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3" r:id="rId7"/>
    <p:sldId id="264" r:id="rId8"/>
    <p:sldId id="265" r:id="rId9"/>
    <p:sldId id="266" r:id="rId10"/>
    <p:sldId id="267" r:id="rId11"/>
    <p:sldId id="268" r:id="rId12"/>
    <p:sldId id="262" r:id="rId13"/>
    <p:sldId id="261" r:id="rId14"/>
    <p:sldId id="269" r:id="rId15"/>
    <p:sldId id="270" r:id="rId16"/>
    <p:sldId id="271" r:id="rId17"/>
    <p:sldId id="272" r:id="rId18"/>
    <p:sldId id="273" r:id="rId19"/>
    <p:sldId id="274" r:id="rId20"/>
    <p:sldId id="275" r:id="rId21"/>
    <p:sldId id="276" r:id="rId22"/>
    <p:sldId id="277" r:id="rId23"/>
    <p:sldId id="278" r:id="rId24"/>
    <p:sldId id="282" r:id="rId25"/>
    <p:sldId id="279" r:id="rId26"/>
    <p:sldId id="280" r:id="rId27"/>
    <p:sldId id="281" r:id="rId28"/>
    <p:sldId id="283" r:id="rId29"/>
    <p:sldId id="284" r:id="rId30"/>
    <p:sldId id="28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000" autoAdjust="0"/>
    <p:restoredTop sz="94660"/>
  </p:normalViewPr>
  <p:slideViewPr>
    <p:cSldViewPr snapToGrid="0">
      <p:cViewPr varScale="1">
        <p:scale>
          <a:sx n="70" d="100"/>
          <a:sy n="70" d="100"/>
        </p:scale>
        <p:origin x="660" y="66"/>
      </p:cViewPr>
      <p:guideLst/>
    </p:cSldViewPr>
  </p:slideViewPr>
  <p:notesTextViewPr>
    <p:cViewPr>
      <p:scale>
        <a:sx n="1" d="1"/>
        <a:sy n="1" d="1"/>
      </p:scale>
      <p:origin x="0" y="0"/>
    </p:cViewPr>
  </p:notesTextViewPr>
  <p:sorterViewPr>
    <p:cViewPr varScale="1">
      <p:scale>
        <a:sx n="100" d="100"/>
        <a:sy n="100" d="100"/>
      </p:scale>
      <p:origin x="0" y="-1075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DFC2-42BC-9AB1-112A2FCDD138}"/>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DFC2-42BC-9AB1-112A2FCDD138}"/>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DFC2-42BC-9AB1-112A2FCDD138}"/>
            </c:ext>
          </c:extLst>
        </c:ser>
        <c:dLbls>
          <c:showLegendKey val="0"/>
          <c:showVal val="0"/>
          <c:showCatName val="0"/>
          <c:showSerName val="0"/>
          <c:showPercent val="0"/>
          <c:showBubbleSize val="0"/>
        </c:dLbls>
        <c:gapWidth val="219"/>
        <c:overlap val="-27"/>
        <c:axId val="901085000"/>
        <c:axId val="901088136"/>
      </c:barChart>
      <c:catAx>
        <c:axId val="9010850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901088136"/>
        <c:crosses val="autoZero"/>
        <c:auto val="1"/>
        <c:lblAlgn val="ctr"/>
        <c:lblOffset val="100"/>
        <c:noMultiLvlLbl val="0"/>
      </c:catAx>
      <c:valAx>
        <c:axId val="901088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9010850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D67C-4A66-BD3A-AE003A09A944}"/>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D67C-4A66-BD3A-AE003A09A944}"/>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D67C-4A66-BD3A-AE003A09A944}"/>
            </c:ext>
          </c:extLst>
        </c:ser>
        <c:dLbls>
          <c:showLegendKey val="0"/>
          <c:showVal val="0"/>
          <c:showCatName val="0"/>
          <c:showSerName val="0"/>
          <c:showPercent val="0"/>
          <c:showBubbleSize val="0"/>
        </c:dLbls>
        <c:gapWidth val="219"/>
        <c:overlap val="-27"/>
        <c:axId val="901085000"/>
        <c:axId val="901088136"/>
      </c:barChart>
      <c:catAx>
        <c:axId val="9010850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901088136"/>
        <c:crosses val="autoZero"/>
        <c:auto val="1"/>
        <c:lblAlgn val="ctr"/>
        <c:lblOffset val="100"/>
        <c:noMultiLvlLbl val="0"/>
      </c:catAx>
      <c:valAx>
        <c:axId val="901088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9010850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Sheet1!$A$2:$A$4</c:f>
              <c:strCache>
                <c:ptCount val="3"/>
                <c:pt idx="0">
                  <c:v>Option 1</c:v>
                </c:pt>
                <c:pt idx="1">
                  <c:v>Option 2</c:v>
                </c:pt>
                <c:pt idx="2">
                  <c:v>Option 3</c:v>
                </c:pt>
              </c:strCache>
            </c:strRef>
          </c:cat>
          <c:val>
            <c:numRef>
              <c:f>Sheet1!$B$2:$B$4</c:f>
              <c:numCache>
                <c:formatCode>General</c:formatCode>
                <c:ptCount val="3"/>
                <c:pt idx="0">
                  <c:v>2</c:v>
                </c:pt>
                <c:pt idx="1">
                  <c:v>4</c:v>
                </c:pt>
                <c:pt idx="2">
                  <c:v>5</c:v>
                </c:pt>
              </c:numCache>
            </c:numRef>
          </c:val>
          <c:extLst>
            <c:ext xmlns:c16="http://schemas.microsoft.com/office/drawing/2014/chart" uri="{C3380CC4-5D6E-409C-BE32-E72D297353CC}">
              <c16:uniqueId val="{00000000-FCF4-40F2-B9D4-7A2374B74C24}"/>
            </c:ext>
          </c:extLst>
        </c:ser>
        <c:ser>
          <c:idx val="1"/>
          <c:order val="1"/>
          <c:tx>
            <c:strRef>
              <c:f>Sheet1!$C$1</c:f>
              <c:strCache>
                <c:ptCount val="1"/>
                <c:pt idx="0">
                  <c:v>Series 2</c:v>
                </c:pt>
              </c:strCache>
            </c:strRef>
          </c:tx>
          <c:spPr>
            <a:solidFill>
              <a:schemeClr val="accent2"/>
            </a:solidFill>
            <a:ln>
              <a:noFill/>
            </a:ln>
            <a:effectLst/>
          </c:spPr>
          <c:invertIfNegative val="0"/>
          <c:cat>
            <c:strRef>
              <c:f>Sheet1!$A$2:$A$4</c:f>
              <c:strCache>
                <c:ptCount val="3"/>
                <c:pt idx="0">
                  <c:v>Option 1</c:v>
                </c:pt>
                <c:pt idx="1">
                  <c:v>Option 2</c:v>
                </c:pt>
                <c:pt idx="2">
                  <c:v>Option 3</c:v>
                </c:pt>
              </c:strCache>
            </c:strRef>
          </c:cat>
          <c:val>
            <c:numRef>
              <c:f>Sheet1!$C$2:$C$4</c:f>
              <c:numCache>
                <c:formatCode>General</c:formatCode>
                <c:ptCount val="3"/>
                <c:pt idx="0">
                  <c:v>4</c:v>
                </c:pt>
                <c:pt idx="1">
                  <c:v>4.4000000000000004</c:v>
                </c:pt>
                <c:pt idx="2">
                  <c:v>1</c:v>
                </c:pt>
              </c:numCache>
            </c:numRef>
          </c:val>
          <c:extLst>
            <c:ext xmlns:c16="http://schemas.microsoft.com/office/drawing/2014/chart" uri="{C3380CC4-5D6E-409C-BE32-E72D297353CC}">
              <c16:uniqueId val="{00000001-FCF4-40F2-B9D4-7A2374B74C24}"/>
            </c:ext>
          </c:extLst>
        </c:ser>
        <c:dLbls>
          <c:showLegendKey val="0"/>
          <c:showVal val="0"/>
          <c:showCatName val="0"/>
          <c:showSerName val="0"/>
          <c:showPercent val="0"/>
          <c:showBubbleSize val="0"/>
        </c:dLbls>
        <c:gapWidth val="150"/>
        <c:overlap val="100"/>
        <c:axId val="756522160"/>
        <c:axId val="756518240"/>
      </c:barChart>
      <c:catAx>
        <c:axId val="756522160"/>
        <c:scaling>
          <c:orientation val="minMax"/>
        </c:scaling>
        <c:delete val="0"/>
        <c:axPos val="b"/>
        <c:numFmt formatCode="General" sourceLinked="1"/>
        <c:majorTickMark val="none"/>
        <c:minorTickMark val="none"/>
        <c:tickLblPos val="nextTo"/>
        <c:spPr>
          <a:noFill/>
          <a:ln w="9525" cap="flat" cmpd="sng" algn="ctr">
            <a:solidFill>
              <a:schemeClr val="bg1">
                <a:lumMod val="90000"/>
                <a:lumOff val="10000"/>
              </a:schemeClr>
            </a:solidFill>
            <a:round/>
          </a:ln>
          <a:effectLst/>
        </c:spPr>
        <c:txPr>
          <a:bodyPr rot="-60000000" vert="horz"/>
          <a:lstStyle/>
          <a:p>
            <a:pPr>
              <a:defRPr/>
            </a:pPr>
            <a:endParaRPr lang="en-US"/>
          </a:p>
        </c:txPr>
        <c:crossAx val="756518240"/>
        <c:crosses val="autoZero"/>
        <c:auto val="1"/>
        <c:lblAlgn val="ctr"/>
        <c:lblOffset val="100"/>
        <c:noMultiLvlLbl val="0"/>
      </c:catAx>
      <c:valAx>
        <c:axId val="756518240"/>
        <c:scaling>
          <c:orientation val="minMax"/>
        </c:scaling>
        <c:delete val="0"/>
        <c:axPos val="l"/>
        <c:majorGridlines>
          <c:spPr>
            <a:ln w="9525" cap="flat" cmpd="sng" algn="ctr">
              <a:solidFill>
                <a:schemeClr val="accent1">
                  <a:lumMod val="20000"/>
                  <a:lumOff val="80000"/>
                </a:schemeClr>
              </a:solidFill>
              <a:round/>
            </a:ln>
            <a:effectLst/>
          </c:spPr>
        </c:majorGridlines>
        <c:numFmt formatCode="General" sourceLinked="1"/>
        <c:majorTickMark val="none"/>
        <c:minorTickMark val="none"/>
        <c:tickLblPos val="nextTo"/>
        <c:spPr>
          <a:noFill/>
          <a:ln>
            <a:solidFill>
              <a:schemeClr val="bg1">
                <a:lumMod val="90000"/>
                <a:lumOff val="10000"/>
              </a:schemeClr>
            </a:solidFill>
          </a:ln>
          <a:effectLst/>
        </c:spPr>
        <c:txPr>
          <a:bodyPr rot="-60000000" vert="horz"/>
          <a:lstStyle/>
          <a:p>
            <a:pPr>
              <a:defRPr/>
            </a:pPr>
            <a:endParaRPr lang="en-US"/>
          </a:p>
        </c:txPr>
        <c:crossAx val="756522160"/>
        <c:crosses val="autoZero"/>
        <c:crossBetween val="between"/>
      </c:valAx>
      <c:spPr>
        <a:noFill/>
        <a:ln>
          <a:noFill/>
        </a:ln>
        <a:effectLst/>
      </c:spPr>
    </c:plotArea>
    <c:plotVisOnly val="1"/>
    <c:dispBlanksAs val="gap"/>
    <c:showDLblsOverMax val="0"/>
  </c:chart>
  <c:spPr>
    <a:noFill/>
    <a:ln>
      <a:noFill/>
    </a:ln>
    <a:effectLst/>
  </c:spPr>
  <c:txPr>
    <a:bodyPr/>
    <a:lstStyle/>
    <a:p>
      <a:pPr>
        <a:defRPr sz="1200" b="0">
          <a:latin typeface="+mj-lt"/>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tiff>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0DE996B-700F-4FA9-A740-18ADCF42AED4}"/>
              </a:ext>
            </a:extLst>
          </p:cNvPr>
          <p:cNvSpPr>
            <a:spLocks noGrp="1"/>
          </p:cNvSpPr>
          <p:nvPr>
            <p:ph type="pic" sz="quarter" idx="10"/>
          </p:nvPr>
        </p:nvSpPr>
        <p:spPr>
          <a:xfrm>
            <a:off x="0" y="0"/>
            <a:ext cx="12192000" cy="6858000"/>
          </a:xfrm>
          <a:prstGeom prst="rect">
            <a:avLst/>
          </a:prstGeom>
        </p:spPr>
        <p:txBody>
          <a:bodyPr/>
          <a:lstStyle>
            <a:lvl1pPr>
              <a:defRPr sz="1200"/>
            </a:lvl1pPr>
          </a:lstStyle>
          <a:p>
            <a:endParaRPr lang="en-US"/>
          </a:p>
        </p:txBody>
      </p:sp>
    </p:spTree>
    <p:extLst>
      <p:ext uri="{BB962C8B-B14F-4D97-AF65-F5344CB8AC3E}">
        <p14:creationId xmlns:p14="http://schemas.microsoft.com/office/powerpoint/2010/main" val="1451102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C959DA6-3B49-473B-ABA6-2F483BF4D1A1}"/>
              </a:ext>
            </a:extLst>
          </p:cNvPr>
          <p:cNvSpPr>
            <a:spLocks noGrp="1"/>
          </p:cNvSpPr>
          <p:nvPr>
            <p:ph type="pic" sz="quarter" idx="10"/>
          </p:nvPr>
        </p:nvSpPr>
        <p:spPr>
          <a:xfrm>
            <a:off x="2583543" y="391887"/>
            <a:ext cx="2061028" cy="1582761"/>
          </a:xfrm>
          <a:custGeom>
            <a:avLst/>
            <a:gdLst>
              <a:gd name="connsiteX0" fmla="*/ 0 w 2061028"/>
              <a:gd name="connsiteY0" fmla="*/ 0 h 1582761"/>
              <a:gd name="connsiteX1" fmla="*/ 2061028 w 2061028"/>
              <a:gd name="connsiteY1" fmla="*/ 0 h 1582761"/>
              <a:gd name="connsiteX2" fmla="*/ 2061028 w 2061028"/>
              <a:gd name="connsiteY2" fmla="*/ 1582761 h 1582761"/>
              <a:gd name="connsiteX3" fmla="*/ 0 w 2061028"/>
              <a:gd name="connsiteY3" fmla="*/ 1582761 h 1582761"/>
            </a:gdLst>
            <a:ahLst/>
            <a:cxnLst>
              <a:cxn ang="0">
                <a:pos x="connsiteX0" y="connsiteY0"/>
              </a:cxn>
              <a:cxn ang="0">
                <a:pos x="connsiteX1" y="connsiteY1"/>
              </a:cxn>
              <a:cxn ang="0">
                <a:pos x="connsiteX2" y="connsiteY2"/>
              </a:cxn>
              <a:cxn ang="0">
                <a:pos x="connsiteX3" y="connsiteY3"/>
              </a:cxn>
            </a:cxnLst>
            <a:rect l="l" t="t" r="r" b="b"/>
            <a:pathLst>
              <a:path w="2061028" h="1582761">
                <a:moveTo>
                  <a:pt x="0" y="0"/>
                </a:moveTo>
                <a:lnTo>
                  <a:pt x="2061028" y="0"/>
                </a:lnTo>
                <a:lnTo>
                  <a:pt x="2061028" y="1582761"/>
                </a:lnTo>
                <a:lnTo>
                  <a:pt x="0" y="1582761"/>
                </a:lnTo>
                <a:close/>
              </a:path>
            </a:pathLst>
          </a:custGeom>
        </p:spPr>
        <p:txBody>
          <a:bodyPr wrap="square">
            <a:noAutofit/>
          </a:bodyPr>
          <a:lstStyle>
            <a:lvl1pPr>
              <a:defRPr sz="1200"/>
            </a:lvl1pPr>
          </a:lstStyle>
          <a:p>
            <a:endParaRPr lang="en-US"/>
          </a:p>
        </p:txBody>
      </p:sp>
      <p:sp>
        <p:nvSpPr>
          <p:cNvPr id="12" name="Picture Placeholder 11">
            <a:extLst>
              <a:ext uri="{FF2B5EF4-FFF2-40B4-BE49-F238E27FC236}">
                <a16:creationId xmlns:a16="http://schemas.microsoft.com/office/drawing/2014/main" id="{35CF7A06-4BE8-4030-B1A4-7C3E57464119}"/>
              </a:ext>
            </a:extLst>
          </p:cNvPr>
          <p:cNvSpPr>
            <a:spLocks noGrp="1"/>
          </p:cNvSpPr>
          <p:nvPr>
            <p:ph type="pic" sz="quarter" idx="11"/>
          </p:nvPr>
        </p:nvSpPr>
        <p:spPr>
          <a:xfrm>
            <a:off x="2583542" y="2147763"/>
            <a:ext cx="2061028" cy="1582761"/>
          </a:xfrm>
          <a:custGeom>
            <a:avLst/>
            <a:gdLst>
              <a:gd name="connsiteX0" fmla="*/ 0 w 2061028"/>
              <a:gd name="connsiteY0" fmla="*/ 0 h 1582761"/>
              <a:gd name="connsiteX1" fmla="*/ 2061028 w 2061028"/>
              <a:gd name="connsiteY1" fmla="*/ 0 h 1582761"/>
              <a:gd name="connsiteX2" fmla="*/ 2061028 w 2061028"/>
              <a:gd name="connsiteY2" fmla="*/ 1582761 h 1582761"/>
              <a:gd name="connsiteX3" fmla="*/ 0 w 2061028"/>
              <a:gd name="connsiteY3" fmla="*/ 1582761 h 1582761"/>
            </a:gdLst>
            <a:ahLst/>
            <a:cxnLst>
              <a:cxn ang="0">
                <a:pos x="connsiteX0" y="connsiteY0"/>
              </a:cxn>
              <a:cxn ang="0">
                <a:pos x="connsiteX1" y="connsiteY1"/>
              </a:cxn>
              <a:cxn ang="0">
                <a:pos x="connsiteX2" y="connsiteY2"/>
              </a:cxn>
              <a:cxn ang="0">
                <a:pos x="connsiteX3" y="connsiteY3"/>
              </a:cxn>
            </a:cxnLst>
            <a:rect l="l" t="t" r="r" b="b"/>
            <a:pathLst>
              <a:path w="2061028" h="1582761">
                <a:moveTo>
                  <a:pt x="0" y="0"/>
                </a:moveTo>
                <a:lnTo>
                  <a:pt x="2061028" y="0"/>
                </a:lnTo>
                <a:lnTo>
                  <a:pt x="2061028" y="1582761"/>
                </a:lnTo>
                <a:lnTo>
                  <a:pt x="0" y="1582761"/>
                </a:lnTo>
                <a:close/>
              </a:path>
            </a:pathLst>
          </a:custGeom>
        </p:spPr>
        <p:txBody>
          <a:bodyPr wrap="square">
            <a:noAutofit/>
          </a:bodyPr>
          <a:lstStyle>
            <a:lvl1pPr>
              <a:defRPr sz="1200"/>
            </a:lvl1pPr>
          </a:lstStyle>
          <a:p>
            <a:endParaRPr lang="en-US"/>
          </a:p>
        </p:txBody>
      </p:sp>
      <p:sp>
        <p:nvSpPr>
          <p:cNvPr id="13" name="Picture Placeholder 12">
            <a:extLst>
              <a:ext uri="{FF2B5EF4-FFF2-40B4-BE49-F238E27FC236}">
                <a16:creationId xmlns:a16="http://schemas.microsoft.com/office/drawing/2014/main" id="{730D5803-9E9A-454E-B33F-768BBA378F09}"/>
              </a:ext>
            </a:extLst>
          </p:cNvPr>
          <p:cNvSpPr>
            <a:spLocks noGrp="1"/>
          </p:cNvSpPr>
          <p:nvPr>
            <p:ph type="pic" sz="quarter" idx="12"/>
          </p:nvPr>
        </p:nvSpPr>
        <p:spPr>
          <a:xfrm>
            <a:off x="2583542" y="3911881"/>
            <a:ext cx="2061028" cy="1582761"/>
          </a:xfrm>
          <a:custGeom>
            <a:avLst/>
            <a:gdLst>
              <a:gd name="connsiteX0" fmla="*/ 0 w 2061028"/>
              <a:gd name="connsiteY0" fmla="*/ 0 h 1582761"/>
              <a:gd name="connsiteX1" fmla="*/ 2061028 w 2061028"/>
              <a:gd name="connsiteY1" fmla="*/ 0 h 1582761"/>
              <a:gd name="connsiteX2" fmla="*/ 2061028 w 2061028"/>
              <a:gd name="connsiteY2" fmla="*/ 1582761 h 1582761"/>
              <a:gd name="connsiteX3" fmla="*/ 0 w 2061028"/>
              <a:gd name="connsiteY3" fmla="*/ 1582761 h 1582761"/>
            </a:gdLst>
            <a:ahLst/>
            <a:cxnLst>
              <a:cxn ang="0">
                <a:pos x="connsiteX0" y="connsiteY0"/>
              </a:cxn>
              <a:cxn ang="0">
                <a:pos x="connsiteX1" y="connsiteY1"/>
              </a:cxn>
              <a:cxn ang="0">
                <a:pos x="connsiteX2" y="connsiteY2"/>
              </a:cxn>
              <a:cxn ang="0">
                <a:pos x="connsiteX3" y="connsiteY3"/>
              </a:cxn>
            </a:cxnLst>
            <a:rect l="l" t="t" r="r" b="b"/>
            <a:pathLst>
              <a:path w="2061028" h="1582761">
                <a:moveTo>
                  <a:pt x="0" y="0"/>
                </a:moveTo>
                <a:lnTo>
                  <a:pt x="2061028" y="0"/>
                </a:lnTo>
                <a:lnTo>
                  <a:pt x="2061028" y="1582761"/>
                </a:lnTo>
                <a:lnTo>
                  <a:pt x="0" y="1582761"/>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896557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04DD1634-951E-4DD7-B82D-5D071A285BCC}"/>
              </a:ext>
            </a:extLst>
          </p:cNvPr>
          <p:cNvSpPr>
            <a:spLocks noGrp="1"/>
          </p:cNvSpPr>
          <p:nvPr>
            <p:ph type="pic" sz="quarter" idx="10"/>
          </p:nvPr>
        </p:nvSpPr>
        <p:spPr>
          <a:xfrm>
            <a:off x="0" y="0"/>
            <a:ext cx="12192000" cy="6858000"/>
          </a:xfrm>
          <a:prstGeom prst="rect">
            <a:avLst/>
          </a:prstGeom>
        </p:spPr>
        <p:txBody>
          <a:bodyPr/>
          <a:lstStyle>
            <a:lvl1pPr>
              <a:defRPr sz="1200"/>
            </a:lvl1pPr>
          </a:lstStyle>
          <a:p>
            <a:endParaRPr lang="en-US"/>
          </a:p>
        </p:txBody>
      </p:sp>
    </p:spTree>
    <p:extLst>
      <p:ext uri="{BB962C8B-B14F-4D97-AF65-F5344CB8AC3E}">
        <p14:creationId xmlns:p14="http://schemas.microsoft.com/office/powerpoint/2010/main" val="3765769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5AA500C-9EF8-4EE0-9F06-9C8C3CC72578}"/>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22662631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82A4DE1-9F66-46C4-9E55-5FA0659DFE7D}"/>
              </a:ext>
            </a:extLst>
          </p:cNvPr>
          <p:cNvSpPr>
            <a:spLocks noGrp="1"/>
          </p:cNvSpPr>
          <p:nvPr>
            <p:ph type="pic" sz="quarter" idx="10"/>
          </p:nvPr>
        </p:nvSpPr>
        <p:spPr>
          <a:xfrm>
            <a:off x="0" y="721129"/>
            <a:ext cx="11176000" cy="5287783"/>
          </a:xfrm>
          <a:custGeom>
            <a:avLst/>
            <a:gdLst>
              <a:gd name="connsiteX0" fmla="*/ 0 w 11176000"/>
              <a:gd name="connsiteY0" fmla="*/ 0 h 5287783"/>
              <a:gd name="connsiteX1" fmla="*/ 11176000 w 11176000"/>
              <a:gd name="connsiteY1" fmla="*/ 0 h 5287783"/>
              <a:gd name="connsiteX2" fmla="*/ 11176000 w 11176000"/>
              <a:gd name="connsiteY2" fmla="*/ 5287783 h 5287783"/>
              <a:gd name="connsiteX3" fmla="*/ 0 w 11176000"/>
              <a:gd name="connsiteY3" fmla="*/ 5287783 h 5287783"/>
            </a:gdLst>
            <a:ahLst/>
            <a:cxnLst>
              <a:cxn ang="0">
                <a:pos x="connsiteX0" y="connsiteY0"/>
              </a:cxn>
              <a:cxn ang="0">
                <a:pos x="connsiteX1" y="connsiteY1"/>
              </a:cxn>
              <a:cxn ang="0">
                <a:pos x="connsiteX2" y="connsiteY2"/>
              </a:cxn>
              <a:cxn ang="0">
                <a:pos x="connsiteX3" y="connsiteY3"/>
              </a:cxn>
            </a:cxnLst>
            <a:rect l="l" t="t" r="r" b="b"/>
            <a:pathLst>
              <a:path w="11176000" h="5287783">
                <a:moveTo>
                  <a:pt x="0" y="0"/>
                </a:moveTo>
                <a:lnTo>
                  <a:pt x="11176000" y="0"/>
                </a:lnTo>
                <a:lnTo>
                  <a:pt x="11176000" y="5287783"/>
                </a:lnTo>
                <a:lnTo>
                  <a:pt x="0" y="5287783"/>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30818130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82E799B6-6500-41F0-84E7-CFE02DCDF9B9}"/>
              </a:ext>
            </a:extLst>
          </p:cNvPr>
          <p:cNvSpPr>
            <a:spLocks noGrp="1"/>
          </p:cNvSpPr>
          <p:nvPr>
            <p:ph type="pic" sz="quarter" idx="10"/>
          </p:nvPr>
        </p:nvSpPr>
        <p:spPr>
          <a:xfrm>
            <a:off x="0" y="0"/>
            <a:ext cx="12192000" cy="6858000"/>
          </a:xfrm>
          <a:prstGeom prst="rect">
            <a:avLst/>
          </a:prstGeom>
        </p:spPr>
        <p:txBody>
          <a:bodyPr/>
          <a:lstStyle>
            <a:lvl1pPr>
              <a:defRPr sz="1200"/>
            </a:lvl1pPr>
          </a:lstStyle>
          <a:p>
            <a:endParaRPr lang="en-US"/>
          </a:p>
        </p:txBody>
      </p:sp>
    </p:spTree>
    <p:extLst>
      <p:ext uri="{BB962C8B-B14F-4D97-AF65-F5344CB8AC3E}">
        <p14:creationId xmlns:p14="http://schemas.microsoft.com/office/powerpoint/2010/main" val="32600859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628F9AEA-98E3-42D3-8BC0-513437CF88B8}"/>
              </a:ext>
            </a:extLst>
          </p:cNvPr>
          <p:cNvSpPr>
            <a:spLocks noGrp="1"/>
          </p:cNvSpPr>
          <p:nvPr>
            <p:ph type="pic" sz="quarter" idx="10"/>
          </p:nvPr>
        </p:nvSpPr>
        <p:spPr>
          <a:xfrm>
            <a:off x="0" y="0"/>
            <a:ext cx="12192000" cy="6858000"/>
          </a:xfrm>
          <a:prstGeom prst="rect">
            <a:avLst/>
          </a:prstGeom>
        </p:spPr>
        <p:txBody>
          <a:bodyPr/>
          <a:lstStyle>
            <a:lvl1pPr>
              <a:defRPr sz="1200"/>
            </a:lvl1pPr>
          </a:lstStyle>
          <a:p>
            <a:endParaRPr lang="en-US"/>
          </a:p>
        </p:txBody>
      </p:sp>
    </p:spTree>
    <p:extLst>
      <p:ext uri="{BB962C8B-B14F-4D97-AF65-F5344CB8AC3E}">
        <p14:creationId xmlns:p14="http://schemas.microsoft.com/office/powerpoint/2010/main" val="12717489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2472D41C-4B52-4494-8DEF-B0F094A89B5E}"/>
              </a:ext>
            </a:extLst>
          </p:cNvPr>
          <p:cNvSpPr>
            <a:spLocks noGrp="1"/>
          </p:cNvSpPr>
          <p:nvPr>
            <p:ph type="pic" sz="quarter" idx="10"/>
          </p:nvPr>
        </p:nvSpPr>
        <p:spPr>
          <a:xfrm>
            <a:off x="246743" y="2510971"/>
            <a:ext cx="11684000" cy="4085771"/>
          </a:xfrm>
          <a:prstGeom prst="rect">
            <a:avLst/>
          </a:prstGeom>
        </p:spPr>
        <p:txBody>
          <a:bodyPr/>
          <a:lstStyle>
            <a:lvl1pPr>
              <a:defRPr sz="1200"/>
            </a:lvl1pPr>
          </a:lstStyle>
          <a:p>
            <a:endParaRPr lang="en-US"/>
          </a:p>
        </p:txBody>
      </p:sp>
      <p:sp>
        <p:nvSpPr>
          <p:cNvPr id="16" name="Picture Placeholder 15">
            <a:extLst>
              <a:ext uri="{FF2B5EF4-FFF2-40B4-BE49-F238E27FC236}">
                <a16:creationId xmlns:a16="http://schemas.microsoft.com/office/drawing/2014/main" id="{031D69DE-ECAB-4140-A488-462CCEC12063}"/>
              </a:ext>
            </a:extLst>
          </p:cNvPr>
          <p:cNvSpPr>
            <a:spLocks noGrp="1"/>
          </p:cNvSpPr>
          <p:nvPr>
            <p:ph type="pic" sz="quarter" idx="11"/>
          </p:nvPr>
        </p:nvSpPr>
        <p:spPr>
          <a:xfrm>
            <a:off x="564663" y="754744"/>
            <a:ext cx="1321216" cy="1284515"/>
          </a:xfrm>
          <a:custGeom>
            <a:avLst/>
            <a:gdLst>
              <a:gd name="connsiteX0" fmla="*/ 214090 w 1321216"/>
              <a:gd name="connsiteY0" fmla="*/ 0 h 1284515"/>
              <a:gd name="connsiteX1" fmla="*/ 1107126 w 1321216"/>
              <a:gd name="connsiteY1" fmla="*/ 0 h 1284515"/>
              <a:gd name="connsiteX2" fmla="*/ 1321216 w 1321216"/>
              <a:gd name="connsiteY2" fmla="*/ 214090 h 1284515"/>
              <a:gd name="connsiteX3" fmla="*/ 1321216 w 1321216"/>
              <a:gd name="connsiteY3" fmla="*/ 1070425 h 1284515"/>
              <a:gd name="connsiteX4" fmla="*/ 1107126 w 1321216"/>
              <a:gd name="connsiteY4" fmla="*/ 1284515 h 1284515"/>
              <a:gd name="connsiteX5" fmla="*/ 214090 w 1321216"/>
              <a:gd name="connsiteY5" fmla="*/ 1284515 h 1284515"/>
              <a:gd name="connsiteX6" fmla="*/ 0 w 1321216"/>
              <a:gd name="connsiteY6" fmla="*/ 1070425 h 1284515"/>
              <a:gd name="connsiteX7" fmla="*/ 0 w 1321216"/>
              <a:gd name="connsiteY7" fmla="*/ 214090 h 1284515"/>
              <a:gd name="connsiteX8" fmla="*/ 214090 w 1321216"/>
              <a:gd name="connsiteY8" fmla="*/ 0 h 128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216" h="1284515">
                <a:moveTo>
                  <a:pt x="214090" y="0"/>
                </a:moveTo>
                <a:lnTo>
                  <a:pt x="1107126" y="0"/>
                </a:lnTo>
                <a:cubicBezTo>
                  <a:pt x="1225365" y="0"/>
                  <a:pt x="1321216" y="95851"/>
                  <a:pt x="1321216" y="214090"/>
                </a:cubicBezTo>
                <a:lnTo>
                  <a:pt x="1321216" y="1070425"/>
                </a:lnTo>
                <a:cubicBezTo>
                  <a:pt x="1321216" y="1188664"/>
                  <a:pt x="1225365" y="1284515"/>
                  <a:pt x="1107126" y="1284515"/>
                </a:cubicBezTo>
                <a:lnTo>
                  <a:pt x="214090" y="1284515"/>
                </a:lnTo>
                <a:cubicBezTo>
                  <a:pt x="95851" y="1284515"/>
                  <a:pt x="0" y="1188664"/>
                  <a:pt x="0" y="1070425"/>
                </a:cubicBezTo>
                <a:lnTo>
                  <a:pt x="0" y="214090"/>
                </a:lnTo>
                <a:cubicBezTo>
                  <a:pt x="0" y="95851"/>
                  <a:pt x="95851" y="0"/>
                  <a:pt x="214090" y="0"/>
                </a:cubicBezTo>
                <a:close/>
              </a:path>
            </a:pathLst>
          </a:custGeom>
        </p:spPr>
        <p:txBody>
          <a:bodyPr wrap="square">
            <a:noAutofit/>
          </a:bodyPr>
          <a:lstStyle>
            <a:lvl1pPr>
              <a:defRPr sz="1200"/>
            </a:lvl1pPr>
          </a:lstStyle>
          <a:p>
            <a:endParaRPr lang="en-US"/>
          </a:p>
        </p:txBody>
      </p:sp>
      <p:sp>
        <p:nvSpPr>
          <p:cNvPr id="17" name="Picture Placeholder 16">
            <a:extLst>
              <a:ext uri="{FF2B5EF4-FFF2-40B4-BE49-F238E27FC236}">
                <a16:creationId xmlns:a16="http://schemas.microsoft.com/office/drawing/2014/main" id="{D9ED4989-BB70-4C84-966F-2820B17A76AB}"/>
              </a:ext>
            </a:extLst>
          </p:cNvPr>
          <p:cNvSpPr>
            <a:spLocks noGrp="1"/>
          </p:cNvSpPr>
          <p:nvPr>
            <p:ph type="pic" sz="quarter" idx="12"/>
          </p:nvPr>
        </p:nvSpPr>
        <p:spPr>
          <a:xfrm>
            <a:off x="2474685" y="602342"/>
            <a:ext cx="1567543" cy="1524000"/>
          </a:xfrm>
          <a:custGeom>
            <a:avLst/>
            <a:gdLst>
              <a:gd name="connsiteX0" fmla="*/ 254005 w 1567543"/>
              <a:gd name="connsiteY0" fmla="*/ 0 h 1524000"/>
              <a:gd name="connsiteX1" fmla="*/ 1313538 w 1567543"/>
              <a:gd name="connsiteY1" fmla="*/ 0 h 1524000"/>
              <a:gd name="connsiteX2" fmla="*/ 1567543 w 1567543"/>
              <a:gd name="connsiteY2" fmla="*/ 254005 h 1524000"/>
              <a:gd name="connsiteX3" fmla="*/ 1567543 w 1567543"/>
              <a:gd name="connsiteY3" fmla="*/ 1269995 h 1524000"/>
              <a:gd name="connsiteX4" fmla="*/ 1313538 w 1567543"/>
              <a:gd name="connsiteY4" fmla="*/ 1524000 h 1524000"/>
              <a:gd name="connsiteX5" fmla="*/ 254005 w 1567543"/>
              <a:gd name="connsiteY5" fmla="*/ 1524000 h 1524000"/>
              <a:gd name="connsiteX6" fmla="*/ 0 w 1567543"/>
              <a:gd name="connsiteY6" fmla="*/ 1269995 h 1524000"/>
              <a:gd name="connsiteX7" fmla="*/ 0 w 1567543"/>
              <a:gd name="connsiteY7" fmla="*/ 254005 h 1524000"/>
              <a:gd name="connsiteX8" fmla="*/ 254005 w 1567543"/>
              <a:gd name="connsiteY8" fmla="*/ 0 h 152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7543" h="1524000">
                <a:moveTo>
                  <a:pt x="254005" y="0"/>
                </a:moveTo>
                <a:lnTo>
                  <a:pt x="1313538" y="0"/>
                </a:lnTo>
                <a:cubicBezTo>
                  <a:pt x="1453821" y="0"/>
                  <a:pt x="1567543" y="113722"/>
                  <a:pt x="1567543" y="254005"/>
                </a:cubicBezTo>
                <a:lnTo>
                  <a:pt x="1567543" y="1269995"/>
                </a:lnTo>
                <a:cubicBezTo>
                  <a:pt x="1567543" y="1410278"/>
                  <a:pt x="1453821" y="1524000"/>
                  <a:pt x="1313538" y="1524000"/>
                </a:cubicBezTo>
                <a:lnTo>
                  <a:pt x="254005" y="1524000"/>
                </a:lnTo>
                <a:cubicBezTo>
                  <a:pt x="113722" y="1524000"/>
                  <a:pt x="0" y="1410278"/>
                  <a:pt x="0" y="1269995"/>
                </a:cubicBezTo>
                <a:lnTo>
                  <a:pt x="0" y="254005"/>
                </a:lnTo>
                <a:cubicBezTo>
                  <a:pt x="0" y="113722"/>
                  <a:pt x="113722" y="0"/>
                  <a:pt x="254005" y="0"/>
                </a:cubicBezTo>
                <a:close/>
              </a:path>
            </a:pathLst>
          </a:custGeom>
        </p:spPr>
        <p:txBody>
          <a:bodyPr wrap="square">
            <a:noAutofit/>
          </a:bodyPr>
          <a:lstStyle>
            <a:lvl1pPr>
              <a:defRPr sz="1200"/>
            </a:lvl1pPr>
          </a:lstStyle>
          <a:p>
            <a:endParaRPr lang="en-US"/>
          </a:p>
        </p:txBody>
      </p:sp>
      <p:sp>
        <p:nvSpPr>
          <p:cNvPr id="18" name="Picture Placeholder 17">
            <a:extLst>
              <a:ext uri="{FF2B5EF4-FFF2-40B4-BE49-F238E27FC236}">
                <a16:creationId xmlns:a16="http://schemas.microsoft.com/office/drawing/2014/main" id="{0A01AB58-F231-4544-9807-D4E78B2B53F4}"/>
              </a:ext>
            </a:extLst>
          </p:cNvPr>
          <p:cNvSpPr>
            <a:spLocks noGrp="1"/>
          </p:cNvSpPr>
          <p:nvPr>
            <p:ph type="pic" sz="quarter" idx="13"/>
          </p:nvPr>
        </p:nvSpPr>
        <p:spPr>
          <a:xfrm>
            <a:off x="4631034" y="754743"/>
            <a:ext cx="1321216" cy="1284515"/>
          </a:xfrm>
          <a:custGeom>
            <a:avLst/>
            <a:gdLst>
              <a:gd name="connsiteX0" fmla="*/ 214090 w 1321216"/>
              <a:gd name="connsiteY0" fmla="*/ 0 h 1284515"/>
              <a:gd name="connsiteX1" fmla="*/ 1107126 w 1321216"/>
              <a:gd name="connsiteY1" fmla="*/ 0 h 1284515"/>
              <a:gd name="connsiteX2" fmla="*/ 1321216 w 1321216"/>
              <a:gd name="connsiteY2" fmla="*/ 214090 h 1284515"/>
              <a:gd name="connsiteX3" fmla="*/ 1321216 w 1321216"/>
              <a:gd name="connsiteY3" fmla="*/ 1070425 h 1284515"/>
              <a:gd name="connsiteX4" fmla="*/ 1107126 w 1321216"/>
              <a:gd name="connsiteY4" fmla="*/ 1284515 h 1284515"/>
              <a:gd name="connsiteX5" fmla="*/ 214090 w 1321216"/>
              <a:gd name="connsiteY5" fmla="*/ 1284515 h 1284515"/>
              <a:gd name="connsiteX6" fmla="*/ 0 w 1321216"/>
              <a:gd name="connsiteY6" fmla="*/ 1070425 h 1284515"/>
              <a:gd name="connsiteX7" fmla="*/ 0 w 1321216"/>
              <a:gd name="connsiteY7" fmla="*/ 214090 h 1284515"/>
              <a:gd name="connsiteX8" fmla="*/ 214090 w 1321216"/>
              <a:gd name="connsiteY8" fmla="*/ 0 h 128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216" h="1284515">
                <a:moveTo>
                  <a:pt x="214090" y="0"/>
                </a:moveTo>
                <a:lnTo>
                  <a:pt x="1107126" y="0"/>
                </a:lnTo>
                <a:cubicBezTo>
                  <a:pt x="1225365" y="0"/>
                  <a:pt x="1321216" y="95851"/>
                  <a:pt x="1321216" y="214090"/>
                </a:cubicBezTo>
                <a:lnTo>
                  <a:pt x="1321216" y="1070425"/>
                </a:lnTo>
                <a:cubicBezTo>
                  <a:pt x="1321216" y="1188664"/>
                  <a:pt x="1225365" y="1284515"/>
                  <a:pt x="1107126" y="1284515"/>
                </a:cubicBezTo>
                <a:lnTo>
                  <a:pt x="214090" y="1284515"/>
                </a:lnTo>
                <a:cubicBezTo>
                  <a:pt x="95851" y="1284515"/>
                  <a:pt x="0" y="1188664"/>
                  <a:pt x="0" y="1070425"/>
                </a:cubicBezTo>
                <a:lnTo>
                  <a:pt x="0" y="214090"/>
                </a:lnTo>
                <a:cubicBezTo>
                  <a:pt x="0" y="95851"/>
                  <a:pt x="95851" y="0"/>
                  <a:pt x="214090" y="0"/>
                </a:cubicBezTo>
                <a:close/>
              </a:path>
            </a:pathLst>
          </a:custGeom>
        </p:spPr>
        <p:txBody>
          <a:bodyPr wrap="square">
            <a:noAutofit/>
          </a:bodyPr>
          <a:lstStyle>
            <a:lvl1pPr>
              <a:defRPr sz="1200"/>
            </a:lvl1pPr>
          </a:lstStyle>
          <a:p>
            <a:endParaRPr lang="en-US"/>
          </a:p>
        </p:txBody>
      </p:sp>
      <p:sp>
        <p:nvSpPr>
          <p:cNvPr id="19" name="Picture Placeholder 18">
            <a:extLst>
              <a:ext uri="{FF2B5EF4-FFF2-40B4-BE49-F238E27FC236}">
                <a16:creationId xmlns:a16="http://schemas.microsoft.com/office/drawing/2014/main" id="{2ECBDD12-0396-4C30-BA98-0519D33CE483}"/>
              </a:ext>
            </a:extLst>
          </p:cNvPr>
          <p:cNvSpPr>
            <a:spLocks noGrp="1"/>
          </p:cNvSpPr>
          <p:nvPr>
            <p:ph type="pic" sz="quarter" idx="14"/>
          </p:nvPr>
        </p:nvSpPr>
        <p:spPr>
          <a:xfrm>
            <a:off x="6272541" y="754743"/>
            <a:ext cx="1321216" cy="1284515"/>
          </a:xfrm>
          <a:custGeom>
            <a:avLst/>
            <a:gdLst>
              <a:gd name="connsiteX0" fmla="*/ 214090 w 1321216"/>
              <a:gd name="connsiteY0" fmla="*/ 0 h 1284515"/>
              <a:gd name="connsiteX1" fmla="*/ 1107126 w 1321216"/>
              <a:gd name="connsiteY1" fmla="*/ 0 h 1284515"/>
              <a:gd name="connsiteX2" fmla="*/ 1321216 w 1321216"/>
              <a:gd name="connsiteY2" fmla="*/ 214090 h 1284515"/>
              <a:gd name="connsiteX3" fmla="*/ 1321216 w 1321216"/>
              <a:gd name="connsiteY3" fmla="*/ 1070425 h 1284515"/>
              <a:gd name="connsiteX4" fmla="*/ 1107126 w 1321216"/>
              <a:gd name="connsiteY4" fmla="*/ 1284515 h 1284515"/>
              <a:gd name="connsiteX5" fmla="*/ 214090 w 1321216"/>
              <a:gd name="connsiteY5" fmla="*/ 1284515 h 1284515"/>
              <a:gd name="connsiteX6" fmla="*/ 0 w 1321216"/>
              <a:gd name="connsiteY6" fmla="*/ 1070425 h 1284515"/>
              <a:gd name="connsiteX7" fmla="*/ 0 w 1321216"/>
              <a:gd name="connsiteY7" fmla="*/ 214090 h 1284515"/>
              <a:gd name="connsiteX8" fmla="*/ 214090 w 1321216"/>
              <a:gd name="connsiteY8" fmla="*/ 0 h 128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216" h="1284515">
                <a:moveTo>
                  <a:pt x="214090" y="0"/>
                </a:moveTo>
                <a:lnTo>
                  <a:pt x="1107126" y="0"/>
                </a:lnTo>
                <a:cubicBezTo>
                  <a:pt x="1225365" y="0"/>
                  <a:pt x="1321216" y="95851"/>
                  <a:pt x="1321216" y="214090"/>
                </a:cubicBezTo>
                <a:lnTo>
                  <a:pt x="1321216" y="1070425"/>
                </a:lnTo>
                <a:cubicBezTo>
                  <a:pt x="1321216" y="1188664"/>
                  <a:pt x="1225365" y="1284515"/>
                  <a:pt x="1107126" y="1284515"/>
                </a:cubicBezTo>
                <a:lnTo>
                  <a:pt x="214090" y="1284515"/>
                </a:lnTo>
                <a:cubicBezTo>
                  <a:pt x="95851" y="1284515"/>
                  <a:pt x="0" y="1188664"/>
                  <a:pt x="0" y="1070425"/>
                </a:cubicBezTo>
                <a:lnTo>
                  <a:pt x="0" y="214090"/>
                </a:lnTo>
                <a:cubicBezTo>
                  <a:pt x="0" y="95851"/>
                  <a:pt x="95851" y="0"/>
                  <a:pt x="214090" y="0"/>
                </a:cubicBezTo>
                <a:close/>
              </a:path>
            </a:pathLst>
          </a:custGeom>
        </p:spPr>
        <p:txBody>
          <a:bodyPr wrap="square">
            <a:noAutofit/>
          </a:bodyPr>
          <a:lstStyle>
            <a:lvl1pPr>
              <a:defRPr sz="1200"/>
            </a:lvl1pPr>
          </a:lstStyle>
          <a:p>
            <a:endParaRPr lang="en-US"/>
          </a:p>
        </p:txBody>
      </p:sp>
      <p:sp>
        <p:nvSpPr>
          <p:cNvPr id="15" name="Picture Placeholder 14">
            <a:extLst>
              <a:ext uri="{FF2B5EF4-FFF2-40B4-BE49-F238E27FC236}">
                <a16:creationId xmlns:a16="http://schemas.microsoft.com/office/drawing/2014/main" id="{14A96817-A08F-4401-B6D2-4FCBBEC0101C}"/>
              </a:ext>
            </a:extLst>
          </p:cNvPr>
          <p:cNvSpPr>
            <a:spLocks noGrp="1"/>
          </p:cNvSpPr>
          <p:nvPr>
            <p:ph type="pic" sz="quarter" idx="15"/>
          </p:nvPr>
        </p:nvSpPr>
        <p:spPr>
          <a:xfrm>
            <a:off x="7909368" y="754743"/>
            <a:ext cx="1321216" cy="1284515"/>
          </a:xfrm>
          <a:custGeom>
            <a:avLst/>
            <a:gdLst>
              <a:gd name="connsiteX0" fmla="*/ 214090 w 1321216"/>
              <a:gd name="connsiteY0" fmla="*/ 0 h 1284515"/>
              <a:gd name="connsiteX1" fmla="*/ 1107126 w 1321216"/>
              <a:gd name="connsiteY1" fmla="*/ 0 h 1284515"/>
              <a:gd name="connsiteX2" fmla="*/ 1321216 w 1321216"/>
              <a:gd name="connsiteY2" fmla="*/ 214090 h 1284515"/>
              <a:gd name="connsiteX3" fmla="*/ 1321216 w 1321216"/>
              <a:gd name="connsiteY3" fmla="*/ 1070425 h 1284515"/>
              <a:gd name="connsiteX4" fmla="*/ 1107126 w 1321216"/>
              <a:gd name="connsiteY4" fmla="*/ 1284515 h 1284515"/>
              <a:gd name="connsiteX5" fmla="*/ 214090 w 1321216"/>
              <a:gd name="connsiteY5" fmla="*/ 1284515 h 1284515"/>
              <a:gd name="connsiteX6" fmla="*/ 0 w 1321216"/>
              <a:gd name="connsiteY6" fmla="*/ 1070425 h 1284515"/>
              <a:gd name="connsiteX7" fmla="*/ 0 w 1321216"/>
              <a:gd name="connsiteY7" fmla="*/ 214090 h 1284515"/>
              <a:gd name="connsiteX8" fmla="*/ 214090 w 1321216"/>
              <a:gd name="connsiteY8" fmla="*/ 0 h 128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216" h="1284515">
                <a:moveTo>
                  <a:pt x="214090" y="0"/>
                </a:moveTo>
                <a:lnTo>
                  <a:pt x="1107126" y="0"/>
                </a:lnTo>
                <a:cubicBezTo>
                  <a:pt x="1225365" y="0"/>
                  <a:pt x="1321216" y="95851"/>
                  <a:pt x="1321216" y="214090"/>
                </a:cubicBezTo>
                <a:lnTo>
                  <a:pt x="1321216" y="1070425"/>
                </a:lnTo>
                <a:cubicBezTo>
                  <a:pt x="1321216" y="1188664"/>
                  <a:pt x="1225365" y="1284515"/>
                  <a:pt x="1107126" y="1284515"/>
                </a:cubicBezTo>
                <a:lnTo>
                  <a:pt x="214090" y="1284515"/>
                </a:lnTo>
                <a:cubicBezTo>
                  <a:pt x="95851" y="1284515"/>
                  <a:pt x="0" y="1188664"/>
                  <a:pt x="0" y="1070425"/>
                </a:cubicBezTo>
                <a:lnTo>
                  <a:pt x="0" y="214090"/>
                </a:lnTo>
                <a:cubicBezTo>
                  <a:pt x="0" y="95851"/>
                  <a:pt x="95851" y="0"/>
                  <a:pt x="214090" y="0"/>
                </a:cubicBez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320516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DBB19731-F204-4526-A740-54B42A638510}"/>
              </a:ext>
            </a:extLst>
          </p:cNvPr>
          <p:cNvSpPr>
            <a:spLocks noGrp="1"/>
          </p:cNvSpPr>
          <p:nvPr>
            <p:ph type="pic" sz="quarter" idx="10"/>
          </p:nvPr>
        </p:nvSpPr>
        <p:spPr>
          <a:xfrm>
            <a:off x="6096000" y="638629"/>
            <a:ext cx="4731657" cy="6219371"/>
          </a:xfrm>
          <a:custGeom>
            <a:avLst/>
            <a:gdLst>
              <a:gd name="connsiteX0" fmla="*/ 0 w 4731657"/>
              <a:gd name="connsiteY0" fmla="*/ 0 h 6219371"/>
              <a:gd name="connsiteX1" fmla="*/ 4731657 w 4731657"/>
              <a:gd name="connsiteY1" fmla="*/ 0 h 6219371"/>
              <a:gd name="connsiteX2" fmla="*/ 4731657 w 4731657"/>
              <a:gd name="connsiteY2" fmla="*/ 6219371 h 6219371"/>
              <a:gd name="connsiteX3" fmla="*/ 0 w 4731657"/>
              <a:gd name="connsiteY3" fmla="*/ 6219371 h 6219371"/>
            </a:gdLst>
            <a:ahLst/>
            <a:cxnLst>
              <a:cxn ang="0">
                <a:pos x="connsiteX0" y="connsiteY0"/>
              </a:cxn>
              <a:cxn ang="0">
                <a:pos x="connsiteX1" y="connsiteY1"/>
              </a:cxn>
              <a:cxn ang="0">
                <a:pos x="connsiteX2" y="connsiteY2"/>
              </a:cxn>
              <a:cxn ang="0">
                <a:pos x="connsiteX3" y="connsiteY3"/>
              </a:cxn>
            </a:cxnLst>
            <a:rect l="l" t="t" r="r" b="b"/>
            <a:pathLst>
              <a:path w="4731657" h="6219371">
                <a:moveTo>
                  <a:pt x="0" y="0"/>
                </a:moveTo>
                <a:lnTo>
                  <a:pt x="4731657" y="0"/>
                </a:lnTo>
                <a:lnTo>
                  <a:pt x="4731657" y="6219371"/>
                </a:lnTo>
                <a:lnTo>
                  <a:pt x="0" y="6219371"/>
                </a:lnTo>
                <a:close/>
              </a:path>
            </a:pathLst>
          </a:custGeom>
        </p:spPr>
        <p:txBody>
          <a:bodyPr wrap="square">
            <a:noAutofit/>
          </a:bodyPr>
          <a:lstStyle>
            <a:lvl1pPr>
              <a:defRPr sz="1200"/>
            </a:lvl1pPr>
          </a:lstStyle>
          <a:p>
            <a:endParaRPr lang="en-US"/>
          </a:p>
        </p:txBody>
      </p:sp>
      <p:sp>
        <p:nvSpPr>
          <p:cNvPr id="15" name="Picture Placeholder 14">
            <a:extLst>
              <a:ext uri="{FF2B5EF4-FFF2-40B4-BE49-F238E27FC236}">
                <a16:creationId xmlns:a16="http://schemas.microsoft.com/office/drawing/2014/main" id="{E2E2FA47-CC82-4D13-A365-D652ECAA99CE}"/>
              </a:ext>
            </a:extLst>
          </p:cNvPr>
          <p:cNvSpPr>
            <a:spLocks noGrp="1"/>
          </p:cNvSpPr>
          <p:nvPr>
            <p:ph type="pic" sz="quarter" idx="11"/>
          </p:nvPr>
        </p:nvSpPr>
        <p:spPr>
          <a:xfrm>
            <a:off x="5423541" y="1465942"/>
            <a:ext cx="1344918" cy="1344918"/>
          </a:xfrm>
          <a:custGeom>
            <a:avLst/>
            <a:gdLst>
              <a:gd name="connsiteX0" fmla="*/ 224157 w 1344918"/>
              <a:gd name="connsiteY0" fmla="*/ 0 h 1344918"/>
              <a:gd name="connsiteX1" fmla="*/ 1120761 w 1344918"/>
              <a:gd name="connsiteY1" fmla="*/ 0 h 1344918"/>
              <a:gd name="connsiteX2" fmla="*/ 1344918 w 1344918"/>
              <a:gd name="connsiteY2" fmla="*/ 224157 h 1344918"/>
              <a:gd name="connsiteX3" fmla="*/ 1344918 w 1344918"/>
              <a:gd name="connsiteY3" fmla="*/ 1120761 h 1344918"/>
              <a:gd name="connsiteX4" fmla="*/ 1120761 w 1344918"/>
              <a:gd name="connsiteY4" fmla="*/ 1344918 h 1344918"/>
              <a:gd name="connsiteX5" fmla="*/ 224157 w 1344918"/>
              <a:gd name="connsiteY5" fmla="*/ 1344918 h 1344918"/>
              <a:gd name="connsiteX6" fmla="*/ 0 w 1344918"/>
              <a:gd name="connsiteY6" fmla="*/ 1120761 h 1344918"/>
              <a:gd name="connsiteX7" fmla="*/ 0 w 1344918"/>
              <a:gd name="connsiteY7" fmla="*/ 224157 h 1344918"/>
              <a:gd name="connsiteX8" fmla="*/ 224157 w 1344918"/>
              <a:gd name="connsiteY8" fmla="*/ 0 h 1344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4918" h="1344918">
                <a:moveTo>
                  <a:pt x="224157" y="0"/>
                </a:moveTo>
                <a:lnTo>
                  <a:pt x="1120761" y="0"/>
                </a:lnTo>
                <a:cubicBezTo>
                  <a:pt x="1244559" y="0"/>
                  <a:pt x="1344918" y="100359"/>
                  <a:pt x="1344918" y="224157"/>
                </a:cubicBezTo>
                <a:lnTo>
                  <a:pt x="1344918" y="1120761"/>
                </a:lnTo>
                <a:cubicBezTo>
                  <a:pt x="1344918" y="1244559"/>
                  <a:pt x="1244559" y="1344918"/>
                  <a:pt x="1120761" y="1344918"/>
                </a:cubicBezTo>
                <a:lnTo>
                  <a:pt x="224157" y="1344918"/>
                </a:lnTo>
                <a:cubicBezTo>
                  <a:pt x="100359" y="1344918"/>
                  <a:pt x="0" y="1244559"/>
                  <a:pt x="0" y="1120761"/>
                </a:cubicBezTo>
                <a:lnTo>
                  <a:pt x="0" y="224157"/>
                </a:lnTo>
                <a:cubicBezTo>
                  <a:pt x="0" y="100359"/>
                  <a:pt x="100359" y="0"/>
                  <a:pt x="224157" y="0"/>
                </a:cubicBezTo>
                <a:close/>
              </a:path>
            </a:pathLst>
          </a:custGeom>
        </p:spPr>
        <p:txBody>
          <a:bodyPr wrap="square">
            <a:noAutofit/>
          </a:bodyPr>
          <a:lstStyle>
            <a:lvl1pPr>
              <a:defRPr sz="1200"/>
            </a:lvl1pPr>
          </a:lstStyle>
          <a:p>
            <a:endParaRPr lang="en-US"/>
          </a:p>
        </p:txBody>
      </p:sp>
      <p:sp>
        <p:nvSpPr>
          <p:cNvPr id="16" name="Picture Placeholder 15">
            <a:extLst>
              <a:ext uri="{FF2B5EF4-FFF2-40B4-BE49-F238E27FC236}">
                <a16:creationId xmlns:a16="http://schemas.microsoft.com/office/drawing/2014/main" id="{A861562A-8E35-45E3-B9AB-B0C7F2AC4E50}"/>
              </a:ext>
            </a:extLst>
          </p:cNvPr>
          <p:cNvSpPr>
            <a:spLocks noGrp="1"/>
          </p:cNvSpPr>
          <p:nvPr>
            <p:ph type="pic" sz="quarter" idx="12"/>
          </p:nvPr>
        </p:nvSpPr>
        <p:spPr>
          <a:xfrm>
            <a:off x="5423541" y="3075854"/>
            <a:ext cx="1344918" cy="1344918"/>
          </a:xfrm>
          <a:custGeom>
            <a:avLst/>
            <a:gdLst>
              <a:gd name="connsiteX0" fmla="*/ 224157 w 1344918"/>
              <a:gd name="connsiteY0" fmla="*/ 0 h 1344918"/>
              <a:gd name="connsiteX1" fmla="*/ 1120761 w 1344918"/>
              <a:gd name="connsiteY1" fmla="*/ 0 h 1344918"/>
              <a:gd name="connsiteX2" fmla="*/ 1344918 w 1344918"/>
              <a:gd name="connsiteY2" fmla="*/ 224157 h 1344918"/>
              <a:gd name="connsiteX3" fmla="*/ 1344918 w 1344918"/>
              <a:gd name="connsiteY3" fmla="*/ 1120761 h 1344918"/>
              <a:gd name="connsiteX4" fmla="*/ 1120761 w 1344918"/>
              <a:gd name="connsiteY4" fmla="*/ 1344918 h 1344918"/>
              <a:gd name="connsiteX5" fmla="*/ 224157 w 1344918"/>
              <a:gd name="connsiteY5" fmla="*/ 1344918 h 1344918"/>
              <a:gd name="connsiteX6" fmla="*/ 0 w 1344918"/>
              <a:gd name="connsiteY6" fmla="*/ 1120761 h 1344918"/>
              <a:gd name="connsiteX7" fmla="*/ 0 w 1344918"/>
              <a:gd name="connsiteY7" fmla="*/ 224157 h 1344918"/>
              <a:gd name="connsiteX8" fmla="*/ 224157 w 1344918"/>
              <a:gd name="connsiteY8" fmla="*/ 0 h 1344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4918" h="1344918">
                <a:moveTo>
                  <a:pt x="224157" y="0"/>
                </a:moveTo>
                <a:lnTo>
                  <a:pt x="1120761" y="0"/>
                </a:lnTo>
                <a:cubicBezTo>
                  <a:pt x="1244559" y="0"/>
                  <a:pt x="1344918" y="100359"/>
                  <a:pt x="1344918" y="224157"/>
                </a:cubicBezTo>
                <a:lnTo>
                  <a:pt x="1344918" y="1120761"/>
                </a:lnTo>
                <a:cubicBezTo>
                  <a:pt x="1344918" y="1244559"/>
                  <a:pt x="1244559" y="1344918"/>
                  <a:pt x="1120761" y="1344918"/>
                </a:cubicBezTo>
                <a:lnTo>
                  <a:pt x="224157" y="1344918"/>
                </a:lnTo>
                <a:cubicBezTo>
                  <a:pt x="100359" y="1344918"/>
                  <a:pt x="0" y="1244559"/>
                  <a:pt x="0" y="1120761"/>
                </a:cubicBezTo>
                <a:lnTo>
                  <a:pt x="0" y="224157"/>
                </a:lnTo>
                <a:cubicBezTo>
                  <a:pt x="0" y="100359"/>
                  <a:pt x="100359" y="0"/>
                  <a:pt x="224157" y="0"/>
                </a:cubicBezTo>
                <a:close/>
              </a:path>
            </a:pathLst>
          </a:custGeom>
        </p:spPr>
        <p:txBody>
          <a:bodyPr wrap="square">
            <a:noAutofit/>
          </a:bodyPr>
          <a:lstStyle>
            <a:lvl1pPr>
              <a:defRPr sz="1200"/>
            </a:lvl1pPr>
          </a:lstStyle>
          <a:p>
            <a:endParaRPr lang="en-US"/>
          </a:p>
        </p:txBody>
      </p:sp>
      <p:sp>
        <p:nvSpPr>
          <p:cNvPr id="17" name="Picture Placeholder 16">
            <a:extLst>
              <a:ext uri="{FF2B5EF4-FFF2-40B4-BE49-F238E27FC236}">
                <a16:creationId xmlns:a16="http://schemas.microsoft.com/office/drawing/2014/main" id="{EDBE7CFF-F098-4D2A-B81C-A1D1FFD4A11E}"/>
              </a:ext>
            </a:extLst>
          </p:cNvPr>
          <p:cNvSpPr>
            <a:spLocks noGrp="1"/>
          </p:cNvSpPr>
          <p:nvPr>
            <p:ph type="pic" sz="quarter" idx="13"/>
          </p:nvPr>
        </p:nvSpPr>
        <p:spPr>
          <a:xfrm>
            <a:off x="5423541" y="4685767"/>
            <a:ext cx="1344918" cy="1344918"/>
          </a:xfrm>
          <a:custGeom>
            <a:avLst/>
            <a:gdLst>
              <a:gd name="connsiteX0" fmla="*/ 224157 w 1344918"/>
              <a:gd name="connsiteY0" fmla="*/ 0 h 1344918"/>
              <a:gd name="connsiteX1" fmla="*/ 1120761 w 1344918"/>
              <a:gd name="connsiteY1" fmla="*/ 0 h 1344918"/>
              <a:gd name="connsiteX2" fmla="*/ 1344918 w 1344918"/>
              <a:gd name="connsiteY2" fmla="*/ 224157 h 1344918"/>
              <a:gd name="connsiteX3" fmla="*/ 1344918 w 1344918"/>
              <a:gd name="connsiteY3" fmla="*/ 1120761 h 1344918"/>
              <a:gd name="connsiteX4" fmla="*/ 1120761 w 1344918"/>
              <a:gd name="connsiteY4" fmla="*/ 1344918 h 1344918"/>
              <a:gd name="connsiteX5" fmla="*/ 224157 w 1344918"/>
              <a:gd name="connsiteY5" fmla="*/ 1344918 h 1344918"/>
              <a:gd name="connsiteX6" fmla="*/ 0 w 1344918"/>
              <a:gd name="connsiteY6" fmla="*/ 1120761 h 1344918"/>
              <a:gd name="connsiteX7" fmla="*/ 0 w 1344918"/>
              <a:gd name="connsiteY7" fmla="*/ 224157 h 1344918"/>
              <a:gd name="connsiteX8" fmla="*/ 224157 w 1344918"/>
              <a:gd name="connsiteY8" fmla="*/ 0 h 1344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4918" h="1344918">
                <a:moveTo>
                  <a:pt x="224157" y="0"/>
                </a:moveTo>
                <a:lnTo>
                  <a:pt x="1120761" y="0"/>
                </a:lnTo>
                <a:cubicBezTo>
                  <a:pt x="1244559" y="0"/>
                  <a:pt x="1344918" y="100359"/>
                  <a:pt x="1344918" y="224157"/>
                </a:cubicBezTo>
                <a:lnTo>
                  <a:pt x="1344918" y="1120761"/>
                </a:lnTo>
                <a:cubicBezTo>
                  <a:pt x="1344918" y="1244559"/>
                  <a:pt x="1244559" y="1344918"/>
                  <a:pt x="1120761" y="1344918"/>
                </a:cubicBezTo>
                <a:lnTo>
                  <a:pt x="224157" y="1344918"/>
                </a:lnTo>
                <a:cubicBezTo>
                  <a:pt x="100359" y="1344918"/>
                  <a:pt x="0" y="1244559"/>
                  <a:pt x="0" y="1120761"/>
                </a:cubicBezTo>
                <a:lnTo>
                  <a:pt x="0" y="224157"/>
                </a:lnTo>
                <a:cubicBezTo>
                  <a:pt x="0" y="100359"/>
                  <a:pt x="100359" y="0"/>
                  <a:pt x="224157" y="0"/>
                </a:cubicBez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41851220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63127535-C68C-4AEF-A88F-221AF9455B31}"/>
              </a:ext>
            </a:extLst>
          </p:cNvPr>
          <p:cNvSpPr>
            <a:spLocks noGrp="1"/>
          </p:cNvSpPr>
          <p:nvPr>
            <p:ph type="pic" sz="quarter" idx="10"/>
          </p:nvPr>
        </p:nvSpPr>
        <p:spPr>
          <a:xfrm>
            <a:off x="0" y="667657"/>
            <a:ext cx="6096000" cy="3439886"/>
          </a:xfrm>
          <a:custGeom>
            <a:avLst/>
            <a:gdLst>
              <a:gd name="connsiteX0" fmla="*/ 0 w 6096000"/>
              <a:gd name="connsiteY0" fmla="*/ 0 h 3439886"/>
              <a:gd name="connsiteX1" fmla="*/ 6096000 w 6096000"/>
              <a:gd name="connsiteY1" fmla="*/ 0 h 3439886"/>
              <a:gd name="connsiteX2" fmla="*/ 6096000 w 6096000"/>
              <a:gd name="connsiteY2" fmla="*/ 3439886 h 3439886"/>
              <a:gd name="connsiteX3" fmla="*/ 0 w 6096000"/>
              <a:gd name="connsiteY3" fmla="*/ 3439886 h 3439886"/>
            </a:gdLst>
            <a:ahLst/>
            <a:cxnLst>
              <a:cxn ang="0">
                <a:pos x="connsiteX0" y="connsiteY0"/>
              </a:cxn>
              <a:cxn ang="0">
                <a:pos x="connsiteX1" y="connsiteY1"/>
              </a:cxn>
              <a:cxn ang="0">
                <a:pos x="connsiteX2" y="connsiteY2"/>
              </a:cxn>
              <a:cxn ang="0">
                <a:pos x="connsiteX3" y="connsiteY3"/>
              </a:cxn>
            </a:cxnLst>
            <a:rect l="l" t="t" r="r" b="b"/>
            <a:pathLst>
              <a:path w="6096000" h="3439886">
                <a:moveTo>
                  <a:pt x="0" y="0"/>
                </a:moveTo>
                <a:lnTo>
                  <a:pt x="6096000" y="0"/>
                </a:lnTo>
                <a:lnTo>
                  <a:pt x="6096000" y="3439886"/>
                </a:lnTo>
                <a:lnTo>
                  <a:pt x="0" y="3439886"/>
                </a:lnTo>
                <a:close/>
              </a:path>
            </a:pathLst>
          </a:custGeom>
        </p:spPr>
        <p:txBody>
          <a:bodyPr wrap="square">
            <a:noAutofit/>
          </a:bodyPr>
          <a:lstStyle>
            <a:lvl1pPr>
              <a:defRPr sz="1200"/>
            </a:lvl1pPr>
          </a:lstStyle>
          <a:p>
            <a:endParaRPr lang="en-US"/>
          </a:p>
        </p:txBody>
      </p:sp>
      <p:sp>
        <p:nvSpPr>
          <p:cNvPr id="12" name="Picture Placeholder 11">
            <a:extLst>
              <a:ext uri="{FF2B5EF4-FFF2-40B4-BE49-F238E27FC236}">
                <a16:creationId xmlns:a16="http://schemas.microsoft.com/office/drawing/2014/main" id="{83FF7282-1152-4FF6-BFCD-33DA952BB61B}"/>
              </a:ext>
            </a:extLst>
          </p:cNvPr>
          <p:cNvSpPr>
            <a:spLocks noGrp="1"/>
          </p:cNvSpPr>
          <p:nvPr>
            <p:ph type="pic" sz="quarter" idx="11"/>
          </p:nvPr>
        </p:nvSpPr>
        <p:spPr>
          <a:xfrm>
            <a:off x="6096000" y="3559628"/>
            <a:ext cx="5094514" cy="2891971"/>
          </a:xfrm>
          <a:custGeom>
            <a:avLst/>
            <a:gdLst>
              <a:gd name="connsiteX0" fmla="*/ 0 w 5094514"/>
              <a:gd name="connsiteY0" fmla="*/ 0 h 2891971"/>
              <a:gd name="connsiteX1" fmla="*/ 5094514 w 5094514"/>
              <a:gd name="connsiteY1" fmla="*/ 0 h 2891971"/>
              <a:gd name="connsiteX2" fmla="*/ 5094514 w 5094514"/>
              <a:gd name="connsiteY2" fmla="*/ 2891971 h 2891971"/>
              <a:gd name="connsiteX3" fmla="*/ 0 w 5094514"/>
              <a:gd name="connsiteY3" fmla="*/ 2891971 h 2891971"/>
            </a:gdLst>
            <a:ahLst/>
            <a:cxnLst>
              <a:cxn ang="0">
                <a:pos x="connsiteX0" y="connsiteY0"/>
              </a:cxn>
              <a:cxn ang="0">
                <a:pos x="connsiteX1" y="connsiteY1"/>
              </a:cxn>
              <a:cxn ang="0">
                <a:pos x="connsiteX2" y="connsiteY2"/>
              </a:cxn>
              <a:cxn ang="0">
                <a:pos x="connsiteX3" y="connsiteY3"/>
              </a:cxn>
            </a:cxnLst>
            <a:rect l="l" t="t" r="r" b="b"/>
            <a:pathLst>
              <a:path w="5094514" h="2891971">
                <a:moveTo>
                  <a:pt x="0" y="0"/>
                </a:moveTo>
                <a:lnTo>
                  <a:pt x="5094514" y="0"/>
                </a:lnTo>
                <a:lnTo>
                  <a:pt x="5094514" y="2891971"/>
                </a:lnTo>
                <a:lnTo>
                  <a:pt x="0" y="2891971"/>
                </a:lnTo>
                <a:close/>
              </a:path>
            </a:pathLst>
          </a:custGeom>
        </p:spPr>
        <p:txBody>
          <a:bodyPr wrap="square">
            <a:noAutofit/>
          </a:bodyPr>
          <a:lstStyle>
            <a:lvl1pPr>
              <a:defRPr sz="1200"/>
            </a:lvl1pPr>
          </a:lstStyle>
          <a:p>
            <a:endParaRPr lang="en-US"/>
          </a:p>
        </p:txBody>
      </p:sp>
      <p:sp>
        <p:nvSpPr>
          <p:cNvPr id="10" name="Picture Placeholder 9">
            <a:extLst>
              <a:ext uri="{FF2B5EF4-FFF2-40B4-BE49-F238E27FC236}">
                <a16:creationId xmlns:a16="http://schemas.microsoft.com/office/drawing/2014/main" id="{D17D1162-83A4-4A77-8D12-DBBC9D033C86}"/>
              </a:ext>
            </a:extLst>
          </p:cNvPr>
          <p:cNvSpPr>
            <a:spLocks noGrp="1"/>
          </p:cNvSpPr>
          <p:nvPr>
            <p:ph type="pic" sz="quarter" idx="12"/>
          </p:nvPr>
        </p:nvSpPr>
        <p:spPr>
          <a:xfrm>
            <a:off x="6096000" y="667657"/>
            <a:ext cx="5094514" cy="2891971"/>
          </a:xfrm>
          <a:custGeom>
            <a:avLst/>
            <a:gdLst>
              <a:gd name="connsiteX0" fmla="*/ 0 w 5094514"/>
              <a:gd name="connsiteY0" fmla="*/ 0 h 2891971"/>
              <a:gd name="connsiteX1" fmla="*/ 5094514 w 5094514"/>
              <a:gd name="connsiteY1" fmla="*/ 0 h 2891971"/>
              <a:gd name="connsiteX2" fmla="*/ 5094514 w 5094514"/>
              <a:gd name="connsiteY2" fmla="*/ 2891971 h 2891971"/>
              <a:gd name="connsiteX3" fmla="*/ 0 w 5094514"/>
              <a:gd name="connsiteY3" fmla="*/ 2891971 h 2891971"/>
            </a:gdLst>
            <a:ahLst/>
            <a:cxnLst>
              <a:cxn ang="0">
                <a:pos x="connsiteX0" y="connsiteY0"/>
              </a:cxn>
              <a:cxn ang="0">
                <a:pos x="connsiteX1" y="connsiteY1"/>
              </a:cxn>
              <a:cxn ang="0">
                <a:pos x="connsiteX2" y="connsiteY2"/>
              </a:cxn>
              <a:cxn ang="0">
                <a:pos x="connsiteX3" y="connsiteY3"/>
              </a:cxn>
            </a:cxnLst>
            <a:rect l="l" t="t" r="r" b="b"/>
            <a:pathLst>
              <a:path w="5094514" h="2891971">
                <a:moveTo>
                  <a:pt x="0" y="0"/>
                </a:moveTo>
                <a:lnTo>
                  <a:pt x="5094514" y="0"/>
                </a:lnTo>
                <a:lnTo>
                  <a:pt x="5094514" y="2891971"/>
                </a:lnTo>
                <a:lnTo>
                  <a:pt x="0" y="2891971"/>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6090250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BB318F4B-9DF4-4880-B0CA-76C4B8D68017}"/>
              </a:ext>
            </a:extLst>
          </p:cNvPr>
          <p:cNvSpPr>
            <a:spLocks noGrp="1"/>
          </p:cNvSpPr>
          <p:nvPr>
            <p:ph type="pic" sz="quarter" idx="10"/>
          </p:nvPr>
        </p:nvSpPr>
        <p:spPr>
          <a:xfrm>
            <a:off x="0" y="2686050"/>
            <a:ext cx="12192000" cy="3429000"/>
          </a:xfrm>
          <a:custGeom>
            <a:avLst/>
            <a:gdLst>
              <a:gd name="connsiteX0" fmla="*/ 12192000 w 12192000"/>
              <a:gd name="connsiteY0" fmla="*/ 0 h 3429000"/>
              <a:gd name="connsiteX1" fmla="*/ 12192000 w 12192000"/>
              <a:gd name="connsiteY1" fmla="*/ 3429000 h 3429000"/>
              <a:gd name="connsiteX2" fmla="*/ 0 w 12192000"/>
              <a:gd name="connsiteY2" fmla="*/ 3429000 h 3429000"/>
              <a:gd name="connsiteX3" fmla="*/ 0 w 12192000"/>
              <a:gd name="connsiteY3" fmla="*/ 390866 h 3429000"/>
              <a:gd name="connsiteX4" fmla="*/ 7863841 w 12192000"/>
              <a:gd name="connsiteY4" fmla="*/ 1475858 h 3429000"/>
              <a:gd name="connsiteX5" fmla="*/ 12192000 w 12192000"/>
              <a:gd name="connsiteY5" fmla="*/ 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3429000">
                <a:moveTo>
                  <a:pt x="12192000" y="0"/>
                </a:moveTo>
                <a:cubicBezTo>
                  <a:pt x="12173712" y="1287956"/>
                  <a:pt x="12192000" y="3429000"/>
                  <a:pt x="12192000" y="3429000"/>
                </a:cubicBezTo>
                <a:lnTo>
                  <a:pt x="0" y="3429000"/>
                </a:lnTo>
                <a:lnTo>
                  <a:pt x="0" y="390866"/>
                </a:lnTo>
                <a:cubicBezTo>
                  <a:pt x="0" y="390866"/>
                  <a:pt x="2228697" y="-535161"/>
                  <a:pt x="7863841" y="1475858"/>
                </a:cubicBezTo>
                <a:cubicBezTo>
                  <a:pt x="10626547" y="2248869"/>
                  <a:pt x="11823802" y="1070720"/>
                  <a:pt x="12192000" y="0"/>
                </a:cubicBez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995838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CC4E46C-706D-49B8-9B8E-4EEA325BCE6C}"/>
              </a:ext>
            </a:extLst>
          </p:cNvPr>
          <p:cNvSpPr>
            <a:spLocks noGrp="1"/>
          </p:cNvSpPr>
          <p:nvPr>
            <p:ph type="pic" sz="quarter" idx="10"/>
          </p:nvPr>
        </p:nvSpPr>
        <p:spPr>
          <a:xfrm>
            <a:off x="6096000" y="3161326"/>
            <a:ext cx="5243120" cy="3696674"/>
          </a:xfrm>
          <a:custGeom>
            <a:avLst/>
            <a:gdLst>
              <a:gd name="connsiteX0" fmla="*/ 0 w 5243120"/>
              <a:gd name="connsiteY0" fmla="*/ 0 h 3696674"/>
              <a:gd name="connsiteX1" fmla="*/ 5243120 w 5243120"/>
              <a:gd name="connsiteY1" fmla="*/ 0 h 3696674"/>
              <a:gd name="connsiteX2" fmla="*/ 5243120 w 5243120"/>
              <a:gd name="connsiteY2" fmla="*/ 3696674 h 3696674"/>
              <a:gd name="connsiteX3" fmla="*/ 0 w 5243120"/>
              <a:gd name="connsiteY3" fmla="*/ 3696674 h 3696674"/>
            </a:gdLst>
            <a:ahLst/>
            <a:cxnLst>
              <a:cxn ang="0">
                <a:pos x="connsiteX0" y="connsiteY0"/>
              </a:cxn>
              <a:cxn ang="0">
                <a:pos x="connsiteX1" y="connsiteY1"/>
              </a:cxn>
              <a:cxn ang="0">
                <a:pos x="connsiteX2" y="connsiteY2"/>
              </a:cxn>
              <a:cxn ang="0">
                <a:pos x="connsiteX3" y="connsiteY3"/>
              </a:cxn>
            </a:cxnLst>
            <a:rect l="l" t="t" r="r" b="b"/>
            <a:pathLst>
              <a:path w="5243120" h="3696674">
                <a:moveTo>
                  <a:pt x="0" y="0"/>
                </a:moveTo>
                <a:lnTo>
                  <a:pt x="5243120" y="0"/>
                </a:lnTo>
                <a:lnTo>
                  <a:pt x="5243120" y="3696674"/>
                </a:lnTo>
                <a:lnTo>
                  <a:pt x="0" y="3696674"/>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3327292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27D08B96-644C-4E68-94B3-154D9F334C8A}"/>
              </a:ext>
            </a:extLst>
          </p:cNvPr>
          <p:cNvSpPr>
            <a:spLocks noGrp="1"/>
          </p:cNvSpPr>
          <p:nvPr>
            <p:ph type="pic" sz="quarter" idx="10"/>
          </p:nvPr>
        </p:nvSpPr>
        <p:spPr>
          <a:xfrm flipH="1">
            <a:off x="5196112" y="1016124"/>
            <a:ext cx="1509487" cy="4825751"/>
          </a:xfrm>
          <a:custGeom>
            <a:avLst/>
            <a:gdLst>
              <a:gd name="connsiteX0" fmla="*/ 1363657 w 1558925"/>
              <a:gd name="connsiteY0" fmla="*/ 0 h 4825751"/>
              <a:gd name="connsiteX1" fmla="*/ 1552575 w 1558925"/>
              <a:gd name="connsiteY1" fmla="*/ 239718 h 4825751"/>
              <a:gd name="connsiteX2" fmla="*/ 1558925 w 1558925"/>
              <a:gd name="connsiteY2" fmla="*/ 4675182 h 4825751"/>
              <a:gd name="connsiteX3" fmla="*/ 1204907 w 1558925"/>
              <a:gd name="connsiteY3" fmla="*/ 4787900 h 4825751"/>
              <a:gd name="connsiteX4" fmla="*/ 214318 w 1558925"/>
              <a:gd name="connsiteY4" fmla="*/ 4537075 h 4825751"/>
              <a:gd name="connsiteX5" fmla="*/ 0 w 1558925"/>
              <a:gd name="connsiteY5" fmla="*/ 4252907 h 4825751"/>
              <a:gd name="connsiteX6" fmla="*/ 0 w 1558925"/>
              <a:gd name="connsiteY6" fmla="*/ 684218 h 4825751"/>
              <a:gd name="connsiteX7" fmla="*/ 258768 w 1558925"/>
              <a:gd name="connsiteY7" fmla="*/ 406400 h 4825751"/>
              <a:gd name="connsiteX8" fmla="*/ 1363657 w 1558925"/>
              <a:gd name="connsiteY8" fmla="*/ 0 h 482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8925" h="4825751">
                <a:moveTo>
                  <a:pt x="1363657" y="0"/>
                </a:moveTo>
                <a:cubicBezTo>
                  <a:pt x="1506571" y="0"/>
                  <a:pt x="1552575" y="96804"/>
                  <a:pt x="1552575" y="239718"/>
                </a:cubicBezTo>
                <a:cubicBezTo>
                  <a:pt x="1554692" y="1718206"/>
                  <a:pt x="1556808" y="3196694"/>
                  <a:pt x="1558925" y="4675182"/>
                </a:cubicBezTo>
                <a:cubicBezTo>
                  <a:pt x="1558925" y="4818096"/>
                  <a:pt x="1424021" y="4867275"/>
                  <a:pt x="1204907" y="4787900"/>
                </a:cubicBezTo>
                <a:lnTo>
                  <a:pt x="214318" y="4537075"/>
                </a:lnTo>
                <a:cubicBezTo>
                  <a:pt x="55529" y="4518025"/>
                  <a:pt x="0" y="4395821"/>
                  <a:pt x="0" y="4252907"/>
                </a:cubicBezTo>
                <a:lnTo>
                  <a:pt x="0" y="684218"/>
                </a:lnTo>
                <a:cubicBezTo>
                  <a:pt x="0" y="541304"/>
                  <a:pt x="125379" y="441325"/>
                  <a:pt x="258768" y="406400"/>
                </a:cubicBezTo>
                <a:cubicBezTo>
                  <a:pt x="630239" y="254000"/>
                  <a:pt x="995361" y="133350"/>
                  <a:pt x="1363657" y="0"/>
                </a:cubicBezTo>
                <a:close/>
              </a:path>
            </a:pathLst>
          </a:custGeom>
        </p:spPr>
        <p:txBody>
          <a:bodyPr wrap="square">
            <a:noAutofit/>
          </a:bodyPr>
          <a:lstStyle>
            <a:lvl1pPr>
              <a:defRPr sz="1200"/>
            </a:lvl1pPr>
          </a:lstStyle>
          <a:p>
            <a:endParaRPr lang="en-US" dirty="0"/>
          </a:p>
        </p:txBody>
      </p:sp>
    </p:spTree>
    <p:extLst>
      <p:ext uri="{BB962C8B-B14F-4D97-AF65-F5344CB8AC3E}">
        <p14:creationId xmlns:p14="http://schemas.microsoft.com/office/powerpoint/2010/main" val="2141450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1949F726-DAE0-46C9-B905-BF0FED1EEF29}"/>
              </a:ext>
            </a:extLst>
          </p:cNvPr>
          <p:cNvSpPr>
            <a:spLocks noGrp="1"/>
          </p:cNvSpPr>
          <p:nvPr>
            <p:ph type="pic" sz="quarter" idx="10"/>
          </p:nvPr>
        </p:nvSpPr>
        <p:spPr>
          <a:xfrm>
            <a:off x="7358743" y="2394858"/>
            <a:ext cx="3367314" cy="4463143"/>
          </a:xfrm>
          <a:custGeom>
            <a:avLst/>
            <a:gdLst>
              <a:gd name="connsiteX0" fmla="*/ 0 w 3367314"/>
              <a:gd name="connsiteY0" fmla="*/ 0 h 4463143"/>
              <a:gd name="connsiteX1" fmla="*/ 3367314 w 3367314"/>
              <a:gd name="connsiteY1" fmla="*/ 0 h 4463143"/>
              <a:gd name="connsiteX2" fmla="*/ 3367314 w 3367314"/>
              <a:gd name="connsiteY2" fmla="*/ 4463143 h 4463143"/>
              <a:gd name="connsiteX3" fmla="*/ 0 w 3367314"/>
              <a:gd name="connsiteY3" fmla="*/ 4463143 h 4463143"/>
            </a:gdLst>
            <a:ahLst/>
            <a:cxnLst>
              <a:cxn ang="0">
                <a:pos x="connsiteX0" y="connsiteY0"/>
              </a:cxn>
              <a:cxn ang="0">
                <a:pos x="connsiteX1" y="connsiteY1"/>
              </a:cxn>
              <a:cxn ang="0">
                <a:pos x="connsiteX2" y="connsiteY2"/>
              </a:cxn>
              <a:cxn ang="0">
                <a:pos x="connsiteX3" y="connsiteY3"/>
              </a:cxn>
            </a:cxnLst>
            <a:rect l="l" t="t" r="r" b="b"/>
            <a:pathLst>
              <a:path w="3367314" h="4463143">
                <a:moveTo>
                  <a:pt x="0" y="0"/>
                </a:moveTo>
                <a:lnTo>
                  <a:pt x="3367314" y="0"/>
                </a:lnTo>
                <a:lnTo>
                  <a:pt x="3367314" y="4463143"/>
                </a:lnTo>
                <a:lnTo>
                  <a:pt x="0" y="4463143"/>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6004036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195621C1-297B-4240-B190-B17CDB72E758}"/>
              </a:ext>
            </a:extLst>
          </p:cNvPr>
          <p:cNvSpPr>
            <a:spLocks noGrp="1"/>
          </p:cNvSpPr>
          <p:nvPr>
            <p:ph type="pic" sz="quarter" idx="10"/>
          </p:nvPr>
        </p:nvSpPr>
        <p:spPr>
          <a:xfrm>
            <a:off x="4054048" y="1847850"/>
            <a:ext cx="4099412" cy="3413433"/>
          </a:xfrm>
          <a:custGeom>
            <a:avLst/>
            <a:gdLst>
              <a:gd name="connsiteX0" fmla="*/ 1861037 w 4099412"/>
              <a:gd name="connsiteY0" fmla="*/ 0 h 3413433"/>
              <a:gd name="connsiteX1" fmla="*/ 4099412 w 4099412"/>
              <a:gd name="connsiteY1" fmla="*/ 2308533 h 3413433"/>
              <a:gd name="connsiteX2" fmla="*/ 2314575 w 4099412"/>
              <a:gd name="connsiteY2" fmla="*/ 3413433 h 3413433"/>
              <a:gd name="connsiteX3" fmla="*/ 0 w 4099412"/>
              <a:gd name="connsiteY3" fmla="*/ 457200 h 3413433"/>
            </a:gdLst>
            <a:ahLst/>
            <a:cxnLst>
              <a:cxn ang="0">
                <a:pos x="connsiteX0" y="connsiteY0"/>
              </a:cxn>
              <a:cxn ang="0">
                <a:pos x="connsiteX1" y="connsiteY1"/>
              </a:cxn>
              <a:cxn ang="0">
                <a:pos x="connsiteX2" y="connsiteY2"/>
              </a:cxn>
              <a:cxn ang="0">
                <a:pos x="connsiteX3" y="connsiteY3"/>
              </a:cxn>
            </a:cxnLst>
            <a:rect l="l" t="t" r="r" b="b"/>
            <a:pathLst>
              <a:path w="4099412" h="3413433">
                <a:moveTo>
                  <a:pt x="1861037" y="0"/>
                </a:moveTo>
                <a:lnTo>
                  <a:pt x="4099412" y="2308533"/>
                </a:lnTo>
                <a:lnTo>
                  <a:pt x="2314575" y="3413433"/>
                </a:lnTo>
                <a:lnTo>
                  <a:pt x="0" y="457200"/>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22261835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50403FB2-EE8A-4D73-A735-09473D688951}"/>
              </a:ext>
            </a:extLst>
          </p:cNvPr>
          <p:cNvSpPr>
            <a:spLocks noGrp="1"/>
          </p:cNvSpPr>
          <p:nvPr>
            <p:ph type="pic" sz="quarter" idx="10"/>
          </p:nvPr>
        </p:nvSpPr>
        <p:spPr>
          <a:xfrm>
            <a:off x="1" y="1592070"/>
            <a:ext cx="4298315" cy="3459738"/>
          </a:xfrm>
          <a:custGeom>
            <a:avLst/>
            <a:gdLst>
              <a:gd name="connsiteX0" fmla="*/ 0 w 4298315"/>
              <a:gd name="connsiteY0" fmla="*/ 0 h 3459738"/>
              <a:gd name="connsiteX1" fmla="*/ 4298315 w 4298315"/>
              <a:gd name="connsiteY1" fmla="*/ 0 h 3459738"/>
              <a:gd name="connsiteX2" fmla="*/ 4298315 w 4298315"/>
              <a:gd name="connsiteY2" fmla="*/ 3459738 h 3459738"/>
              <a:gd name="connsiteX3" fmla="*/ 0 w 4298315"/>
              <a:gd name="connsiteY3" fmla="*/ 3459738 h 3459738"/>
            </a:gdLst>
            <a:ahLst/>
            <a:cxnLst>
              <a:cxn ang="0">
                <a:pos x="connsiteX0" y="connsiteY0"/>
              </a:cxn>
              <a:cxn ang="0">
                <a:pos x="connsiteX1" y="connsiteY1"/>
              </a:cxn>
              <a:cxn ang="0">
                <a:pos x="connsiteX2" y="connsiteY2"/>
              </a:cxn>
              <a:cxn ang="0">
                <a:pos x="connsiteX3" y="connsiteY3"/>
              </a:cxn>
            </a:cxnLst>
            <a:rect l="l" t="t" r="r" b="b"/>
            <a:pathLst>
              <a:path w="4298315" h="3459738">
                <a:moveTo>
                  <a:pt x="0" y="0"/>
                </a:moveTo>
                <a:lnTo>
                  <a:pt x="4298315" y="0"/>
                </a:lnTo>
                <a:lnTo>
                  <a:pt x="4298315" y="3459738"/>
                </a:lnTo>
                <a:lnTo>
                  <a:pt x="0" y="3459738"/>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2172044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85AAA00-8C8C-4BB8-9E2C-3FC6AE7D762B}"/>
              </a:ext>
            </a:extLst>
          </p:cNvPr>
          <p:cNvSpPr>
            <a:spLocks noGrp="1"/>
          </p:cNvSpPr>
          <p:nvPr>
            <p:ph type="pic" sz="quarter" idx="10"/>
          </p:nvPr>
        </p:nvSpPr>
        <p:spPr>
          <a:xfrm>
            <a:off x="5527222" y="997857"/>
            <a:ext cx="4492171" cy="3575050"/>
          </a:xfrm>
          <a:custGeom>
            <a:avLst/>
            <a:gdLst>
              <a:gd name="connsiteX0" fmla="*/ 4492171 w 4492171"/>
              <a:gd name="connsiteY0" fmla="*/ 0 h 3575050"/>
              <a:gd name="connsiteX1" fmla="*/ 4276271 w 4492171"/>
              <a:gd name="connsiteY1" fmla="*/ 3181350 h 3575050"/>
              <a:gd name="connsiteX2" fmla="*/ 0 w 4492171"/>
              <a:gd name="connsiteY2" fmla="*/ 3575050 h 3575050"/>
              <a:gd name="connsiteX3" fmla="*/ 234950 w 4492171"/>
              <a:gd name="connsiteY3" fmla="*/ 1092200 h 3575050"/>
            </a:gdLst>
            <a:ahLst/>
            <a:cxnLst>
              <a:cxn ang="0">
                <a:pos x="connsiteX0" y="connsiteY0"/>
              </a:cxn>
              <a:cxn ang="0">
                <a:pos x="connsiteX1" y="connsiteY1"/>
              </a:cxn>
              <a:cxn ang="0">
                <a:pos x="connsiteX2" y="connsiteY2"/>
              </a:cxn>
              <a:cxn ang="0">
                <a:pos x="connsiteX3" y="connsiteY3"/>
              </a:cxn>
            </a:cxnLst>
            <a:rect l="l" t="t" r="r" b="b"/>
            <a:pathLst>
              <a:path w="4492171" h="3575050">
                <a:moveTo>
                  <a:pt x="4492171" y="0"/>
                </a:moveTo>
                <a:lnTo>
                  <a:pt x="4276271" y="3181350"/>
                </a:lnTo>
                <a:lnTo>
                  <a:pt x="0" y="3575050"/>
                </a:lnTo>
                <a:lnTo>
                  <a:pt x="234950" y="1092200"/>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19952089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F0CCADD-FBC2-426A-B638-393C49B9249E}"/>
              </a:ext>
            </a:extLst>
          </p:cNvPr>
          <p:cNvSpPr>
            <a:spLocks noGrp="1"/>
          </p:cNvSpPr>
          <p:nvPr>
            <p:ph type="pic" sz="quarter" idx="10"/>
          </p:nvPr>
        </p:nvSpPr>
        <p:spPr>
          <a:xfrm>
            <a:off x="0" y="638629"/>
            <a:ext cx="11190514" cy="5428342"/>
          </a:xfrm>
          <a:custGeom>
            <a:avLst/>
            <a:gdLst>
              <a:gd name="connsiteX0" fmla="*/ 0 w 11190514"/>
              <a:gd name="connsiteY0" fmla="*/ 0 h 5588000"/>
              <a:gd name="connsiteX1" fmla="*/ 11190514 w 11190514"/>
              <a:gd name="connsiteY1" fmla="*/ 0 h 5588000"/>
              <a:gd name="connsiteX2" fmla="*/ 11190514 w 11190514"/>
              <a:gd name="connsiteY2" fmla="*/ 5588000 h 5588000"/>
              <a:gd name="connsiteX3" fmla="*/ 0 w 11190514"/>
              <a:gd name="connsiteY3" fmla="*/ 5588000 h 5588000"/>
            </a:gdLst>
            <a:ahLst/>
            <a:cxnLst>
              <a:cxn ang="0">
                <a:pos x="connsiteX0" y="connsiteY0"/>
              </a:cxn>
              <a:cxn ang="0">
                <a:pos x="connsiteX1" y="connsiteY1"/>
              </a:cxn>
              <a:cxn ang="0">
                <a:pos x="connsiteX2" y="connsiteY2"/>
              </a:cxn>
              <a:cxn ang="0">
                <a:pos x="connsiteX3" y="connsiteY3"/>
              </a:cxn>
            </a:cxnLst>
            <a:rect l="l" t="t" r="r" b="b"/>
            <a:pathLst>
              <a:path w="11190514" h="5588000">
                <a:moveTo>
                  <a:pt x="0" y="0"/>
                </a:moveTo>
                <a:lnTo>
                  <a:pt x="11190514" y="0"/>
                </a:lnTo>
                <a:lnTo>
                  <a:pt x="11190514" y="5588000"/>
                </a:lnTo>
                <a:lnTo>
                  <a:pt x="0" y="5588000"/>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3956503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4BDDF1FB-4EC9-4D2E-8CCD-CA5F08176164}"/>
              </a:ext>
            </a:extLst>
          </p:cNvPr>
          <p:cNvSpPr>
            <a:spLocks noGrp="1"/>
          </p:cNvSpPr>
          <p:nvPr>
            <p:ph type="pic" sz="quarter" idx="11"/>
          </p:nvPr>
        </p:nvSpPr>
        <p:spPr>
          <a:xfrm>
            <a:off x="1" y="3077030"/>
            <a:ext cx="11248570" cy="2946400"/>
          </a:xfrm>
          <a:custGeom>
            <a:avLst/>
            <a:gdLst>
              <a:gd name="connsiteX0" fmla="*/ 0 w 11248570"/>
              <a:gd name="connsiteY0" fmla="*/ 0 h 2946400"/>
              <a:gd name="connsiteX1" fmla="*/ 11248570 w 11248570"/>
              <a:gd name="connsiteY1" fmla="*/ 0 h 2946400"/>
              <a:gd name="connsiteX2" fmla="*/ 11248570 w 11248570"/>
              <a:gd name="connsiteY2" fmla="*/ 2946400 h 2946400"/>
              <a:gd name="connsiteX3" fmla="*/ 0 w 11248570"/>
              <a:gd name="connsiteY3" fmla="*/ 2946400 h 2946400"/>
            </a:gdLst>
            <a:ahLst/>
            <a:cxnLst>
              <a:cxn ang="0">
                <a:pos x="connsiteX0" y="connsiteY0"/>
              </a:cxn>
              <a:cxn ang="0">
                <a:pos x="connsiteX1" y="connsiteY1"/>
              </a:cxn>
              <a:cxn ang="0">
                <a:pos x="connsiteX2" y="connsiteY2"/>
              </a:cxn>
              <a:cxn ang="0">
                <a:pos x="connsiteX3" y="connsiteY3"/>
              </a:cxn>
            </a:cxnLst>
            <a:rect l="l" t="t" r="r" b="b"/>
            <a:pathLst>
              <a:path w="11248570" h="2946400">
                <a:moveTo>
                  <a:pt x="0" y="0"/>
                </a:moveTo>
                <a:lnTo>
                  <a:pt x="11248570" y="0"/>
                </a:lnTo>
                <a:lnTo>
                  <a:pt x="11248570" y="2946400"/>
                </a:lnTo>
                <a:lnTo>
                  <a:pt x="0" y="2946400"/>
                </a:lnTo>
                <a:close/>
              </a:path>
            </a:pathLst>
          </a:custGeom>
        </p:spPr>
        <p:txBody>
          <a:bodyPr wrap="square">
            <a:noAutofit/>
          </a:bodyPr>
          <a:lstStyle>
            <a:lvl1pPr>
              <a:defRPr sz="1200"/>
            </a:lvl1pPr>
          </a:lstStyle>
          <a:p>
            <a:endParaRPr lang="en-US"/>
          </a:p>
        </p:txBody>
      </p:sp>
      <p:sp>
        <p:nvSpPr>
          <p:cNvPr id="10" name="Picture Placeholder 9">
            <a:extLst>
              <a:ext uri="{FF2B5EF4-FFF2-40B4-BE49-F238E27FC236}">
                <a16:creationId xmlns:a16="http://schemas.microsoft.com/office/drawing/2014/main" id="{1E1F472C-32C2-4330-B4A4-E71A287A62FB}"/>
              </a:ext>
            </a:extLst>
          </p:cNvPr>
          <p:cNvSpPr>
            <a:spLocks noGrp="1"/>
          </p:cNvSpPr>
          <p:nvPr>
            <p:ph type="pic" sz="quarter" idx="10"/>
          </p:nvPr>
        </p:nvSpPr>
        <p:spPr>
          <a:xfrm>
            <a:off x="7416801" y="2440086"/>
            <a:ext cx="2978001" cy="2498074"/>
          </a:xfrm>
          <a:custGeom>
            <a:avLst/>
            <a:gdLst>
              <a:gd name="connsiteX0" fmla="*/ 0 w 2978001"/>
              <a:gd name="connsiteY0" fmla="*/ 0 h 2498074"/>
              <a:gd name="connsiteX1" fmla="*/ 2978001 w 2978001"/>
              <a:gd name="connsiteY1" fmla="*/ 0 h 2498074"/>
              <a:gd name="connsiteX2" fmla="*/ 2978001 w 2978001"/>
              <a:gd name="connsiteY2" fmla="*/ 2498074 h 2498074"/>
              <a:gd name="connsiteX3" fmla="*/ 0 w 2978001"/>
              <a:gd name="connsiteY3" fmla="*/ 2498074 h 2498074"/>
            </a:gdLst>
            <a:ahLst/>
            <a:cxnLst>
              <a:cxn ang="0">
                <a:pos x="connsiteX0" y="connsiteY0"/>
              </a:cxn>
              <a:cxn ang="0">
                <a:pos x="connsiteX1" y="connsiteY1"/>
              </a:cxn>
              <a:cxn ang="0">
                <a:pos x="connsiteX2" y="connsiteY2"/>
              </a:cxn>
              <a:cxn ang="0">
                <a:pos x="connsiteX3" y="connsiteY3"/>
              </a:cxn>
            </a:cxnLst>
            <a:rect l="l" t="t" r="r" b="b"/>
            <a:pathLst>
              <a:path w="2978001" h="2498074">
                <a:moveTo>
                  <a:pt x="0" y="0"/>
                </a:moveTo>
                <a:lnTo>
                  <a:pt x="2978001" y="0"/>
                </a:lnTo>
                <a:lnTo>
                  <a:pt x="2978001" y="2498074"/>
                </a:lnTo>
                <a:lnTo>
                  <a:pt x="0" y="2498074"/>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4081445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7198F775-4F5D-4577-93C4-4CC7B3137929}"/>
              </a:ext>
            </a:extLst>
          </p:cNvPr>
          <p:cNvSpPr>
            <a:spLocks noGrp="1"/>
          </p:cNvSpPr>
          <p:nvPr>
            <p:ph type="pic" sz="quarter" idx="10"/>
          </p:nvPr>
        </p:nvSpPr>
        <p:spPr>
          <a:xfrm>
            <a:off x="5586045" y="0"/>
            <a:ext cx="2672862" cy="4448908"/>
          </a:xfrm>
          <a:custGeom>
            <a:avLst/>
            <a:gdLst>
              <a:gd name="connsiteX0" fmla="*/ 0 w 2672862"/>
              <a:gd name="connsiteY0" fmla="*/ 0 h 4448908"/>
              <a:gd name="connsiteX1" fmla="*/ 2672862 w 2672862"/>
              <a:gd name="connsiteY1" fmla="*/ 0 h 4448908"/>
              <a:gd name="connsiteX2" fmla="*/ 2672862 w 2672862"/>
              <a:gd name="connsiteY2" fmla="*/ 4448908 h 4448908"/>
              <a:gd name="connsiteX3" fmla="*/ 0 w 2672862"/>
              <a:gd name="connsiteY3" fmla="*/ 4448908 h 4448908"/>
            </a:gdLst>
            <a:ahLst/>
            <a:cxnLst>
              <a:cxn ang="0">
                <a:pos x="connsiteX0" y="connsiteY0"/>
              </a:cxn>
              <a:cxn ang="0">
                <a:pos x="connsiteX1" y="connsiteY1"/>
              </a:cxn>
              <a:cxn ang="0">
                <a:pos x="connsiteX2" y="connsiteY2"/>
              </a:cxn>
              <a:cxn ang="0">
                <a:pos x="connsiteX3" y="connsiteY3"/>
              </a:cxn>
            </a:cxnLst>
            <a:rect l="l" t="t" r="r" b="b"/>
            <a:pathLst>
              <a:path w="2672862" h="4448908">
                <a:moveTo>
                  <a:pt x="0" y="0"/>
                </a:moveTo>
                <a:lnTo>
                  <a:pt x="2672862" y="0"/>
                </a:lnTo>
                <a:lnTo>
                  <a:pt x="2672862" y="4448908"/>
                </a:lnTo>
                <a:lnTo>
                  <a:pt x="0" y="4448908"/>
                </a:lnTo>
                <a:close/>
              </a:path>
            </a:pathLst>
          </a:custGeom>
        </p:spPr>
        <p:txBody>
          <a:bodyPr wrap="square">
            <a:noAutofit/>
          </a:bodyPr>
          <a:lstStyle>
            <a:lvl1pPr>
              <a:defRPr sz="1200"/>
            </a:lvl1pPr>
          </a:lstStyle>
          <a:p>
            <a:endParaRPr lang="en-US"/>
          </a:p>
        </p:txBody>
      </p:sp>
      <p:sp>
        <p:nvSpPr>
          <p:cNvPr id="9" name="Picture Placeholder 8">
            <a:extLst>
              <a:ext uri="{FF2B5EF4-FFF2-40B4-BE49-F238E27FC236}">
                <a16:creationId xmlns:a16="http://schemas.microsoft.com/office/drawing/2014/main" id="{10555B7F-E846-4B9F-8DA1-56E97782DA65}"/>
              </a:ext>
            </a:extLst>
          </p:cNvPr>
          <p:cNvSpPr>
            <a:spLocks noGrp="1"/>
          </p:cNvSpPr>
          <p:nvPr>
            <p:ph type="pic" sz="quarter" idx="11"/>
          </p:nvPr>
        </p:nvSpPr>
        <p:spPr>
          <a:xfrm>
            <a:off x="8551984" y="633046"/>
            <a:ext cx="2672862" cy="6224954"/>
          </a:xfrm>
          <a:custGeom>
            <a:avLst/>
            <a:gdLst>
              <a:gd name="connsiteX0" fmla="*/ 0 w 2672862"/>
              <a:gd name="connsiteY0" fmla="*/ 0 h 6224954"/>
              <a:gd name="connsiteX1" fmla="*/ 2672862 w 2672862"/>
              <a:gd name="connsiteY1" fmla="*/ 0 h 6224954"/>
              <a:gd name="connsiteX2" fmla="*/ 2672862 w 2672862"/>
              <a:gd name="connsiteY2" fmla="*/ 6224954 h 6224954"/>
              <a:gd name="connsiteX3" fmla="*/ 0 w 2672862"/>
              <a:gd name="connsiteY3" fmla="*/ 6224954 h 6224954"/>
            </a:gdLst>
            <a:ahLst/>
            <a:cxnLst>
              <a:cxn ang="0">
                <a:pos x="connsiteX0" y="connsiteY0"/>
              </a:cxn>
              <a:cxn ang="0">
                <a:pos x="connsiteX1" y="connsiteY1"/>
              </a:cxn>
              <a:cxn ang="0">
                <a:pos x="connsiteX2" y="connsiteY2"/>
              </a:cxn>
              <a:cxn ang="0">
                <a:pos x="connsiteX3" y="connsiteY3"/>
              </a:cxn>
            </a:cxnLst>
            <a:rect l="l" t="t" r="r" b="b"/>
            <a:pathLst>
              <a:path w="2672862" h="6224954">
                <a:moveTo>
                  <a:pt x="0" y="0"/>
                </a:moveTo>
                <a:lnTo>
                  <a:pt x="2672862" y="0"/>
                </a:lnTo>
                <a:lnTo>
                  <a:pt x="2672862" y="6224954"/>
                </a:lnTo>
                <a:lnTo>
                  <a:pt x="0" y="6224954"/>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421186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542EC68-A9EC-4D2C-BD86-110C3D00F2DA}"/>
              </a:ext>
            </a:extLst>
          </p:cNvPr>
          <p:cNvSpPr>
            <a:spLocks noGrp="1"/>
          </p:cNvSpPr>
          <p:nvPr>
            <p:ph type="pic" sz="quarter" idx="10"/>
          </p:nvPr>
        </p:nvSpPr>
        <p:spPr>
          <a:xfrm>
            <a:off x="0" y="986993"/>
            <a:ext cx="9027886" cy="2570502"/>
          </a:xfrm>
          <a:custGeom>
            <a:avLst/>
            <a:gdLst>
              <a:gd name="connsiteX0" fmla="*/ 0 w 9027886"/>
              <a:gd name="connsiteY0" fmla="*/ 0 h 2570502"/>
              <a:gd name="connsiteX1" fmla="*/ 9027886 w 9027886"/>
              <a:gd name="connsiteY1" fmla="*/ 0 h 2570502"/>
              <a:gd name="connsiteX2" fmla="*/ 9027886 w 9027886"/>
              <a:gd name="connsiteY2" fmla="*/ 2570502 h 2570502"/>
              <a:gd name="connsiteX3" fmla="*/ 0 w 9027886"/>
              <a:gd name="connsiteY3" fmla="*/ 2570502 h 2570502"/>
            </a:gdLst>
            <a:ahLst/>
            <a:cxnLst>
              <a:cxn ang="0">
                <a:pos x="connsiteX0" y="connsiteY0"/>
              </a:cxn>
              <a:cxn ang="0">
                <a:pos x="connsiteX1" y="connsiteY1"/>
              </a:cxn>
              <a:cxn ang="0">
                <a:pos x="connsiteX2" y="connsiteY2"/>
              </a:cxn>
              <a:cxn ang="0">
                <a:pos x="connsiteX3" y="connsiteY3"/>
              </a:cxn>
            </a:cxnLst>
            <a:rect l="l" t="t" r="r" b="b"/>
            <a:pathLst>
              <a:path w="9027886" h="2570502">
                <a:moveTo>
                  <a:pt x="0" y="0"/>
                </a:moveTo>
                <a:lnTo>
                  <a:pt x="9027886" y="0"/>
                </a:lnTo>
                <a:lnTo>
                  <a:pt x="9027886" y="2570502"/>
                </a:lnTo>
                <a:lnTo>
                  <a:pt x="0" y="2570502"/>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161770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BD1BE96-18AB-481A-936B-3386FEE2E5BA}"/>
              </a:ext>
            </a:extLst>
          </p:cNvPr>
          <p:cNvSpPr>
            <a:spLocks noGrp="1"/>
          </p:cNvSpPr>
          <p:nvPr>
            <p:ph type="pic" sz="quarter" idx="10"/>
          </p:nvPr>
        </p:nvSpPr>
        <p:spPr>
          <a:xfrm>
            <a:off x="5442857" y="1055914"/>
            <a:ext cx="5474459" cy="4746172"/>
          </a:xfrm>
          <a:custGeom>
            <a:avLst/>
            <a:gdLst>
              <a:gd name="connsiteX0" fmla="*/ 0 w 2978001"/>
              <a:gd name="connsiteY0" fmla="*/ 0 h 2498074"/>
              <a:gd name="connsiteX1" fmla="*/ 2978001 w 2978001"/>
              <a:gd name="connsiteY1" fmla="*/ 0 h 2498074"/>
              <a:gd name="connsiteX2" fmla="*/ 2978001 w 2978001"/>
              <a:gd name="connsiteY2" fmla="*/ 2498074 h 2498074"/>
              <a:gd name="connsiteX3" fmla="*/ 0 w 2978001"/>
              <a:gd name="connsiteY3" fmla="*/ 2498074 h 2498074"/>
            </a:gdLst>
            <a:ahLst/>
            <a:cxnLst>
              <a:cxn ang="0">
                <a:pos x="connsiteX0" y="connsiteY0"/>
              </a:cxn>
              <a:cxn ang="0">
                <a:pos x="connsiteX1" y="connsiteY1"/>
              </a:cxn>
              <a:cxn ang="0">
                <a:pos x="connsiteX2" y="connsiteY2"/>
              </a:cxn>
              <a:cxn ang="0">
                <a:pos x="connsiteX3" y="connsiteY3"/>
              </a:cxn>
            </a:cxnLst>
            <a:rect l="l" t="t" r="r" b="b"/>
            <a:pathLst>
              <a:path w="2978001" h="2498074">
                <a:moveTo>
                  <a:pt x="0" y="0"/>
                </a:moveTo>
                <a:lnTo>
                  <a:pt x="2978001" y="0"/>
                </a:lnTo>
                <a:lnTo>
                  <a:pt x="2978001" y="2498074"/>
                </a:lnTo>
                <a:lnTo>
                  <a:pt x="0" y="2498074"/>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1469985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A9BC9FF-3DAB-45B0-9300-AB7B5CFC7DFD}"/>
              </a:ext>
            </a:extLst>
          </p:cNvPr>
          <p:cNvSpPr>
            <a:spLocks noGrp="1"/>
          </p:cNvSpPr>
          <p:nvPr>
            <p:ph type="pic" sz="quarter" idx="10"/>
          </p:nvPr>
        </p:nvSpPr>
        <p:spPr>
          <a:xfrm>
            <a:off x="4194629" y="-1"/>
            <a:ext cx="6995885" cy="5413829"/>
          </a:xfrm>
          <a:custGeom>
            <a:avLst/>
            <a:gdLst>
              <a:gd name="connsiteX0" fmla="*/ 0 w 6995885"/>
              <a:gd name="connsiteY0" fmla="*/ 0 h 4383314"/>
              <a:gd name="connsiteX1" fmla="*/ 6995885 w 6995885"/>
              <a:gd name="connsiteY1" fmla="*/ 0 h 4383314"/>
              <a:gd name="connsiteX2" fmla="*/ 6995885 w 6995885"/>
              <a:gd name="connsiteY2" fmla="*/ 4383314 h 4383314"/>
              <a:gd name="connsiteX3" fmla="*/ 0 w 6995885"/>
              <a:gd name="connsiteY3" fmla="*/ 4383314 h 4383314"/>
            </a:gdLst>
            <a:ahLst/>
            <a:cxnLst>
              <a:cxn ang="0">
                <a:pos x="connsiteX0" y="connsiteY0"/>
              </a:cxn>
              <a:cxn ang="0">
                <a:pos x="connsiteX1" y="connsiteY1"/>
              </a:cxn>
              <a:cxn ang="0">
                <a:pos x="connsiteX2" y="connsiteY2"/>
              </a:cxn>
              <a:cxn ang="0">
                <a:pos x="connsiteX3" y="connsiteY3"/>
              </a:cxn>
            </a:cxnLst>
            <a:rect l="l" t="t" r="r" b="b"/>
            <a:pathLst>
              <a:path w="6995885" h="4383314">
                <a:moveTo>
                  <a:pt x="0" y="0"/>
                </a:moveTo>
                <a:lnTo>
                  <a:pt x="6995885" y="0"/>
                </a:lnTo>
                <a:lnTo>
                  <a:pt x="6995885" y="4383314"/>
                </a:lnTo>
                <a:lnTo>
                  <a:pt x="0" y="4383314"/>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3082405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0E3E17-3B20-40F0-9BA1-E286F85B6CF0}"/>
              </a:ext>
            </a:extLst>
          </p:cNvPr>
          <p:cNvSpPr>
            <a:spLocks noGrp="1"/>
          </p:cNvSpPr>
          <p:nvPr>
            <p:ph type="pic" sz="quarter" idx="10"/>
          </p:nvPr>
        </p:nvSpPr>
        <p:spPr>
          <a:xfrm>
            <a:off x="1" y="711201"/>
            <a:ext cx="3526971" cy="2717800"/>
          </a:xfrm>
          <a:custGeom>
            <a:avLst/>
            <a:gdLst>
              <a:gd name="connsiteX0" fmla="*/ 0 w 3526971"/>
              <a:gd name="connsiteY0" fmla="*/ 0 h 2717800"/>
              <a:gd name="connsiteX1" fmla="*/ 3526971 w 3526971"/>
              <a:gd name="connsiteY1" fmla="*/ 0 h 2717800"/>
              <a:gd name="connsiteX2" fmla="*/ 3526971 w 3526971"/>
              <a:gd name="connsiteY2" fmla="*/ 2717800 h 2717800"/>
              <a:gd name="connsiteX3" fmla="*/ 0 w 3526971"/>
              <a:gd name="connsiteY3" fmla="*/ 2717800 h 2717800"/>
            </a:gdLst>
            <a:ahLst/>
            <a:cxnLst>
              <a:cxn ang="0">
                <a:pos x="connsiteX0" y="connsiteY0"/>
              </a:cxn>
              <a:cxn ang="0">
                <a:pos x="connsiteX1" y="connsiteY1"/>
              </a:cxn>
              <a:cxn ang="0">
                <a:pos x="connsiteX2" y="connsiteY2"/>
              </a:cxn>
              <a:cxn ang="0">
                <a:pos x="connsiteX3" y="connsiteY3"/>
              </a:cxn>
            </a:cxnLst>
            <a:rect l="l" t="t" r="r" b="b"/>
            <a:pathLst>
              <a:path w="3526971" h="2717800">
                <a:moveTo>
                  <a:pt x="0" y="0"/>
                </a:moveTo>
                <a:lnTo>
                  <a:pt x="3526971" y="0"/>
                </a:lnTo>
                <a:lnTo>
                  <a:pt x="3526971" y="2717800"/>
                </a:lnTo>
                <a:lnTo>
                  <a:pt x="0" y="2717800"/>
                </a:lnTo>
                <a:close/>
              </a:path>
            </a:pathLst>
          </a:custGeom>
        </p:spPr>
        <p:txBody>
          <a:bodyPr wrap="square">
            <a:noAutofit/>
          </a:bodyPr>
          <a:lstStyle>
            <a:lvl1pPr>
              <a:defRPr sz="1200"/>
            </a:lvl1pPr>
          </a:lstStyle>
          <a:p>
            <a:endParaRPr lang="en-US"/>
          </a:p>
        </p:txBody>
      </p:sp>
      <p:sp>
        <p:nvSpPr>
          <p:cNvPr id="8" name="Picture Placeholder 7">
            <a:extLst>
              <a:ext uri="{FF2B5EF4-FFF2-40B4-BE49-F238E27FC236}">
                <a16:creationId xmlns:a16="http://schemas.microsoft.com/office/drawing/2014/main" id="{3F3C1A43-17C9-49D9-B05D-F4C54D620CDE}"/>
              </a:ext>
            </a:extLst>
          </p:cNvPr>
          <p:cNvSpPr>
            <a:spLocks noGrp="1"/>
          </p:cNvSpPr>
          <p:nvPr>
            <p:ph type="pic" sz="quarter" idx="11"/>
          </p:nvPr>
        </p:nvSpPr>
        <p:spPr>
          <a:xfrm>
            <a:off x="3639457" y="711201"/>
            <a:ext cx="4913085" cy="2717800"/>
          </a:xfrm>
          <a:custGeom>
            <a:avLst/>
            <a:gdLst>
              <a:gd name="connsiteX0" fmla="*/ 0 w 4913085"/>
              <a:gd name="connsiteY0" fmla="*/ 0 h 2717800"/>
              <a:gd name="connsiteX1" fmla="*/ 4913085 w 4913085"/>
              <a:gd name="connsiteY1" fmla="*/ 0 h 2717800"/>
              <a:gd name="connsiteX2" fmla="*/ 4913085 w 4913085"/>
              <a:gd name="connsiteY2" fmla="*/ 2717800 h 2717800"/>
              <a:gd name="connsiteX3" fmla="*/ 0 w 4913085"/>
              <a:gd name="connsiteY3" fmla="*/ 2717800 h 2717800"/>
            </a:gdLst>
            <a:ahLst/>
            <a:cxnLst>
              <a:cxn ang="0">
                <a:pos x="connsiteX0" y="connsiteY0"/>
              </a:cxn>
              <a:cxn ang="0">
                <a:pos x="connsiteX1" y="connsiteY1"/>
              </a:cxn>
              <a:cxn ang="0">
                <a:pos x="connsiteX2" y="connsiteY2"/>
              </a:cxn>
              <a:cxn ang="0">
                <a:pos x="connsiteX3" y="connsiteY3"/>
              </a:cxn>
            </a:cxnLst>
            <a:rect l="l" t="t" r="r" b="b"/>
            <a:pathLst>
              <a:path w="4913085" h="2717800">
                <a:moveTo>
                  <a:pt x="0" y="0"/>
                </a:moveTo>
                <a:lnTo>
                  <a:pt x="4913085" y="0"/>
                </a:lnTo>
                <a:lnTo>
                  <a:pt x="4913085" y="2717800"/>
                </a:lnTo>
                <a:lnTo>
                  <a:pt x="0" y="2717800"/>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2078495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5E8234C-ADC8-4493-99B4-F3220E556224}"/>
              </a:ext>
            </a:extLst>
          </p:cNvPr>
          <p:cNvSpPr>
            <a:spLocks noGrp="1"/>
          </p:cNvSpPr>
          <p:nvPr>
            <p:ph type="pic" sz="quarter" idx="10"/>
          </p:nvPr>
        </p:nvSpPr>
        <p:spPr>
          <a:xfrm>
            <a:off x="0" y="551543"/>
            <a:ext cx="11161486" cy="5486400"/>
          </a:xfrm>
          <a:custGeom>
            <a:avLst/>
            <a:gdLst>
              <a:gd name="connsiteX0" fmla="*/ 0 w 11161486"/>
              <a:gd name="connsiteY0" fmla="*/ 0 h 5486400"/>
              <a:gd name="connsiteX1" fmla="*/ 11161486 w 11161486"/>
              <a:gd name="connsiteY1" fmla="*/ 0 h 5486400"/>
              <a:gd name="connsiteX2" fmla="*/ 11161486 w 11161486"/>
              <a:gd name="connsiteY2" fmla="*/ 5486400 h 5486400"/>
              <a:gd name="connsiteX3" fmla="*/ 0 w 11161486"/>
              <a:gd name="connsiteY3" fmla="*/ 5486400 h 5486400"/>
            </a:gdLst>
            <a:ahLst/>
            <a:cxnLst>
              <a:cxn ang="0">
                <a:pos x="connsiteX0" y="connsiteY0"/>
              </a:cxn>
              <a:cxn ang="0">
                <a:pos x="connsiteX1" y="connsiteY1"/>
              </a:cxn>
              <a:cxn ang="0">
                <a:pos x="connsiteX2" y="connsiteY2"/>
              </a:cxn>
              <a:cxn ang="0">
                <a:pos x="connsiteX3" y="connsiteY3"/>
              </a:cxn>
            </a:cxnLst>
            <a:rect l="l" t="t" r="r" b="b"/>
            <a:pathLst>
              <a:path w="11161486" h="5486400">
                <a:moveTo>
                  <a:pt x="0" y="0"/>
                </a:moveTo>
                <a:lnTo>
                  <a:pt x="11161486" y="0"/>
                </a:lnTo>
                <a:lnTo>
                  <a:pt x="11161486" y="5486400"/>
                </a:lnTo>
                <a:lnTo>
                  <a:pt x="0" y="5486400"/>
                </a:lnTo>
                <a:close/>
              </a:path>
            </a:pathLst>
          </a:custGeom>
        </p:spPr>
        <p:txBody>
          <a:bodyPr wrap="square">
            <a:noAutofit/>
          </a:bodyPr>
          <a:lstStyle>
            <a:lvl1pPr>
              <a:defRPr sz="1200"/>
            </a:lvl1pPr>
          </a:lstStyle>
          <a:p>
            <a:endParaRPr lang="en-US"/>
          </a:p>
        </p:txBody>
      </p:sp>
    </p:spTree>
    <p:extLst>
      <p:ext uri="{BB962C8B-B14F-4D97-AF65-F5344CB8AC3E}">
        <p14:creationId xmlns:p14="http://schemas.microsoft.com/office/powerpoint/2010/main" val="226373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9142D93-EBDD-48BD-AEEF-79D36B3D5F8E}"/>
              </a:ext>
            </a:extLst>
          </p:cNvPr>
          <p:cNvGrpSpPr/>
          <p:nvPr userDrawn="1"/>
        </p:nvGrpSpPr>
        <p:grpSpPr>
          <a:xfrm>
            <a:off x="11482275" y="3309314"/>
            <a:ext cx="401108" cy="239371"/>
            <a:chOff x="101600" y="93133"/>
            <a:chExt cx="524933" cy="313267"/>
          </a:xfrm>
        </p:grpSpPr>
        <p:sp>
          <p:nvSpPr>
            <p:cNvPr id="8" name="Oval 7">
              <a:extLst>
                <a:ext uri="{FF2B5EF4-FFF2-40B4-BE49-F238E27FC236}">
                  <a16:creationId xmlns:a16="http://schemas.microsoft.com/office/drawing/2014/main" id="{38055B27-72D7-4057-8092-90B484C811EB}"/>
                </a:ext>
              </a:extLst>
            </p:cNvPr>
            <p:cNvSpPr/>
            <p:nvPr userDrawn="1"/>
          </p:nvSpPr>
          <p:spPr>
            <a:xfrm>
              <a:off x="101600" y="93133"/>
              <a:ext cx="313267" cy="313267"/>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8A5C2A8E-FEED-4469-B8B2-128B4131CA49}"/>
                </a:ext>
              </a:extLst>
            </p:cNvPr>
            <p:cNvSpPr/>
            <p:nvPr userDrawn="1"/>
          </p:nvSpPr>
          <p:spPr>
            <a:xfrm>
              <a:off x="313266" y="93133"/>
              <a:ext cx="313267" cy="313267"/>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TextBox 9">
            <a:extLst>
              <a:ext uri="{FF2B5EF4-FFF2-40B4-BE49-F238E27FC236}">
                <a16:creationId xmlns:a16="http://schemas.microsoft.com/office/drawing/2014/main" id="{D69AD84D-9DC0-4989-BA48-54629D7A05F4}"/>
              </a:ext>
            </a:extLst>
          </p:cNvPr>
          <p:cNvSpPr txBox="1"/>
          <p:nvPr userDrawn="1"/>
        </p:nvSpPr>
        <p:spPr>
          <a:xfrm>
            <a:off x="11306084" y="317695"/>
            <a:ext cx="625888" cy="184666"/>
          </a:xfrm>
          <a:prstGeom prst="rect">
            <a:avLst/>
          </a:prstGeom>
          <a:noFill/>
        </p:spPr>
        <p:txBody>
          <a:bodyPr wrap="square" lIns="91440" tIns="0" rIns="91440" bIns="0" rtlCol="0">
            <a:spAutoFit/>
          </a:bodyPr>
          <a:lstStyle/>
          <a:p>
            <a:pPr algn="ctr"/>
            <a:r>
              <a:rPr lang="en-US" sz="1200" b="0" spc="0" dirty="0">
                <a:solidFill>
                  <a:schemeClr val="tx1"/>
                </a:solidFill>
                <a:latin typeface="+mj-lt"/>
                <a:ea typeface="Lato Light" panose="020F0502020204030203" pitchFamily="34" charset="0"/>
                <a:cs typeface="Lato Light" panose="020F0502020204030203" pitchFamily="34" charset="0"/>
              </a:rPr>
              <a:t>  </a:t>
            </a:r>
            <a:fld id="{C6DA61A6-9DFA-4531-9DEE-6E177963A29C}" type="slidenum">
              <a:rPr lang="en-US" sz="1200" b="0" spc="0" smtClean="0">
                <a:solidFill>
                  <a:schemeClr val="tx1"/>
                </a:solidFill>
                <a:latin typeface="+mj-lt"/>
                <a:ea typeface="Lato Light" panose="020F0502020204030203" pitchFamily="34" charset="0"/>
                <a:cs typeface="Lato Light" panose="020F0502020204030203" pitchFamily="34" charset="0"/>
              </a:rPr>
              <a:pPr algn="ctr"/>
              <a:t>‹#›</a:t>
            </a:fld>
            <a:r>
              <a:rPr lang="en-US" sz="1200" b="0" spc="0" dirty="0">
                <a:solidFill>
                  <a:schemeClr val="tx1"/>
                </a:solidFill>
                <a:latin typeface="+mj-lt"/>
                <a:ea typeface="Lato Light" panose="020F0502020204030203" pitchFamily="34" charset="0"/>
                <a:cs typeface="Lato Light" panose="020F0502020204030203" pitchFamily="34" charset="0"/>
              </a:rPr>
              <a:t> </a:t>
            </a:r>
            <a:endParaRPr lang="id-ID" sz="1200" b="0" spc="0" dirty="0">
              <a:solidFill>
                <a:schemeClr val="tx1"/>
              </a:solidFill>
              <a:latin typeface="+mj-lt"/>
              <a:ea typeface="Lato Light" panose="020F0502020204030203" pitchFamily="34" charset="0"/>
              <a:cs typeface="Lato Light" panose="020F0502020204030203" pitchFamily="34" charset="0"/>
            </a:endParaRPr>
          </a:p>
        </p:txBody>
      </p:sp>
      <p:cxnSp>
        <p:nvCxnSpPr>
          <p:cNvPr id="13" name="Straight Connector 12">
            <a:extLst>
              <a:ext uri="{FF2B5EF4-FFF2-40B4-BE49-F238E27FC236}">
                <a16:creationId xmlns:a16="http://schemas.microsoft.com/office/drawing/2014/main" id="{1E7A0B76-CC74-43F2-9113-DFF0B8683E80}"/>
              </a:ext>
            </a:extLst>
          </p:cNvPr>
          <p:cNvCxnSpPr>
            <a:cxnSpLocks/>
          </p:cNvCxnSpPr>
          <p:nvPr userDrawn="1"/>
        </p:nvCxnSpPr>
        <p:spPr>
          <a:xfrm>
            <a:off x="0" y="6412984"/>
            <a:ext cx="977900"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AB862B7-6D04-4C32-8AAA-2C1B32364B66}"/>
              </a:ext>
            </a:extLst>
          </p:cNvPr>
          <p:cNvSpPr txBox="1"/>
          <p:nvPr userDrawn="1"/>
        </p:nvSpPr>
        <p:spPr>
          <a:xfrm>
            <a:off x="977900" y="6212929"/>
            <a:ext cx="1523436" cy="369332"/>
          </a:xfrm>
          <a:prstGeom prst="rect">
            <a:avLst/>
          </a:prstGeom>
          <a:noFill/>
        </p:spPr>
        <p:txBody>
          <a:bodyPr wrap="square" rtlCol="0">
            <a:spAutoFit/>
          </a:bodyPr>
          <a:lstStyle/>
          <a:p>
            <a:r>
              <a:rPr lang="en-US" sz="1800" dirty="0">
                <a:latin typeface="+mj-lt"/>
                <a:ea typeface="Lato" panose="020F0502020204030203" pitchFamily="34" charset="0"/>
                <a:cs typeface="Lato" panose="020F0502020204030203" pitchFamily="34" charset="0"/>
              </a:rPr>
              <a:t>Nara</a:t>
            </a:r>
          </a:p>
        </p:txBody>
      </p:sp>
      <p:sp>
        <p:nvSpPr>
          <p:cNvPr id="17" name="Rectangle 16">
            <a:extLst>
              <a:ext uri="{FF2B5EF4-FFF2-40B4-BE49-F238E27FC236}">
                <a16:creationId xmlns:a16="http://schemas.microsoft.com/office/drawing/2014/main" id="{68373209-3D76-41E4-8B2C-E2BAED0D9BA1}"/>
              </a:ext>
            </a:extLst>
          </p:cNvPr>
          <p:cNvSpPr/>
          <p:nvPr userDrawn="1"/>
        </p:nvSpPr>
        <p:spPr>
          <a:xfrm>
            <a:off x="0" y="377371"/>
            <a:ext cx="1120502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36058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7" r:id="rId7"/>
    <p:sldLayoutId id="2147483658" r:id="rId8"/>
    <p:sldLayoutId id="2147483659" r:id="rId9"/>
    <p:sldLayoutId id="2147483660" r:id="rId10"/>
    <p:sldLayoutId id="2147483661" r:id="rId11"/>
    <p:sldLayoutId id="2147483655" r:id="rId12"/>
    <p:sldLayoutId id="2147483656" r:id="rId13"/>
    <p:sldLayoutId id="2147483662" r:id="rId14"/>
    <p:sldLayoutId id="2147483663" r:id="rId15"/>
    <p:sldLayoutId id="2147483664" r:id="rId16"/>
    <p:sldLayoutId id="2147483665" r:id="rId17"/>
    <p:sldLayoutId id="2147483666" r:id="rId18"/>
    <p:sldLayoutId id="2147483667" r:id="rId19"/>
    <p:sldLayoutId id="2147483668" r:id="rId20"/>
    <p:sldLayoutId id="2147483672" r:id="rId21"/>
    <p:sldLayoutId id="2147483669" r:id="rId22"/>
    <p:sldLayoutId id="2147483670" r:id="rId23"/>
    <p:sldLayoutId id="2147483671" r:id="rId24"/>
    <p:sldLayoutId id="2147483673"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2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2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326818C-F498-48E9-872F-D4B2F038D76C}"/>
              </a:ext>
            </a:extLst>
          </p:cNvPr>
          <p:cNvSpPr>
            <a:spLocks noGrp="1"/>
          </p:cNvSpPr>
          <p:nvPr>
            <p:ph type="pic" sz="quarter" idx="10"/>
          </p:nvPr>
        </p:nvSpPr>
        <p:spPr/>
      </p:sp>
      <p:grpSp>
        <p:nvGrpSpPr>
          <p:cNvPr id="35" name="Group 34">
            <a:extLst>
              <a:ext uri="{FF2B5EF4-FFF2-40B4-BE49-F238E27FC236}">
                <a16:creationId xmlns:a16="http://schemas.microsoft.com/office/drawing/2014/main" id="{9CAB6292-2BA4-4B43-8B75-AB992C2A2EBF}"/>
              </a:ext>
            </a:extLst>
          </p:cNvPr>
          <p:cNvGrpSpPr/>
          <p:nvPr/>
        </p:nvGrpSpPr>
        <p:grpSpPr>
          <a:xfrm>
            <a:off x="3376458" y="2162907"/>
            <a:ext cx="5346669" cy="2532185"/>
            <a:chOff x="2029292" y="2162907"/>
            <a:chExt cx="5346669" cy="2532185"/>
          </a:xfrm>
        </p:grpSpPr>
        <p:sp>
          <p:nvSpPr>
            <p:cNvPr id="32" name="Flowchart: Process 31">
              <a:extLst>
                <a:ext uri="{FF2B5EF4-FFF2-40B4-BE49-F238E27FC236}">
                  <a16:creationId xmlns:a16="http://schemas.microsoft.com/office/drawing/2014/main" id="{646247CE-FA88-4048-9936-5D9C0C45CF61}"/>
                </a:ext>
              </a:extLst>
            </p:cNvPr>
            <p:cNvSpPr/>
            <p:nvPr/>
          </p:nvSpPr>
          <p:spPr>
            <a:xfrm>
              <a:off x="2029292" y="2162907"/>
              <a:ext cx="2719542" cy="2532185"/>
            </a:xfrm>
            <a:prstGeom prst="flowChartProcess">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2ECC99A0-DA21-4EA9-A36C-BF9E7477036D}"/>
                </a:ext>
              </a:extLst>
            </p:cNvPr>
            <p:cNvGrpSpPr/>
            <p:nvPr/>
          </p:nvGrpSpPr>
          <p:grpSpPr>
            <a:xfrm>
              <a:off x="2121706" y="2862412"/>
              <a:ext cx="5254255" cy="1133176"/>
              <a:chOff x="2876632" y="2708404"/>
              <a:chExt cx="4787948" cy="1133176"/>
            </a:xfrm>
          </p:grpSpPr>
          <p:sp>
            <p:nvSpPr>
              <p:cNvPr id="8" name="TextBox 7">
                <a:extLst>
                  <a:ext uri="{FF2B5EF4-FFF2-40B4-BE49-F238E27FC236}">
                    <a16:creationId xmlns:a16="http://schemas.microsoft.com/office/drawing/2014/main" id="{9C736CC3-BBBE-4524-9519-3849A57C7E17}"/>
                  </a:ext>
                </a:extLst>
              </p:cNvPr>
              <p:cNvSpPr txBox="1"/>
              <p:nvPr/>
            </p:nvSpPr>
            <p:spPr>
              <a:xfrm>
                <a:off x="2876632" y="2708404"/>
                <a:ext cx="4787948" cy="1015663"/>
              </a:xfrm>
              <a:prstGeom prst="rect">
                <a:avLst/>
              </a:prstGeom>
              <a:noFill/>
            </p:spPr>
            <p:txBody>
              <a:bodyPr wrap="square" rtlCol="0">
                <a:spAutoFit/>
              </a:bodyPr>
              <a:lstStyle/>
              <a:p>
                <a:pPr algn="ctr"/>
                <a:r>
                  <a:rPr lang="en-US" sz="6000" b="1" spc="300" dirty="0">
                    <a:solidFill>
                      <a:schemeClr val="bg1"/>
                    </a:solidFill>
                    <a:latin typeface="+mj-lt"/>
                    <a:ea typeface="Roboto" panose="02000000000000000000" pitchFamily="2" charset="0"/>
                    <a:cs typeface="Lato" panose="020F0502020204030203" pitchFamily="34" charset="0"/>
                  </a:rPr>
                  <a:t>NA</a:t>
                </a:r>
                <a:r>
                  <a:rPr lang="en-US" sz="6000" b="1" spc="300" dirty="0">
                    <a:latin typeface="+mj-lt"/>
                    <a:ea typeface="Roboto" panose="02000000000000000000" pitchFamily="2" charset="0"/>
                    <a:cs typeface="Lato" panose="020F0502020204030203" pitchFamily="34" charset="0"/>
                  </a:rPr>
                  <a:t>RA</a:t>
                </a:r>
              </a:p>
            </p:txBody>
          </p:sp>
          <p:sp>
            <p:nvSpPr>
              <p:cNvPr id="9" name="TextBox 8">
                <a:extLst>
                  <a:ext uri="{FF2B5EF4-FFF2-40B4-BE49-F238E27FC236}">
                    <a16:creationId xmlns:a16="http://schemas.microsoft.com/office/drawing/2014/main" id="{DC6819AC-0C85-4B37-B50E-67AC9A93273C}"/>
                  </a:ext>
                </a:extLst>
              </p:cNvPr>
              <p:cNvSpPr txBox="1"/>
              <p:nvPr/>
            </p:nvSpPr>
            <p:spPr>
              <a:xfrm>
                <a:off x="3343329" y="3564581"/>
                <a:ext cx="4022978" cy="276999"/>
              </a:xfrm>
              <a:prstGeom prst="rect">
                <a:avLst/>
              </a:prstGeom>
              <a:noFill/>
            </p:spPr>
            <p:txBody>
              <a:bodyPr wrap="square" rtlCol="0">
                <a:spAutoFit/>
              </a:bodyPr>
              <a:lstStyle/>
              <a:p>
                <a:pPr algn="ctr"/>
                <a:r>
                  <a:rPr lang="en-US" sz="1200" spc="600" dirty="0">
                    <a:solidFill>
                      <a:schemeClr val="bg1"/>
                    </a:solidFill>
                    <a:ea typeface="Lato" panose="020F0502020204030203" pitchFamily="34" charset="0"/>
                    <a:cs typeface="Lato" panose="020F0502020204030203" pitchFamily="34" charset="0"/>
                  </a:rPr>
                  <a:t>PRESENTATI</a:t>
                </a:r>
                <a:r>
                  <a:rPr lang="en-US" sz="1200" spc="600" dirty="0">
                    <a:ea typeface="Lato" panose="020F0502020204030203" pitchFamily="34" charset="0"/>
                    <a:cs typeface="Lato" panose="020F0502020204030203" pitchFamily="34" charset="0"/>
                  </a:rPr>
                  <a:t>ON</a:t>
                </a:r>
                <a:r>
                  <a:rPr lang="en-US" sz="1200" spc="600" dirty="0">
                    <a:solidFill>
                      <a:schemeClr val="bg1"/>
                    </a:solidFill>
                    <a:ea typeface="Lato" panose="020F0502020204030203" pitchFamily="34" charset="0"/>
                    <a:cs typeface="Lato" panose="020F0502020204030203" pitchFamily="34" charset="0"/>
                  </a:rPr>
                  <a:t> </a:t>
                </a:r>
                <a:r>
                  <a:rPr lang="en-US" sz="1200" spc="600" dirty="0">
                    <a:ea typeface="Lato" panose="020F0502020204030203" pitchFamily="34" charset="0"/>
                    <a:cs typeface="Lato" panose="020F0502020204030203" pitchFamily="34" charset="0"/>
                  </a:rPr>
                  <a:t>TEMPLATE</a:t>
                </a:r>
              </a:p>
            </p:txBody>
          </p:sp>
        </p:grpSp>
        <p:sp>
          <p:nvSpPr>
            <p:cNvPr id="34" name="Flowchart: Process 33">
              <a:extLst>
                <a:ext uri="{FF2B5EF4-FFF2-40B4-BE49-F238E27FC236}">
                  <a16:creationId xmlns:a16="http://schemas.microsoft.com/office/drawing/2014/main" id="{C930A0F5-6CBA-4E4A-BF14-95B4266BFF59}"/>
                </a:ext>
              </a:extLst>
            </p:cNvPr>
            <p:cNvSpPr/>
            <p:nvPr/>
          </p:nvSpPr>
          <p:spPr>
            <a:xfrm>
              <a:off x="2355813" y="2532185"/>
              <a:ext cx="4970868" cy="1846384"/>
            </a:xfrm>
            <a:prstGeom prst="flowChartProcess">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84128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BED1336-AE9F-4B63-8932-C7A2638D0CA9}"/>
              </a:ext>
            </a:extLst>
          </p:cNvPr>
          <p:cNvSpPr/>
          <p:nvPr/>
        </p:nvSpPr>
        <p:spPr>
          <a:xfrm>
            <a:off x="362857" y="1146629"/>
            <a:ext cx="3251200" cy="48913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E5FF5EC9-00FD-4E59-8879-FA777D93CD0A}"/>
              </a:ext>
            </a:extLst>
          </p:cNvPr>
          <p:cNvSpPr txBox="1"/>
          <p:nvPr/>
        </p:nvSpPr>
        <p:spPr>
          <a:xfrm>
            <a:off x="736991" y="1936972"/>
            <a:ext cx="1638448" cy="609847"/>
          </a:xfrm>
          <a:prstGeom prst="rect">
            <a:avLst/>
          </a:prstGeom>
          <a:noFill/>
        </p:spPr>
        <p:txBody>
          <a:bodyPr wrap="square" rtlCol="0">
            <a:spAutoFit/>
          </a:bodyPr>
          <a:lstStyle/>
          <a:p>
            <a:pPr algn="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a:t>
            </a:r>
            <a:r>
              <a:rPr lang="en-US" sz="1200" dirty="0">
                <a:solidFill>
                  <a:schemeClr val="bg1"/>
                </a:solidFill>
                <a:ea typeface="Lato" panose="020F0502020204030203" pitchFamily="34" charset="0"/>
                <a:cs typeface="Lato" panose="020F0502020204030203" pitchFamily="34" charset="0"/>
              </a:rPr>
              <a:t>.</a:t>
            </a:r>
          </a:p>
        </p:txBody>
      </p:sp>
      <p:sp>
        <p:nvSpPr>
          <p:cNvPr id="31" name="TextBox 30">
            <a:extLst>
              <a:ext uri="{FF2B5EF4-FFF2-40B4-BE49-F238E27FC236}">
                <a16:creationId xmlns:a16="http://schemas.microsoft.com/office/drawing/2014/main" id="{E15C20BA-C535-4902-9F13-C3E5F1E09F42}"/>
              </a:ext>
            </a:extLst>
          </p:cNvPr>
          <p:cNvSpPr txBox="1"/>
          <p:nvPr/>
        </p:nvSpPr>
        <p:spPr>
          <a:xfrm>
            <a:off x="736989" y="1641800"/>
            <a:ext cx="1638449" cy="332848"/>
          </a:xfrm>
          <a:prstGeom prst="rect">
            <a:avLst/>
          </a:prstGeom>
          <a:noFill/>
        </p:spPr>
        <p:txBody>
          <a:bodyPr wrap="square" rtlCol="0">
            <a:spAutoFit/>
          </a:bodyPr>
          <a:lstStyle/>
          <a:p>
            <a:pPr algn="r">
              <a:lnSpc>
                <a:spcPct val="150000"/>
              </a:lnSpc>
            </a:pPr>
            <a:r>
              <a:rPr lang="en-US" sz="1200" b="1" dirty="0">
                <a:solidFill>
                  <a:schemeClr val="bg1"/>
                </a:solidFill>
                <a:ea typeface="Lato" panose="020F0502020204030203" pitchFamily="34" charset="0"/>
                <a:cs typeface="Lato" panose="020F0502020204030203" pitchFamily="34" charset="0"/>
              </a:rPr>
              <a:t>RAYMOND</a:t>
            </a:r>
          </a:p>
        </p:txBody>
      </p:sp>
      <p:sp>
        <p:nvSpPr>
          <p:cNvPr id="32" name="TextBox 31">
            <a:extLst>
              <a:ext uri="{FF2B5EF4-FFF2-40B4-BE49-F238E27FC236}">
                <a16:creationId xmlns:a16="http://schemas.microsoft.com/office/drawing/2014/main" id="{3B19AEFC-A933-4FF5-AB06-A9B315C1C9C3}"/>
              </a:ext>
            </a:extLst>
          </p:cNvPr>
          <p:cNvSpPr txBox="1"/>
          <p:nvPr/>
        </p:nvSpPr>
        <p:spPr>
          <a:xfrm>
            <a:off x="789160" y="3299486"/>
            <a:ext cx="1638448" cy="609847"/>
          </a:xfrm>
          <a:prstGeom prst="rect">
            <a:avLst/>
          </a:prstGeom>
          <a:noFill/>
        </p:spPr>
        <p:txBody>
          <a:bodyPr wrap="square" rtlCol="0">
            <a:spAutoFit/>
          </a:bodyPr>
          <a:lstStyle/>
          <a:p>
            <a:pPr algn="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a:t>
            </a:r>
            <a:r>
              <a:rPr lang="en-US" sz="1200" dirty="0">
                <a:solidFill>
                  <a:schemeClr val="bg1"/>
                </a:solidFill>
                <a:ea typeface="Lato" panose="020F0502020204030203" pitchFamily="34" charset="0"/>
                <a:cs typeface="Lato" panose="020F0502020204030203" pitchFamily="34" charset="0"/>
              </a:rPr>
              <a:t>.</a:t>
            </a:r>
          </a:p>
        </p:txBody>
      </p:sp>
      <p:sp>
        <p:nvSpPr>
          <p:cNvPr id="33" name="TextBox 32">
            <a:extLst>
              <a:ext uri="{FF2B5EF4-FFF2-40B4-BE49-F238E27FC236}">
                <a16:creationId xmlns:a16="http://schemas.microsoft.com/office/drawing/2014/main" id="{584D6007-2151-4B43-A8A7-D9D46BF3BBF7}"/>
              </a:ext>
            </a:extLst>
          </p:cNvPr>
          <p:cNvSpPr txBox="1"/>
          <p:nvPr/>
        </p:nvSpPr>
        <p:spPr>
          <a:xfrm>
            <a:off x="789158" y="3004314"/>
            <a:ext cx="1638449" cy="332848"/>
          </a:xfrm>
          <a:prstGeom prst="rect">
            <a:avLst/>
          </a:prstGeom>
          <a:noFill/>
        </p:spPr>
        <p:txBody>
          <a:bodyPr wrap="square" rtlCol="0">
            <a:spAutoFit/>
          </a:bodyPr>
          <a:lstStyle/>
          <a:p>
            <a:pPr algn="r">
              <a:lnSpc>
                <a:spcPct val="150000"/>
              </a:lnSpc>
            </a:pPr>
            <a:r>
              <a:rPr lang="en-US" sz="1200" b="1" dirty="0">
                <a:solidFill>
                  <a:schemeClr val="bg1"/>
                </a:solidFill>
                <a:ea typeface="Lato" panose="020F0502020204030203" pitchFamily="34" charset="0"/>
                <a:cs typeface="Lato" panose="020F0502020204030203" pitchFamily="34" charset="0"/>
              </a:rPr>
              <a:t>MICKHA</a:t>
            </a:r>
          </a:p>
        </p:txBody>
      </p:sp>
      <p:sp>
        <p:nvSpPr>
          <p:cNvPr id="34" name="TextBox 33">
            <a:extLst>
              <a:ext uri="{FF2B5EF4-FFF2-40B4-BE49-F238E27FC236}">
                <a16:creationId xmlns:a16="http://schemas.microsoft.com/office/drawing/2014/main" id="{DFDCA237-C42F-4BD3-BACE-A606E76EC23A}"/>
              </a:ext>
            </a:extLst>
          </p:cNvPr>
          <p:cNvSpPr txBox="1"/>
          <p:nvPr/>
        </p:nvSpPr>
        <p:spPr>
          <a:xfrm>
            <a:off x="789160" y="4695414"/>
            <a:ext cx="1638448" cy="609847"/>
          </a:xfrm>
          <a:prstGeom prst="rect">
            <a:avLst/>
          </a:prstGeom>
          <a:noFill/>
        </p:spPr>
        <p:txBody>
          <a:bodyPr wrap="square" rtlCol="0">
            <a:spAutoFit/>
          </a:bodyPr>
          <a:lstStyle/>
          <a:p>
            <a:pPr algn="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a:t>
            </a:r>
            <a:r>
              <a:rPr lang="en-US" sz="1200" dirty="0">
                <a:solidFill>
                  <a:schemeClr val="bg1"/>
                </a:solidFill>
                <a:ea typeface="Lato" panose="020F0502020204030203" pitchFamily="34" charset="0"/>
                <a:cs typeface="Lato" panose="020F0502020204030203" pitchFamily="34" charset="0"/>
              </a:rPr>
              <a:t>.</a:t>
            </a:r>
          </a:p>
        </p:txBody>
      </p:sp>
      <p:sp>
        <p:nvSpPr>
          <p:cNvPr id="35" name="TextBox 34">
            <a:extLst>
              <a:ext uri="{FF2B5EF4-FFF2-40B4-BE49-F238E27FC236}">
                <a16:creationId xmlns:a16="http://schemas.microsoft.com/office/drawing/2014/main" id="{BD2B0C5E-48EB-4EBB-BA8D-EC1FD00B8D0D}"/>
              </a:ext>
            </a:extLst>
          </p:cNvPr>
          <p:cNvSpPr txBox="1"/>
          <p:nvPr/>
        </p:nvSpPr>
        <p:spPr>
          <a:xfrm>
            <a:off x="789158" y="4400242"/>
            <a:ext cx="1638449" cy="332848"/>
          </a:xfrm>
          <a:prstGeom prst="rect">
            <a:avLst/>
          </a:prstGeom>
          <a:noFill/>
        </p:spPr>
        <p:txBody>
          <a:bodyPr wrap="square" rtlCol="0">
            <a:spAutoFit/>
          </a:bodyPr>
          <a:lstStyle/>
          <a:p>
            <a:pPr algn="r">
              <a:lnSpc>
                <a:spcPct val="150000"/>
              </a:lnSpc>
            </a:pPr>
            <a:r>
              <a:rPr lang="en-US" sz="1200" b="1" dirty="0">
                <a:solidFill>
                  <a:schemeClr val="bg1"/>
                </a:solidFill>
                <a:ea typeface="Lato" panose="020F0502020204030203" pitchFamily="34" charset="0"/>
                <a:cs typeface="Lato" panose="020F0502020204030203" pitchFamily="34" charset="0"/>
              </a:rPr>
              <a:t>XIAOYU</a:t>
            </a:r>
          </a:p>
        </p:txBody>
      </p:sp>
      <p:sp>
        <p:nvSpPr>
          <p:cNvPr id="36" name="Rectangle 35">
            <a:extLst>
              <a:ext uri="{FF2B5EF4-FFF2-40B4-BE49-F238E27FC236}">
                <a16:creationId xmlns:a16="http://schemas.microsoft.com/office/drawing/2014/main" id="{40F4A1CF-CE0E-46B7-AECF-874D2D793E98}"/>
              </a:ext>
            </a:extLst>
          </p:cNvPr>
          <p:cNvSpPr/>
          <p:nvPr/>
        </p:nvSpPr>
        <p:spPr>
          <a:xfrm>
            <a:off x="4665358" y="2147763"/>
            <a:ext cx="2119086"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00AF00CD-5A5E-4DAB-A15E-D1432D88A6FE}"/>
              </a:ext>
            </a:extLst>
          </p:cNvPr>
          <p:cNvSpPr txBox="1"/>
          <p:nvPr/>
        </p:nvSpPr>
        <p:spPr>
          <a:xfrm>
            <a:off x="5433220" y="1501432"/>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MEET OUR</a:t>
            </a:r>
          </a:p>
        </p:txBody>
      </p:sp>
      <p:sp>
        <p:nvSpPr>
          <p:cNvPr id="38" name="TextBox 37">
            <a:extLst>
              <a:ext uri="{FF2B5EF4-FFF2-40B4-BE49-F238E27FC236}">
                <a16:creationId xmlns:a16="http://schemas.microsoft.com/office/drawing/2014/main" id="{FA87C596-5ABE-496A-94EF-2D70E3A6D933}"/>
              </a:ext>
            </a:extLst>
          </p:cNvPr>
          <p:cNvSpPr txBox="1"/>
          <p:nvPr/>
        </p:nvSpPr>
        <p:spPr>
          <a:xfrm>
            <a:off x="5433220" y="2173495"/>
            <a:ext cx="4175238"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BEST </a:t>
            </a:r>
            <a:r>
              <a:rPr lang="en-US" sz="3600" dirty="0">
                <a:latin typeface="+mj-lt"/>
                <a:ea typeface="Lato" panose="020F0502020204030203" pitchFamily="34" charset="0"/>
                <a:cs typeface="Lato" panose="020F0502020204030203" pitchFamily="34" charset="0"/>
              </a:rPr>
              <a:t>DESIGNER</a:t>
            </a:r>
          </a:p>
        </p:txBody>
      </p:sp>
      <p:sp>
        <p:nvSpPr>
          <p:cNvPr id="39" name="TextBox 38">
            <a:extLst>
              <a:ext uri="{FF2B5EF4-FFF2-40B4-BE49-F238E27FC236}">
                <a16:creationId xmlns:a16="http://schemas.microsoft.com/office/drawing/2014/main" id="{4F8C9405-97EE-45BC-8319-5B60CBE37FDE}"/>
              </a:ext>
            </a:extLst>
          </p:cNvPr>
          <p:cNvSpPr txBox="1"/>
          <p:nvPr/>
        </p:nvSpPr>
        <p:spPr>
          <a:xfrm>
            <a:off x="5433220" y="3060251"/>
            <a:ext cx="5564980"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graphicFrame>
        <p:nvGraphicFramePr>
          <p:cNvPr id="40" name="Chart 39">
            <a:extLst>
              <a:ext uri="{FF2B5EF4-FFF2-40B4-BE49-F238E27FC236}">
                <a16:creationId xmlns:a16="http://schemas.microsoft.com/office/drawing/2014/main" id="{5B08E8C1-7269-4749-B4BC-ACB69D85678A}"/>
              </a:ext>
            </a:extLst>
          </p:cNvPr>
          <p:cNvGraphicFramePr/>
          <p:nvPr>
            <p:extLst>
              <p:ext uri="{D42A27DB-BD31-4B8C-83A1-F6EECF244321}">
                <p14:modId xmlns:p14="http://schemas.microsoft.com/office/powerpoint/2010/main" val="3324964911"/>
              </p:ext>
            </p:extLst>
          </p:nvPr>
        </p:nvGraphicFramePr>
        <p:xfrm>
          <a:off x="5474982" y="4136054"/>
          <a:ext cx="5564980" cy="1728565"/>
        </p:xfrm>
        <a:graphic>
          <a:graphicData uri="http://schemas.openxmlformats.org/drawingml/2006/chart">
            <c:chart xmlns:c="http://schemas.openxmlformats.org/drawingml/2006/chart" xmlns:r="http://schemas.openxmlformats.org/officeDocument/2006/relationships" r:id="rId2"/>
          </a:graphicData>
        </a:graphic>
      </p:graphicFrame>
      <p:sp>
        <p:nvSpPr>
          <p:cNvPr id="3" name="Picture Placeholder 2">
            <a:extLst>
              <a:ext uri="{FF2B5EF4-FFF2-40B4-BE49-F238E27FC236}">
                <a16:creationId xmlns:a16="http://schemas.microsoft.com/office/drawing/2014/main" id="{CD08194D-AD53-4DC0-BCD7-7FB72CA325D4}"/>
              </a:ext>
            </a:extLst>
          </p:cNvPr>
          <p:cNvSpPr>
            <a:spLocks noGrp="1"/>
          </p:cNvSpPr>
          <p:nvPr>
            <p:ph type="pic" sz="quarter" idx="10"/>
          </p:nvPr>
        </p:nvSpPr>
        <p:spPr/>
      </p:sp>
      <p:sp>
        <p:nvSpPr>
          <p:cNvPr id="5" name="Picture Placeholder 4">
            <a:extLst>
              <a:ext uri="{FF2B5EF4-FFF2-40B4-BE49-F238E27FC236}">
                <a16:creationId xmlns:a16="http://schemas.microsoft.com/office/drawing/2014/main" id="{578B5526-FA07-42F7-816D-7FE8C2A265B2}"/>
              </a:ext>
            </a:extLst>
          </p:cNvPr>
          <p:cNvSpPr>
            <a:spLocks noGrp="1"/>
          </p:cNvSpPr>
          <p:nvPr>
            <p:ph type="pic" sz="quarter" idx="11"/>
          </p:nvPr>
        </p:nvSpPr>
        <p:spPr/>
      </p:sp>
      <p:sp>
        <p:nvSpPr>
          <p:cNvPr id="8" name="Picture Placeholder 7">
            <a:extLst>
              <a:ext uri="{FF2B5EF4-FFF2-40B4-BE49-F238E27FC236}">
                <a16:creationId xmlns:a16="http://schemas.microsoft.com/office/drawing/2014/main" id="{F2117B78-FA02-4927-AED9-08F6CB64F849}"/>
              </a:ext>
            </a:extLst>
          </p:cNvPr>
          <p:cNvSpPr>
            <a:spLocks noGrp="1"/>
          </p:cNvSpPr>
          <p:nvPr>
            <p:ph type="pic" sz="quarter" idx="12"/>
          </p:nvPr>
        </p:nvSpPr>
        <p:spPr/>
      </p:sp>
    </p:spTree>
    <p:extLst>
      <p:ext uri="{BB962C8B-B14F-4D97-AF65-F5344CB8AC3E}">
        <p14:creationId xmlns:p14="http://schemas.microsoft.com/office/powerpoint/2010/main" val="3210390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A9EF948-C677-462B-83CD-7D58C3A0DE45}"/>
              </a:ext>
            </a:extLst>
          </p:cNvPr>
          <p:cNvSpPr>
            <a:spLocks noGrp="1"/>
          </p:cNvSpPr>
          <p:nvPr>
            <p:ph type="pic" sz="quarter" idx="10"/>
          </p:nvPr>
        </p:nvSpPr>
        <p:spPr/>
      </p:sp>
      <p:grpSp>
        <p:nvGrpSpPr>
          <p:cNvPr id="9" name="Group 8">
            <a:extLst>
              <a:ext uri="{FF2B5EF4-FFF2-40B4-BE49-F238E27FC236}">
                <a16:creationId xmlns:a16="http://schemas.microsoft.com/office/drawing/2014/main" id="{0775EBBD-813E-43DB-A323-2A2A334CA0A0}"/>
              </a:ext>
            </a:extLst>
          </p:cNvPr>
          <p:cNvGrpSpPr/>
          <p:nvPr/>
        </p:nvGrpSpPr>
        <p:grpSpPr>
          <a:xfrm>
            <a:off x="3422665" y="2002203"/>
            <a:ext cx="5346670" cy="2853593"/>
            <a:chOff x="2029291" y="2186840"/>
            <a:chExt cx="5346670" cy="2853593"/>
          </a:xfrm>
        </p:grpSpPr>
        <p:sp>
          <p:nvSpPr>
            <p:cNvPr id="10" name="Flowchart: Process 9">
              <a:extLst>
                <a:ext uri="{FF2B5EF4-FFF2-40B4-BE49-F238E27FC236}">
                  <a16:creationId xmlns:a16="http://schemas.microsoft.com/office/drawing/2014/main" id="{8944ED39-3D2B-4280-AAFC-FA6EC8B9DC9F}"/>
                </a:ext>
              </a:extLst>
            </p:cNvPr>
            <p:cNvSpPr/>
            <p:nvPr/>
          </p:nvSpPr>
          <p:spPr>
            <a:xfrm>
              <a:off x="2029291" y="2186840"/>
              <a:ext cx="2719542" cy="2853593"/>
            </a:xfrm>
            <a:prstGeom prst="flowChartProcess">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E421BC61-A769-4CDB-917D-419087819F55}"/>
                </a:ext>
              </a:extLst>
            </p:cNvPr>
            <p:cNvSpPr txBox="1"/>
            <p:nvPr/>
          </p:nvSpPr>
          <p:spPr>
            <a:xfrm>
              <a:off x="2121706" y="2644140"/>
              <a:ext cx="5254255" cy="1938992"/>
            </a:xfrm>
            <a:prstGeom prst="rect">
              <a:avLst/>
            </a:prstGeom>
            <a:noFill/>
          </p:spPr>
          <p:txBody>
            <a:bodyPr wrap="square" rtlCol="0">
              <a:spAutoFit/>
            </a:bodyPr>
            <a:lstStyle/>
            <a:p>
              <a:pPr algn="ctr"/>
              <a:r>
                <a:rPr lang="en-US" sz="6000" b="1" spc="300" dirty="0">
                  <a:solidFill>
                    <a:schemeClr val="bg1"/>
                  </a:solidFill>
                  <a:latin typeface="+mj-lt"/>
                  <a:ea typeface="Roboto" panose="02000000000000000000" pitchFamily="2" charset="0"/>
                  <a:cs typeface="Lato" panose="020F0502020204030203" pitchFamily="34" charset="0"/>
                </a:rPr>
                <a:t>PAGE</a:t>
              </a:r>
            </a:p>
            <a:p>
              <a:pPr algn="ctr"/>
              <a:r>
                <a:rPr lang="en-US" sz="6000" b="1" spc="300" dirty="0">
                  <a:solidFill>
                    <a:schemeClr val="bg1"/>
                  </a:solidFill>
                  <a:latin typeface="+mj-lt"/>
                  <a:ea typeface="Roboto" panose="02000000000000000000" pitchFamily="2" charset="0"/>
                  <a:cs typeface="Lato" panose="020F0502020204030203" pitchFamily="34" charset="0"/>
                </a:rPr>
                <a:t>BREAK</a:t>
              </a:r>
              <a:endParaRPr lang="en-US" sz="6000" b="1" spc="300" dirty="0">
                <a:latin typeface="+mj-lt"/>
                <a:ea typeface="Roboto" panose="02000000000000000000" pitchFamily="2" charset="0"/>
                <a:cs typeface="Lato" panose="020F0502020204030203" pitchFamily="34" charset="0"/>
              </a:endParaRPr>
            </a:p>
          </p:txBody>
        </p:sp>
        <p:sp>
          <p:nvSpPr>
            <p:cNvPr id="12" name="Flowchart: Process 11">
              <a:extLst>
                <a:ext uri="{FF2B5EF4-FFF2-40B4-BE49-F238E27FC236}">
                  <a16:creationId xmlns:a16="http://schemas.microsoft.com/office/drawing/2014/main" id="{D8030B34-FC0B-4587-A5E7-55F51B32ECEF}"/>
                </a:ext>
              </a:extLst>
            </p:cNvPr>
            <p:cNvSpPr/>
            <p:nvPr/>
          </p:nvSpPr>
          <p:spPr>
            <a:xfrm>
              <a:off x="2355813" y="2532184"/>
              <a:ext cx="4970868" cy="2162907"/>
            </a:xfrm>
            <a:prstGeom prst="flowChartProcess">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54640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F7BB71F-25D5-4718-A41C-68D601C7FC40}"/>
              </a:ext>
            </a:extLst>
          </p:cNvPr>
          <p:cNvSpPr>
            <a:spLocks noGrp="1"/>
          </p:cNvSpPr>
          <p:nvPr>
            <p:ph type="pic" sz="quarter" idx="10"/>
          </p:nvPr>
        </p:nvSpPr>
        <p:spPr/>
      </p:sp>
      <p:sp>
        <p:nvSpPr>
          <p:cNvPr id="7" name="Rectangle 6">
            <a:extLst>
              <a:ext uri="{FF2B5EF4-FFF2-40B4-BE49-F238E27FC236}">
                <a16:creationId xmlns:a16="http://schemas.microsoft.com/office/drawing/2014/main" id="{29C5724C-432C-4ABB-B270-F36C836C3784}"/>
              </a:ext>
            </a:extLst>
          </p:cNvPr>
          <p:cNvSpPr/>
          <p:nvPr/>
        </p:nvSpPr>
        <p:spPr>
          <a:xfrm>
            <a:off x="0" y="4840515"/>
            <a:ext cx="12192000" cy="2017485"/>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BD85C1E-F0F4-44D5-B464-593ECE6DFC8D}"/>
              </a:ext>
            </a:extLst>
          </p:cNvPr>
          <p:cNvGrpSpPr/>
          <p:nvPr/>
        </p:nvGrpSpPr>
        <p:grpSpPr>
          <a:xfrm>
            <a:off x="0" y="3080125"/>
            <a:ext cx="3657600" cy="1344129"/>
            <a:chOff x="0" y="2782669"/>
            <a:chExt cx="3657600" cy="1344129"/>
          </a:xfrm>
        </p:grpSpPr>
        <p:sp>
          <p:nvSpPr>
            <p:cNvPr id="10" name="Rectangle 9">
              <a:extLst>
                <a:ext uri="{FF2B5EF4-FFF2-40B4-BE49-F238E27FC236}">
                  <a16:creationId xmlns:a16="http://schemas.microsoft.com/office/drawing/2014/main" id="{07D85815-5A4F-494D-8E96-FD7E242652A7}"/>
                </a:ext>
              </a:extLst>
            </p:cNvPr>
            <p:cNvSpPr/>
            <p:nvPr/>
          </p:nvSpPr>
          <p:spPr>
            <a:xfrm>
              <a:off x="0" y="3429001"/>
              <a:ext cx="3323771"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AE2DBA8-8E6B-4DA5-BFEA-D9DA6E894B97}"/>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12" name="TextBox 11">
              <a:extLst>
                <a:ext uri="{FF2B5EF4-FFF2-40B4-BE49-F238E27FC236}">
                  <a16:creationId xmlns:a16="http://schemas.microsoft.com/office/drawing/2014/main" id="{344BC1E9-F5A7-4B1D-AD50-F13943F4FA6E}"/>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SERVICES</a:t>
              </a:r>
            </a:p>
          </p:txBody>
        </p:sp>
      </p:grpSp>
      <p:sp>
        <p:nvSpPr>
          <p:cNvPr id="14" name="Freeform: Shape 13">
            <a:extLst>
              <a:ext uri="{FF2B5EF4-FFF2-40B4-BE49-F238E27FC236}">
                <a16:creationId xmlns:a16="http://schemas.microsoft.com/office/drawing/2014/main" id="{2FED0633-8BD8-4A99-82D1-F4B2FB31DAD2}"/>
              </a:ext>
            </a:extLst>
          </p:cNvPr>
          <p:cNvSpPr/>
          <p:nvPr/>
        </p:nvSpPr>
        <p:spPr>
          <a:xfrm rot="10800000">
            <a:off x="7779657" y="-1"/>
            <a:ext cx="4412342" cy="5225143"/>
          </a:xfrm>
          <a:custGeom>
            <a:avLst/>
            <a:gdLst>
              <a:gd name="connsiteX0" fmla="*/ 4412342 w 4412342"/>
              <a:gd name="connsiteY0" fmla="*/ 5417624 h 5417624"/>
              <a:gd name="connsiteX1" fmla="*/ 0 w 4412342"/>
              <a:gd name="connsiteY1" fmla="*/ 5417624 h 5417624"/>
              <a:gd name="connsiteX2" fmla="*/ 0 w 4412342"/>
              <a:gd name="connsiteY2" fmla="*/ 577108 h 5417624"/>
              <a:gd name="connsiteX3" fmla="*/ 1704983 w 4412342"/>
              <a:gd name="connsiteY3" fmla="*/ 577108 h 5417624"/>
              <a:gd name="connsiteX4" fmla="*/ 2206172 w 4412342"/>
              <a:gd name="connsiteY4" fmla="*/ 0 h 5417624"/>
              <a:gd name="connsiteX5" fmla="*/ 2707360 w 4412342"/>
              <a:gd name="connsiteY5" fmla="*/ 577108 h 5417624"/>
              <a:gd name="connsiteX6" fmla="*/ 4412342 w 4412342"/>
              <a:gd name="connsiteY6" fmla="*/ 577108 h 5417624"/>
              <a:gd name="connsiteX0" fmla="*/ 4412342 w 4412342"/>
              <a:gd name="connsiteY0" fmla="*/ 5214825 h 5214825"/>
              <a:gd name="connsiteX1" fmla="*/ 0 w 4412342"/>
              <a:gd name="connsiteY1" fmla="*/ 5214825 h 5214825"/>
              <a:gd name="connsiteX2" fmla="*/ 0 w 4412342"/>
              <a:gd name="connsiteY2" fmla="*/ 374309 h 5214825"/>
              <a:gd name="connsiteX3" fmla="*/ 1704983 w 4412342"/>
              <a:gd name="connsiteY3" fmla="*/ 374309 h 5214825"/>
              <a:gd name="connsiteX4" fmla="*/ 2220686 w 4412342"/>
              <a:gd name="connsiteY4" fmla="*/ 0 h 5214825"/>
              <a:gd name="connsiteX5" fmla="*/ 2707360 w 4412342"/>
              <a:gd name="connsiteY5" fmla="*/ 374309 h 5214825"/>
              <a:gd name="connsiteX6" fmla="*/ 4412342 w 4412342"/>
              <a:gd name="connsiteY6" fmla="*/ 374309 h 5214825"/>
              <a:gd name="connsiteX7" fmla="*/ 4412342 w 4412342"/>
              <a:gd name="connsiteY7" fmla="*/ 5214825 h 521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2342" h="5214825">
                <a:moveTo>
                  <a:pt x="4412342" y="5214825"/>
                </a:moveTo>
                <a:lnTo>
                  <a:pt x="0" y="5214825"/>
                </a:lnTo>
                <a:lnTo>
                  <a:pt x="0" y="374309"/>
                </a:lnTo>
                <a:lnTo>
                  <a:pt x="1704983" y="374309"/>
                </a:lnTo>
                <a:lnTo>
                  <a:pt x="2220686" y="0"/>
                </a:lnTo>
                <a:lnTo>
                  <a:pt x="2707360" y="374309"/>
                </a:lnTo>
                <a:lnTo>
                  <a:pt x="4412342" y="374309"/>
                </a:lnTo>
                <a:lnTo>
                  <a:pt x="4412342" y="5214825"/>
                </a:lnTo>
                <a:close/>
              </a:path>
            </a:pathLst>
          </a:custGeom>
          <a:solidFill>
            <a:schemeClr val="accent2">
              <a:alpha val="75000"/>
            </a:schemeClr>
          </a:solidFill>
          <a:ln>
            <a:noFill/>
          </a:ln>
          <a:effectLst>
            <a:outerShdw blurRad="508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A842E09-784B-4CA3-BC67-C66B99D8DD71}"/>
              </a:ext>
            </a:extLst>
          </p:cNvPr>
          <p:cNvSpPr txBox="1"/>
          <p:nvPr/>
        </p:nvSpPr>
        <p:spPr>
          <a:xfrm>
            <a:off x="8284756" y="1561336"/>
            <a:ext cx="3402144" cy="1717843"/>
          </a:xfrm>
          <a:prstGeom prst="rect">
            <a:avLst/>
          </a:prstGeom>
          <a:noFill/>
        </p:spPr>
        <p:txBody>
          <a:bodyPr wrap="square" rtlCol="0">
            <a:spAutoFit/>
          </a:bodyPr>
          <a:lstStyle/>
          <a:p>
            <a:pPr algn="ct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16" name="Flowchart: Terminator 15">
            <a:extLst>
              <a:ext uri="{FF2B5EF4-FFF2-40B4-BE49-F238E27FC236}">
                <a16:creationId xmlns:a16="http://schemas.microsoft.com/office/drawing/2014/main" id="{35643B73-537A-4CC8-9EE4-C5A78D24D685}"/>
              </a:ext>
            </a:extLst>
          </p:cNvPr>
          <p:cNvSpPr/>
          <p:nvPr/>
        </p:nvSpPr>
        <p:spPr>
          <a:xfrm>
            <a:off x="9392150" y="3523296"/>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Learn Here</a:t>
            </a:r>
          </a:p>
        </p:txBody>
      </p:sp>
      <p:grpSp>
        <p:nvGrpSpPr>
          <p:cNvPr id="32" name="Group 31">
            <a:extLst>
              <a:ext uri="{FF2B5EF4-FFF2-40B4-BE49-F238E27FC236}">
                <a16:creationId xmlns:a16="http://schemas.microsoft.com/office/drawing/2014/main" id="{51284B89-0025-4CEC-B9E3-7C18AED7806E}"/>
              </a:ext>
            </a:extLst>
          </p:cNvPr>
          <p:cNvGrpSpPr/>
          <p:nvPr/>
        </p:nvGrpSpPr>
        <p:grpSpPr>
          <a:xfrm>
            <a:off x="1166167" y="5361912"/>
            <a:ext cx="9859666" cy="1005229"/>
            <a:chOff x="767863" y="5284843"/>
            <a:chExt cx="9859666" cy="1005229"/>
          </a:xfrm>
        </p:grpSpPr>
        <p:sp>
          <p:nvSpPr>
            <p:cNvPr id="17" name="TextBox 16">
              <a:extLst>
                <a:ext uri="{FF2B5EF4-FFF2-40B4-BE49-F238E27FC236}">
                  <a16:creationId xmlns:a16="http://schemas.microsoft.com/office/drawing/2014/main" id="{A68191B2-785F-4519-873D-82F70CE737BA}"/>
                </a:ext>
              </a:extLst>
            </p:cNvPr>
            <p:cNvSpPr txBox="1"/>
            <p:nvPr/>
          </p:nvSpPr>
          <p:spPr>
            <a:xfrm>
              <a:off x="767863" y="5284843"/>
              <a:ext cx="946490" cy="646331"/>
            </a:xfrm>
            <a:prstGeom prst="rect">
              <a:avLst/>
            </a:prstGeom>
            <a:noFill/>
          </p:spPr>
          <p:txBody>
            <a:bodyPr wrap="square" rtlCol="0">
              <a:spAutoFit/>
            </a:bodyPr>
            <a:lstStyle/>
            <a:p>
              <a:r>
                <a:rPr lang="en-US" sz="3600" b="1" dirty="0">
                  <a:solidFill>
                    <a:schemeClr val="bg1"/>
                  </a:solidFill>
                  <a:latin typeface="+mj-lt"/>
                  <a:ea typeface="Lato" panose="020F0502020204030203" pitchFamily="34" charset="0"/>
                  <a:cs typeface="Lato" panose="020F0502020204030203" pitchFamily="34" charset="0"/>
                </a:rPr>
                <a:t>01.</a:t>
              </a:r>
            </a:p>
          </p:txBody>
        </p:sp>
        <p:sp>
          <p:nvSpPr>
            <p:cNvPr id="18" name="TextBox 17">
              <a:extLst>
                <a:ext uri="{FF2B5EF4-FFF2-40B4-BE49-F238E27FC236}">
                  <a16:creationId xmlns:a16="http://schemas.microsoft.com/office/drawing/2014/main" id="{40FA16AF-124F-4916-B748-2ED90EBFC177}"/>
                </a:ext>
              </a:extLst>
            </p:cNvPr>
            <p:cNvSpPr txBox="1"/>
            <p:nvPr/>
          </p:nvSpPr>
          <p:spPr>
            <a:xfrm>
              <a:off x="1714352" y="5670915"/>
              <a:ext cx="2139582" cy="609847"/>
            </a:xfrm>
            <a:prstGeom prst="rect">
              <a:avLst/>
            </a:prstGeom>
            <a:noFill/>
          </p:spPr>
          <p:txBody>
            <a:bodyPr wrap="square" rtlCol="0">
              <a:spAutoFit/>
            </a:bodyPr>
            <a:lstStyle/>
            <a:p>
              <a:pP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a:t>
              </a:r>
              <a:r>
                <a:rPr lang="en-US" sz="1200" dirty="0">
                  <a:solidFill>
                    <a:schemeClr val="bg1"/>
                  </a:solidFill>
                  <a:ea typeface="Lato" panose="020F0502020204030203" pitchFamily="34" charset="0"/>
                  <a:cs typeface="Lato" panose="020F0502020204030203" pitchFamily="34" charset="0"/>
                </a:rPr>
                <a:t>.</a:t>
              </a:r>
            </a:p>
          </p:txBody>
        </p:sp>
        <p:sp>
          <p:nvSpPr>
            <p:cNvPr id="19" name="TextBox 18">
              <a:extLst>
                <a:ext uri="{FF2B5EF4-FFF2-40B4-BE49-F238E27FC236}">
                  <a16:creationId xmlns:a16="http://schemas.microsoft.com/office/drawing/2014/main" id="{82098E16-5A6D-4052-ADA0-59AD5B8446F6}"/>
                </a:ext>
              </a:extLst>
            </p:cNvPr>
            <p:cNvSpPr txBox="1"/>
            <p:nvPr/>
          </p:nvSpPr>
          <p:spPr>
            <a:xfrm>
              <a:off x="1714352" y="5294634"/>
              <a:ext cx="2139582" cy="332848"/>
            </a:xfrm>
            <a:prstGeom prst="rect">
              <a:avLst/>
            </a:prstGeom>
            <a:noFill/>
          </p:spPr>
          <p:txBody>
            <a:bodyPr wrap="square" rtlCol="0">
              <a:spAutoFit/>
            </a:bodyPr>
            <a:lstStyle/>
            <a:p>
              <a:pPr>
                <a:lnSpc>
                  <a:spcPct val="150000"/>
                </a:lnSpc>
              </a:pPr>
              <a:r>
                <a:rPr lang="en-US" sz="1200" b="1" dirty="0">
                  <a:solidFill>
                    <a:schemeClr val="bg1"/>
                  </a:solidFill>
                  <a:ea typeface="Lato" panose="020F0502020204030203" pitchFamily="34" charset="0"/>
                  <a:cs typeface="Lato" panose="020F0502020204030203" pitchFamily="34" charset="0"/>
                </a:rPr>
                <a:t>WRITE SOMETHING HERE</a:t>
              </a:r>
            </a:p>
          </p:txBody>
        </p:sp>
        <p:sp>
          <p:nvSpPr>
            <p:cNvPr id="20" name="TextBox 19">
              <a:extLst>
                <a:ext uri="{FF2B5EF4-FFF2-40B4-BE49-F238E27FC236}">
                  <a16:creationId xmlns:a16="http://schemas.microsoft.com/office/drawing/2014/main" id="{D6241523-EEAF-460E-A577-F07BB3ECB8E5}"/>
                </a:ext>
              </a:extLst>
            </p:cNvPr>
            <p:cNvSpPr txBox="1"/>
            <p:nvPr/>
          </p:nvSpPr>
          <p:spPr>
            <a:xfrm>
              <a:off x="4159626" y="5294153"/>
              <a:ext cx="946490" cy="646331"/>
            </a:xfrm>
            <a:prstGeom prst="rect">
              <a:avLst/>
            </a:prstGeom>
            <a:noFill/>
          </p:spPr>
          <p:txBody>
            <a:bodyPr wrap="square" rtlCol="0">
              <a:spAutoFit/>
            </a:bodyPr>
            <a:lstStyle/>
            <a:p>
              <a:r>
                <a:rPr lang="en-US" sz="3600" b="1" dirty="0">
                  <a:solidFill>
                    <a:schemeClr val="bg1"/>
                  </a:solidFill>
                  <a:latin typeface="+mj-lt"/>
                  <a:ea typeface="Lato" panose="020F0502020204030203" pitchFamily="34" charset="0"/>
                  <a:cs typeface="Lato" panose="020F0502020204030203" pitchFamily="34" charset="0"/>
                </a:rPr>
                <a:t>02.</a:t>
              </a:r>
            </a:p>
          </p:txBody>
        </p:sp>
        <p:sp>
          <p:nvSpPr>
            <p:cNvPr id="21" name="TextBox 20">
              <a:extLst>
                <a:ext uri="{FF2B5EF4-FFF2-40B4-BE49-F238E27FC236}">
                  <a16:creationId xmlns:a16="http://schemas.microsoft.com/office/drawing/2014/main" id="{104C30BE-2ABF-41B5-B4AB-210F3392BC87}"/>
                </a:ext>
              </a:extLst>
            </p:cNvPr>
            <p:cNvSpPr txBox="1"/>
            <p:nvPr/>
          </p:nvSpPr>
          <p:spPr>
            <a:xfrm>
              <a:off x="5106115" y="5680225"/>
              <a:ext cx="2139582" cy="609847"/>
            </a:xfrm>
            <a:prstGeom prst="rect">
              <a:avLst/>
            </a:prstGeom>
            <a:noFill/>
          </p:spPr>
          <p:txBody>
            <a:bodyPr wrap="square" rtlCol="0">
              <a:spAutoFit/>
            </a:bodyPr>
            <a:lstStyle/>
            <a:p>
              <a:pP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a:t>
              </a:r>
              <a:r>
                <a:rPr lang="en-US" sz="1200" dirty="0">
                  <a:solidFill>
                    <a:schemeClr val="bg1"/>
                  </a:solidFill>
                  <a:ea typeface="Lato" panose="020F0502020204030203" pitchFamily="34" charset="0"/>
                  <a:cs typeface="Lato" panose="020F0502020204030203" pitchFamily="34" charset="0"/>
                </a:rPr>
                <a:t>.</a:t>
              </a:r>
            </a:p>
          </p:txBody>
        </p:sp>
        <p:sp>
          <p:nvSpPr>
            <p:cNvPr id="22" name="TextBox 21">
              <a:extLst>
                <a:ext uri="{FF2B5EF4-FFF2-40B4-BE49-F238E27FC236}">
                  <a16:creationId xmlns:a16="http://schemas.microsoft.com/office/drawing/2014/main" id="{B28C1A94-ED78-459C-8C32-56D46522BF9B}"/>
                </a:ext>
              </a:extLst>
            </p:cNvPr>
            <p:cNvSpPr txBox="1"/>
            <p:nvPr/>
          </p:nvSpPr>
          <p:spPr>
            <a:xfrm>
              <a:off x="5106115" y="5303944"/>
              <a:ext cx="2139582" cy="332848"/>
            </a:xfrm>
            <a:prstGeom prst="rect">
              <a:avLst/>
            </a:prstGeom>
            <a:noFill/>
          </p:spPr>
          <p:txBody>
            <a:bodyPr wrap="square" rtlCol="0">
              <a:spAutoFit/>
            </a:bodyPr>
            <a:lstStyle/>
            <a:p>
              <a:pPr>
                <a:lnSpc>
                  <a:spcPct val="150000"/>
                </a:lnSpc>
              </a:pPr>
              <a:r>
                <a:rPr lang="en-US" sz="1200" b="1" dirty="0">
                  <a:solidFill>
                    <a:schemeClr val="bg1"/>
                  </a:solidFill>
                  <a:ea typeface="Lato" panose="020F0502020204030203" pitchFamily="34" charset="0"/>
                  <a:cs typeface="Lato" panose="020F0502020204030203" pitchFamily="34" charset="0"/>
                </a:rPr>
                <a:t>WRITE SOMETHING HERE</a:t>
              </a:r>
            </a:p>
          </p:txBody>
        </p:sp>
        <p:sp>
          <p:nvSpPr>
            <p:cNvPr id="29" name="TextBox 28">
              <a:extLst>
                <a:ext uri="{FF2B5EF4-FFF2-40B4-BE49-F238E27FC236}">
                  <a16:creationId xmlns:a16="http://schemas.microsoft.com/office/drawing/2014/main" id="{7D8B2EED-465E-4819-BA6C-81C651E8F7C0}"/>
                </a:ext>
              </a:extLst>
            </p:cNvPr>
            <p:cNvSpPr txBox="1"/>
            <p:nvPr/>
          </p:nvSpPr>
          <p:spPr>
            <a:xfrm>
              <a:off x="7541458" y="5284843"/>
              <a:ext cx="946490" cy="646331"/>
            </a:xfrm>
            <a:prstGeom prst="rect">
              <a:avLst/>
            </a:prstGeom>
            <a:noFill/>
          </p:spPr>
          <p:txBody>
            <a:bodyPr wrap="square" rtlCol="0">
              <a:spAutoFit/>
            </a:bodyPr>
            <a:lstStyle/>
            <a:p>
              <a:r>
                <a:rPr lang="en-US" sz="3600" b="1" dirty="0">
                  <a:solidFill>
                    <a:schemeClr val="bg1"/>
                  </a:solidFill>
                  <a:latin typeface="+mj-lt"/>
                  <a:ea typeface="Lato" panose="020F0502020204030203" pitchFamily="34" charset="0"/>
                  <a:cs typeface="Lato" panose="020F0502020204030203" pitchFamily="34" charset="0"/>
                </a:rPr>
                <a:t>03.</a:t>
              </a:r>
            </a:p>
          </p:txBody>
        </p:sp>
        <p:sp>
          <p:nvSpPr>
            <p:cNvPr id="30" name="TextBox 29">
              <a:extLst>
                <a:ext uri="{FF2B5EF4-FFF2-40B4-BE49-F238E27FC236}">
                  <a16:creationId xmlns:a16="http://schemas.microsoft.com/office/drawing/2014/main" id="{5AE27712-DBE0-4762-A6E2-505666E90E2E}"/>
                </a:ext>
              </a:extLst>
            </p:cNvPr>
            <p:cNvSpPr txBox="1"/>
            <p:nvPr/>
          </p:nvSpPr>
          <p:spPr>
            <a:xfrm>
              <a:off x="8487947" y="5670915"/>
              <a:ext cx="2139582" cy="609847"/>
            </a:xfrm>
            <a:prstGeom prst="rect">
              <a:avLst/>
            </a:prstGeom>
            <a:noFill/>
          </p:spPr>
          <p:txBody>
            <a:bodyPr wrap="square" rtlCol="0">
              <a:spAutoFit/>
            </a:bodyPr>
            <a:lstStyle/>
            <a:p>
              <a:pP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a:t>
              </a:r>
              <a:r>
                <a:rPr lang="en-US" sz="1200" dirty="0">
                  <a:solidFill>
                    <a:schemeClr val="bg1"/>
                  </a:solidFill>
                  <a:ea typeface="Lato" panose="020F0502020204030203" pitchFamily="34" charset="0"/>
                  <a:cs typeface="Lato" panose="020F0502020204030203" pitchFamily="34" charset="0"/>
                </a:rPr>
                <a:t>.</a:t>
              </a:r>
            </a:p>
          </p:txBody>
        </p:sp>
        <p:sp>
          <p:nvSpPr>
            <p:cNvPr id="31" name="TextBox 30">
              <a:extLst>
                <a:ext uri="{FF2B5EF4-FFF2-40B4-BE49-F238E27FC236}">
                  <a16:creationId xmlns:a16="http://schemas.microsoft.com/office/drawing/2014/main" id="{D261C537-248A-4928-AF75-BBF4E0D69731}"/>
                </a:ext>
              </a:extLst>
            </p:cNvPr>
            <p:cNvSpPr txBox="1"/>
            <p:nvPr/>
          </p:nvSpPr>
          <p:spPr>
            <a:xfrm>
              <a:off x="8487947" y="5294634"/>
              <a:ext cx="2139582" cy="332848"/>
            </a:xfrm>
            <a:prstGeom prst="rect">
              <a:avLst/>
            </a:prstGeom>
            <a:noFill/>
          </p:spPr>
          <p:txBody>
            <a:bodyPr wrap="square" rtlCol="0">
              <a:spAutoFit/>
            </a:bodyPr>
            <a:lstStyle/>
            <a:p>
              <a:pPr>
                <a:lnSpc>
                  <a:spcPct val="150000"/>
                </a:lnSpc>
              </a:pPr>
              <a:r>
                <a:rPr lang="en-US" sz="1200" b="1" dirty="0">
                  <a:solidFill>
                    <a:schemeClr val="bg1"/>
                  </a:solidFill>
                  <a:ea typeface="Lato" panose="020F0502020204030203" pitchFamily="34" charset="0"/>
                  <a:cs typeface="Lato" panose="020F0502020204030203" pitchFamily="34" charset="0"/>
                </a:rPr>
                <a:t>WRITE SOMETHING HERE</a:t>
              </a:r>
            </a:p>
          </p:txBody>
        </p:sp>
      </p:grpSp>
    </p:spTree>
    <p:extLst>
      <p:ext uri="{BB962C8B-B14F-4D97-AF65-F5344CB8AC3E}">
        <p14:creationId xmlns:p14="http://schemas.microsoft.com/office/powerpoint/2010/main" val="2422602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87E9B67-9131-4DA2-8734-ACC1E59C79B3}"/>
              </a:ext>
            </a:extLst>
          </p:cNvPr>
          <p:cNvSpPr>
            <a:spLocks noGrp="1"/>
          </p:cNvSpPr>
          <p:nvPr>
            <p:ph type="pic" sz="quarter" idx="10"/>
          </p:nvPr>
        </p:nvSpPr>
        <p:spPr/>
      </p:sp>
      <p:sp>
        <p:nvSpPr>
          <p:cNvPr id="4" name="Flowchart: Process 3">
            <a:extLst>
              <a:ext uri="{FF2B5EF4-FFF2-40B4-BE49-F238E27FC236}">
                <a16:creationId xmlns:a16="http://schemas.microsoft.com/office/drawing/2014/main" id="{B3D144E2-59CC-4562-B89F-49C8C253690B}"/>
              </a:ext>
            </a:extLst>
          </p:cNvPr>
          <p:cNvSpPr/>
          <p:nvPr/>
        </p:nvSpPr>
        <p:spPr>
          <a:xfrm>
            <a:off x="11176001" y="6008913"/>
            <a:ext cx="1015999" cy="849087"/>
          </a:xfrm>
          <a:prstGeom prst="flowChartProces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DD73315-3ECA-4352-898A-4CFAA0D231E4}"/>
              </a:ext>
            </a:extLst>
          </p:cNvPr>
          <p:cNvSpPr/>
          <p:nvPr/>
        </p:nvSpPr>
        <p:spPr>
          <a:xfrm>
            <a:off x="7532914" y="740228"/>
            <a:ext cx="3643086" cy="5268686"/>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6BB02235-7376-4AE6-B903-1AC6C05097C8}"/>
              </a:ext>
            </a:extLst>
          </p:cNvPr>
          <p:cNvGrpSpPr/>
          <p:nvPr/>
        </p:nvGrpSpPr>
        <p:grpSpPr>
          <a:xfrm>
            <a:off x="0" y="2756935"/>
            <a:ext cx="3657600" cy="1344129"/>
            <a:chOff x="0" y="2782669"/>
            <a:chExt cx="3657600" cy="1344129"/>
          </a:xfrm>
        </p:grpSpPr>
        <p:sp>
          <p:nvSpPr>
            <p:cNvPr id="23" name="Rectangle 22">
              <a:extLst>
                <a:ext uri="{FF2B5EF4-FFF2-40B4-BE49-F238E27FC236}">
                  <a16:creationId xmlns:a16="http://schemas.microsoft.com/office/drawing/2014/main" id="{27631C22-A3EE-49BE-8F3C-A40FC72892CE}"/>
                </a:ext>
              </a:extLst>
            </p:cNvPr>
            <p:cNvSpPr/>
            <p:nvPr/>
          </p:nvSpPr>
          <p:spPr>
            <a:xfrm>
              <a:off x="0" y="3429001"/>
              <a:ext cx="3323771"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DA38846B-6656-4AC5-9814-A1552F892C18}"/>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25" name="TextBox 24">
              <a:extLst>
                <a:ext uri="{FF2B5EF4-FFF2-40B4-BE49-F238E27FC236}">
                  <a16:creationId xmlns:a16="http://schemas.microsoft.com/office/drawing/2014/main" id="{4CCB014E-A548-4A1F-8721-49CE7E808746}"/>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SERVICES</a:t>
              </a:r>
            </a:p>
          </p:txBody>
        </p:sp>
      </p:grpSp>
      <p:grpSp>
        <p:nvGrpSpPr>
          <p:cNvPr id="26" name="Group 25">
            <a:extLst>
              <a:ext uri="{FF2B5EF4-FFF2-40B4-BE49-F238E27FC236}">
                <a16:creationId xmlns:a16="http://schemas.microsoft.com/office/drawing/2014/main" id="{D6E340C0-0330-4D78-B62B-F6998F402F4A}"/>
              </a:ext>
            </a:extLst>
          </p:cNvPr>
          <p:cNvGrpSpPr/>
          <p:nvPr/>
        </p:nvGrpSpPr>
        <p:grpSpPr>
          <a:xfrm>
            <a:off x="8107417" y="4744818"/>
            <a:ext cx="435428" cy="497512"/>
            <a:chOff x="9162373" y="3045147"/>
            <a:chExt cx="406400" cy="464344"/>
          </a:xfrm>
          <a:solidFill>
            <a:schemeClr val="bg1"/>
          </a:solidFill>
        </p:grpSpPr>
        <p:sp>
          <p:nvSpPr>
            <p:cNvPr id="27" name="AutoShape 48">
              <a:extLst>
                <a:ext uri="{FF2B5EF4-FFF2-40B4-BE49-F238E27FC236}">
                  <a16:creationId xmlns:a16="http://schemas.microsoft.com/office/drawing/2014/main" id="{A0E1C5DA-F898-423E-A844-083910AAC31E}"/>
                </a:ext>
              </a:extLst>
            </p:cNvPr>
            <p:cNvSpPr>
              <a:spLocks/>
            </p:cNvSpPr>
            <p:nvPr/>
          </p:nvSpPr>
          <p:spPr bwMode="auto">
            <a:xfrm>
              <a:off x="9162373" y="3045147"/>
              <a:ext cx="406400"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8" name="AutoShape 49">
              <a:extLst>
                <a:ext uri="{FF2B5EF4-FFF2-40B4-BE49-F238E27FC236}">
                  <a16:creationId xmlns:a16="http://schemas.microsoft.com/office/drawing/2014/main" id="{AFD027E5-BE93-4078-B6C6-E27A65AD986C}"/>
                </a:ext>
              </a:extLst>
            </p:cNvPr>
            <p:cNvSpPr>
              <a:spLocks/>
            </p:cNvSpPr>
            <p:nvPr/>
          </p:nvSpPr>
          <p:spPr bwMode="auto">
            <a:xfrm>
              <a:off x="9481460" y="3407890"/>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9" name="AutoShape 50">
              <a:extLst>
                <a:ext uri="{FF2B5EF4-FFF2-40B4-BE49-F238E27FC236}">
                  <a16:creationId xmlns:a16="http://schemas.microsoft.com/office/drawing/2014/main" id="{73650938-FF9A-4E7D-81FE-0661B4F75259}"/>
                </a:ext>
              </a:extLst>
            </p:cNvPr>
            <p:cNvSpPr>
              <a:spLocks/>
            </p:cNvSpPr>
            <p:nvPr/>
          </p:nvSpPr>
          <p:spPr bwMode="auto">
            <a:xfrm>
              <a:off x="9481460" y="3320578"/>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0" name="AutoShape 51">
              <a:extLst>
                <a:ext uri="{FF2B5EF4-FFF2-40B4-BE49-F238E27FC236}">
                  <a16:creationId xmlns:a16="http://schemas.microsoft.com/office/drawing/2014/main" id="{9BC4B932-5CBA-45DC-BACA-994AC9FC14FB}"/>
                </a:ext>
              </a:extLst>
            </p:cNvPr>
            <p:cNvSpPr>
              <a:spLocks/>
            </p:cNvSpPr>
            <p:nvPr/>
          </p:nvSpPr>
          <p:spPr bwMode="auto">
            <a:xfrm>
              <a:off x="9481460" y="3233265"/>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31" name="AutoShape 59">
            <a:extLst>
              <a:ext uri="{FF2B5EF4-FFF2-40B4-BE49-F238E27FC236}">
                <a16:creationId xmlns:a16="http://schemas.microsoft.com/office/drawing/2014/main" id="{FA599AD1-FA36-4266-BDDA-34456371F91E}"/>
              </a:ext>
            </a:extLst>
          </p:cNvPr>
          <p:cNvSpPr>
            <a:spLocks/>
          </p:cNvSpPr>
          <p:nvPr/>
        </p:nvSpPr>
        <p:spPr bwMode="auto">
          <a:xfrm>
            <a:off x="8075951" y="3104044"/>
            <a:ext cx="498361" cy="497511"/>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32" name="Group 31">
            <a:extLst>
              <a:ext uri="{FF2B5EF4-FFF2-40B4-BE49-F238E27FC236}">
                <a16:creationId xmlns:a16="http://schemas.microsoft.com/office/drawing/2014/main" id="{98EBCCBC-8F36-446A-83A4-04148C55AF62}"/>
              </a:ext>
            </a:extLst>
          </p:cNvPr>
          <p:cNvGrpSpPr/>
          <p:nvPr/>
        </p:nvGrpSpPr>
        <p:grpSpPr>
          <a:xfrm>
            <a:off x="8154191" y="1310360"/>
            <a:ext cx="341881" cy="498362"/>
            <a:chOff x="3582988" y="3510757"/>
            <a:chExt cx="319088" cy="465138"/>
          </a:xfrm>
          <a:solidFill>
            <a:schemeClr val="bg1"/>
          </a:solidFill>
        </p:grpSpPr>
        <p:sp>
          <p:nvSpPr>
            <p:cNvPr id="33" name="AutoShape 113">
              <a:extLst>
                <a:ext uri="{FF2B5EF4-FFF2-40B4-BE49-F238E27FC236}">
                  <a16:creationId xmlns:a16="http://schemas.microsoft.com/office/drawing/2014/main" id="{10D97209-066C-4EA4-A853-F5AEB172E72E}"/>
                </a:ext>
              </a:extLst>
            </p:cNvPr>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4" name="AutoShape 114">
              <a:extLst>
                <a:ext uri="{FF2B5EF4-FFF2-40B4-BE49-F238E27FC236}">
                  <a16:creationId xmlns:a16="http://schemas.microsoft.com/office/drawing/2014/main" id="{57975AAA-E267-426F-8C01-A85013B3E868}"/>
                </a:ext>
              </a:extLst>
            </p:cNvPr>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cxnSp>
        <p:nvCxnSpPr>
          <p:cNvPr id="39" name="Straight Connector 38">
            <a:extLst>
              <a:ext uri="{FF2B5EF4-FFF2-40B4-BE49-F238E27FC236}">
                <a16:creationId xmlns:a16="http://schemas.microsoft.com/office/drawing/2014/main" id="{494035D9-B8E4-42C1-B52C-824AA7A82246}"/>
              </a:ext>
            </a:extLst>
          </p:cNvPr>
          <p:cNvCxnSpPr>
            <a:cxnSpLocks/>
          </p:cNvCxnSpPr>
          <p:nvPr/>
        </p:nvCxnSpPr>
        <p:spPr>
          <a:xfrm>
            <a:off x="8466835" y="2434772"/>
            <a:ext cx="20364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CB8C511-A1C2-4825-90FA-04A40CF0431F}"/>
              </a:ext>
            </a:extLst>
          </p:cNvPr>
          <p:cNvCxnSpPr>
            <a:cxnSpLocks/>
          </p:cNvCxnSpPr>
          <p:nvPr/>
        </p:nvCxnSpPr>
        <p:spPr>
          <a:xfrm>
            <a:off x="8466835" y="4239964"/>
            <a:ext cx="20364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E9330726-43F5-45A8-A18C-9A517C100330}"/>
              </a:ext>
            </a:extLst>
          </p:cNvPr>
          <p:cNvSpPr txBox="1"/>
          <p:nvPr/>
        </p:nvSpPr>
        <p:spPr>
          <a:xfrm>
            <a:off x="8709739" y="1558317"/>
            <a:ext cx="2139582" cy="609847"/>
          </a:xfrm>
          <a:prstGeom prst="rect">
            <a:avLst/>
          </a:prstGeom>
          <a:noFill/>
        </p:spPr>
        <p:txBody>
          <a:bodyPr wrap="square" rtlCol="0">
            <a:spAutoFit/>
          </a:bodyPr>
          <a:lstStyle/>
          <a:p>
            <a:pP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a:t>
            </a:r>
            <a:r>
              <a:rPr lang="en-US" sz="1200" dirty="0">
                <a:solidFill>
                  <a:schemeClr val="bg1"/>
                </a:solidFill>
                <a:ea typeface="Lato" panose="020F0502020204030203" pitchFamily="34" charset="0"/>
                <a:cs typeface="Lato" panose="020F0502020204030203" pitchFamily="34" charset="0"/>
              </a:rPr>
              <a:t>.</a:t>
            </a:r>
          </a:p>
        </p:txBody>
      </p:sp>
      <p:sp>
        <p:nvSpPr>
          <p:cNvPr id="44" name="TextBox 43">
            <a:extLst>
              <a:ext uri="{FF2B5EF4-FFF2-40B4-BE49-F238E27FC236}">
                <a16:creationId xmlns:a16="http://schemas.microsoft.com/office/drawing/2014/main" id="{0FE00E80-FEC7-4499-A292-5EA110D74679}"/>
              </a:ext>
            </a:extLst>
          </p:cNvPr>
          <p:cNvSpPr txBox="1"/>
          <p:nvPr/>
        </p:nvSpPr>
        <p:spPr>
          <a:xfrm>
            <a:off x="8709739" y="1252837"/>
            <a:ext cx="2139582" cy="332848"/>
          </a:xfrm>
          <a:prstGeom prst="rect">
            <a:avLst/>
          </a:prstGeom>
          <a:noFill/>
        </p:spPr>
        <p:txBody>
          <a:bodyPr wrap="square" rtlCol="0">
            <a:spAutoFit/>
          </a:bodyPr>
          <a:lstStyle/>
          <a:p>
            <a:pPr>
              <a:lnSpc>
                <a:spcPct val="150000"/>
              </a:lnSpc>
            </a:pPr>
            <a:r>
              <a:rPr lang="en-US" sz="1200" b="1" dirty="0">
                <a:solidFill>
                  <a:schemeClr val="bg1"/>
                </a:solidFill>
                <a:ea typeface="Lato" panose="020F0502020204030203" pitchFamily="34" charset="0"/>
                <a:cs typeface="Lato" panose="020F0502020204030203" pitchFamily="34" charset="0"/>
              </a:rPr>
              <a:t>TITLE HERE</a:t>
            </a:r>
          </a:p>
        </p:txBody>
      </p:sp>
      <p:sp>
        <p:nvSpPr>
          <p:cNvPr id="45" name="TextBox 44">
            <a:extLst>
              <a:ext uri="{FF2B5EF4-FFF2-40B4-BE49-F238E27FC236}">
                <a16:creationId xmlns:a16="http://schemas.microsoft.com/office/drawing/2014/main" id="{D727169F-CA71-4DB1-BD4B-CCC9742A1CEE}"/>
              </a:ext>
            </a:extLst>
          </p:cNvPr>
          <p:cNvSpPr txBox="1"/>
          <p:nvPr/>
        </p:nvSpPr>
        <p:spPr>
          <a:xfrm>
            <a:off x="8709739" y="3256492"/>
            <a:ext cx="2139582" cy="609847"/>
          </a:xfrm>
          <a:prstGeom prst="rect">
            <a:avLst/>
          </a:prstGeom>
          <a:noFill/>
        </p:spPr>
        <p:txBody>
          <a:bodyPr wrap="square" rtlCol="0">
            <a:spAutoFit/>
          </a:bodyPr>
          <a:lstStyle/>
          <a:p>
            <a:pP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a:t>
            </a:r>
            <a:r>
              <a:rPr lang="en-US" sz="1200" dirty="0">
                <a:solidFill>
                  <a:schemeClr val="bg1"/>
                </a:solidFill>
                <a:ea typeface="Lato" panose="020F0502020204030203" pitchFamily="34" charset="0"/>
                <a:cs typeface="Lato" panose="020F0502020204030203" pitchFamily="34" charset="0"/>
              </a:rPr>
              <a:t>.</a:t>
            </a:r>
          </a:p>
        </p:txBody>
      </p:sp>
      <p:sp>
        <p:nvSpPr>
          <p:cNvPr id="46" name="TextBox 45">
            <a:extLst>
              <a:ext uri="{FF2B5EF4-FFF2-40B4-BE49-F238E27FC236}">
                <a16:creationId xmlns:a16="http://schemas.microsoft.com/office/drawing/2014/main" id="{8EC77525-4114-47A6-87DC-7CBF424DA59F}"/>
              </a:ext>
            </a:extLst>
          </p:cNvPr>
          <p:cNvSpPr txBox="1"/>
          <p:nvPr/>
        </p:nvSpPr>
        <p:spPr>
          <a:xfrm>
            <a:off x="8709739" y="2951012"/>
            <a:ext cx="2139582" cy="332848"/>
          </a:xfrm>
          <a:prstGeom prst="rect">
            <a:avLst/>
          </a:prstGeom>
          <a:noFill/>
        </p:spPr>
        <p:txBody>
          <a:bodyPr wrap="square" rtlCol="0">
            <a:spAutoFit/>
          </a:bodyPr>
          <a:lstStyle/>
          <a:p>
            <a:pPr>
              <a:lnSpc>
                <a:spcPct val="150000"/>
              </a:lnSpc>
            </a:pPr>
            <a:r>
              <a:rPr lang="en-US" sz="1200" b="1" dirty="0">
                <a:solidFill>
                  <a:schemeClr val="bg1"/>
                </a:solidFill>
                <a:ea typeface="Lato" panose="020F0502020204030203" pitchFamily="34" charset="0"/>
                <a:cs typeface="Lato" panose="020F0502020204030203" pitchFamily="34" charset="0"/>
              </a:rPr>
              <a:t>TITLE HERE</a:t>
            </a:r>
          </a:p>
        </p:txBody>
      </p:sp>
      <p:sp>
        <p:nvSpPr>
          <p:cNvPr id="47" name="TextBox 46">
            <a:extLst>
              <a:ext uri="{FF2B5EF4-FFF2-40B4-BE49-F238E27FC236}">
                <a16:creationId xmlns:a16="http://schemas.microsoft.com/office/drawing/2014/main" id="{E709B0CF-9ECD-43E5-BB30-5CEE6A12FD06}"/>
              </a:ext>
            </a:extLst>
          </p:cNvPr>
          <p:cNvSpPr txBox="1"/>
          <p:nvPr/>
        </p:nvSpPr>
        <p:spPr>
          <a:xfrm>
            <a:off x="8709739" y="4950472"/>
            <a:ext cx="2139582" cy="609847"/>
          </a:xfrm>
          <a:prstGeom prst="rect">
            <a:avLst/>
          </a:prstGeom>
          <a:noFill/>
        </p:spPr>
        <p:txBody>
          <a:bodyPr wrap="square" rtlCol="0">
            <a:spAutoFit/>
          </a:bodyPr>
          <a:lstStyle/>
          <a:p>
            <a:pP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a:t>
            </a:r>
            <a:r>
              <a:rPr lang="en-US" sz="1200" dirty="0">
                <a:solidFill>
                  <a:schemeClr val="bg1"/>
                </a:solidFill>
                <a:ea typeface="Lato" panose="020F0502020204030203" pitchFamily="34" charset="0"/>
                <a:cs typeface="Lato" panose="020F0502020204030203" pitchFamily="34" charset="0"/>
              </a:rPr>
              <a:t>.</a:t>
            </a:r>
          </a:p>
        </p:txBody>
      </p:sp>
      <p:sp>
        <p:nvSpPr>
          <p:cNvPr id="48" name="TextBox 47">
            <a:extLst>
              <a:ext uri="{FF2B5EF4-FFF2-40B4-BE49-F238E27FC236}">
                <a16:creationId xmlns:a16="http://schemas.microsoft.com/office/drawing/2014/main" id="{78872E7B-242D-46A6-8D45-3B036A76E4E1}"/>
              </a:ext>
            </a:extLst>
          </p:cNvPr>
          <p:cNvSpPr txBox="1"/>
          <p:nvPr/>
        </p:nvSpPr>
        <p:spPr>
          <a:xfrm>
            <a:off x="8709739" y="4644992"/>
            <a:ext cx="2139582" cy="332848"/>
          </a:xfrm>
          <a:prstGeom prst="rect">
            <a:avLst/>
          </a:prstGeom>
          <a:noFill/>
        </p:spPr>
        <p:txBody>
          <a:bodyPr wrap="square" rtlCol="0">
            <a:spAutoFit/>
          </a:bodyPr>
          <a:lstStyle/>
          <a:p>
            <a:pPr>
              <a:lnSpc>
                <a:spcPct val="150000"/>
              </a:lnSpc>
            </a:pPr>
            <a:r>
              <a:rPr lang="en-US" sz="1200" b="1" dirty="0">
                <a:solidFill>
                  <a:schemeClr val="bg1"/>
                </a:solidFill>
                <a:ea typeface="Lato" panose="020F0502020204030203" pitchFamily="34" charset="0"/>
                <a:cs typeface="Lato" panose="020F0502020204030203" pitchFamily="34" charset="0"/>
              </a:rPr>
              <a:t>TITLE HERE</a:t>
            </a:r>
          </a:p>
        </p:txBody>
      </p:sp>
      <p:sp>
        <p:nvSpPr>
          <p:cNvPr id="49" name="Freeform: Shape 48">
            <a:extLst>
              <a:ext uri="{FF2B5EF4-FFF2-40B4-BE49-F238E27FC236}">
                <a16:creationId xmlns:a16="http://schemas.microsoft.com/office/drawing/2014/main" id="{88D62112-3B63-48A7-8DEA-48A51EF98870}"/>
              </a:ext>
            </a:extLst>
          </p:cNvPr>
          <p:cNvSpPr/>
          <p:nvPr/>
        </p:nvSpPr>
        <p:spPr>
          <a:xfrm rot="5400000">
            <a:off x="3363501" y="1434747"/>
            <a:ext cx="5287784" cy="3860549"/>
          </a:xfrm>
          <a:custGeom>
            <a:avLst/>
            <a:gdLst>
              <a:gd name="connsiteX0" fmla="*/ 4412342 w 4412342"/>
              <a:gd name="connsiteY0" fmla="*/ 5417624 h 5417624"/>
              <a:gd name="connsiteX1" fmla="*/ 0 w 4412342"/>
              <a:gd name="connsiteY1" fmla="*/ 5417624 h 5417624"/>
              <a:gd name="connsiteX2" fmla="*/ 0 w 4412342"/>
              <a:gd name="connsiteY2" fmla="*/ 577108 h 5417624"/>
              <a:gd name="connsiteX3" fmla="*/ 1704983 w 4412342"/>
              <a:gd name="connsiteY3" fmla="*/ 577108 h 5417624"/>
              <a:gd name="connsiteX4" fmla="*/ 2206172 w 4412342"/>
              <a:gd name="connsiteY4" fmla="*/ 0 h 5417624"/>
              <a:gd name="connsiteX5" fmla="*/ 2707360 w 4412342"/>
              <a:gd name="connsiteY5" fmla="*/ 577108 h 5417624"/>
              <a:gd name="connsiteX6" fmla="*/ 4412342 w 4412342"/>
              <a:gd name="connsiteY6" fmla="*/ 577108 h 541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2342" h="5417624">
                <a:moveTo>
                  <a:pt x="4412342" y="5417624"/>
                </a:moveTo>
                <a:lnTo>
                  <a:pt x="0" y="5417624"/>
                </a:lnTo>
                <a:lnTo>
                  <a:pt x="0" y="577108"/>
                </a:lnTo>
                <a:lnTo>
                  <a:pt x="1704983" y="577108"/>
                </a:lnTo>
                <a:lnTo>
                  <a:pt x="2206172" y="0"/>
                </a:lnTo>
                <a:lnTo>
                  <a:pt x="2707360" y="577108"/>
                </a:lnTo>
                <a:lnTo>
                  <a:pt x="4412342" y="577108"/>
                </a:lnTo>
                <a:close/>
              </a:path>
            </a:pathLst>
          </a:custGeom>
          <a:solidFill>
            <a:schemeClr val="accent2">
              <a:alpha val="75000"/>
            </a:schemeClr>
          </a:soli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B8D87E19-E095-4467-8AEB-A445BE999751}"/>
              </a:ext>
            </a:extLst>
          </p:cNvPr>
          <p:cNvSpPr txBox="1"/>
          <p:nvPr/>
        </p:nvSpPr>
        <p:spPr>
          <a:xfrm>
            <a:off x="4515398" y="2044324"/>
            <a:ext cx="2391944" cy="2271840"/>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37" name="Flowchart: Terminator 36">
            <a:extLst>
              <a:ext uri="{FF2B5EF4-FFF2-40B4-BE49-F238E27FC236}">
                <a16:creationId xmlns:a16="http://schemas.microsoft.com/office/drawing/2014/main" id="{D10B2968-C0D3-4BB3-B28D-D8758A77D19C}"/>
              </a:ext>
            </a:extLst>
          </p:cNvPr>
          <p:cNvSpPr/>
          <p:nvPr/>
        </p:nvSpPr>
        <p:spPr>
          <a:xfrm>
            <a:off x="4524015" y="4816829"/>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Learn Here</a:t>
            </a:r>
          </a:p>
        </p:txBody>
      </p:sp>
      <p:sp>
        <p:nvSpPr>
          <p:cNvPr id="51" name="Arrow: Right 50">
            <a:extLst>
              <a:ext uri="{FF2B5EF4-FFF2-40B4-BE49-F238E27FC236}">
                <a16:creationId xmlns:a16="http://schemas.microsoft.com/office/drawing/2014/main" id="{E0E3C349-2F84-480F-94A6-5F28E35189EC}"/>
              </a:ext>
            </a:extLst>
          </p:cNvPr>
          <p:cNvSpPr/>
          <p:nvPr/>
        </p:nvSpPr>
        <p:spPr>
          <a:xfrm>
            <a:off x="11397397" y="6428095"/>
            <a:ext cx="573206" cy="68238"/>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8941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F12675F-5C3E-4111-B68F-6880E310D5E7}"/>
              </a:ext>
            </a:extLst>
          </p:cNvPr>
          <p:cNvGrpSpPr/>
          <p:nvPr/>
        </p:nvGrpSpPr>
        <p:grpSpPr>
          <a:xfrm>
            <a:off x="2894823" y="1249645"/>
            <a:ext cx="4996293" cy="4848320"/>
            <a:chOff x="802716" y="1264024"/>
            <a:chExt cx="4347509" cy="4434755"/>
          </a:xfrm>
        </p:grpSpPr>
        <p:grpSp>
          <p:nvGrpSpPr>
            <p:cNvPr id="4" name="Group 3">
              <a:extLst>
                <a:ext uri="{FF2B5EF4-FFF2-40B4-BE49-F238E27FC236}">
                  <a16:creationId xmlns:a16="http://schemas.microsoft.com/office/drawing/2014/main" id="{9B010059-E945-4028-B93B-54DA04873BE6}"/>
                </a:ext>
              </a:extLst>
            </p:cNvPr>
            <p:cNvGrpSpPr>
              <a:grpSpLocks noChangeAspect="1"/>
            </p:cNvGrpSpPr>
            <p:nvPr/>
          </p:nvGrpSpPr>
          <p:grpSpPr bwMode="auto">
            <a:xfrm>
              <a:off x="802716" y="1264024"/>
              <a:ext cx="4347509" cy="4434755"/>
              <a:chOff x="1412" y="118"/>
              <a:chExt cx="2940" cy="2999"/>
            </a:xfrm>
            <a:effectLst>
              <a:outerShdw blurRad="177800" dist="38100" dir="2700000" algn="tl" rotWithShape="0">
                <a:prstClr val="black">
                  <a:alpha val="40000"/>
                </a:prstClr>
              </a:outerShdw>
            </a:effectLst>
          </p:grpSpPr>
          <p:sp>
            <p:nvSpPr>
              <p:cNvPr id="9" name="Freeform 9">
                <a:extLst>
                  <a:ext uri="{FF2B5EF4-FFF2-40B4-BE49-F238E27FC236}">
                    <a16:creationId xmlns:a16="http://schemas.microsoft.com/office/drawing/2014/main" id="{3B16FD67-284D-4424-B62E-392131481841}"/>
                  </a:ext>
                </a:extLst>
              </p:cNvPr>
              <p:cNvSpPr>
                <a:spLocks/>
              </p:cNvSpPr>
              <p:nvPr/>
            </p:nvSpPr>
            <p:spPr bwMode="auto">
              <a:xfrm>
                <a:off x="1412" y="118"/>
                <a:ext cx="1648" cy="2040"/>
              </a:xfrm>
              <a:custGeom>
                <a:avLst/>
                <a:gdLst>
                  <a:gd name="T0" fmla="*/ 0 w 1648"/>
                  <a:gd name="T1" fmla="*/ 1897 h 2040"/>
                  <a:gd name="T2" fmla="*/ 1473 w 1648"/>
                  <a:gd name="T3" fmla="*/ 0 h 2040"/>
                  <a:gd name="T4" fmla="*/ 1648 w 1648"/>
                  <a:gd name="T5" fmla="*/ 394 h 2040"/>
                  <a:gd name="T6" fmla="*/ 358 w 1648"/>
                  <a:gd name="T7" fmla="*/ 2040 h 2040"/>
                  <a:gd name="T8" fmla="*/ 0 w 1648"/>
                  <a:gd name="T9" fmla="*/ 1897 h 2040"/>
                </a:gdLst>
                <a:ahLst/>
                <a:cxnLst>
                  <a:cxn ang="0">
                    <a:pos x="T0" y="T1"/>
                  </a:cxn>
                  <a:cxn ang="0">
                    <a:pos x="T2" y="T3"/>
                  </a:cxn>
                  <a:cxn ang="0">
                    <a:pos x="T4" y="T5"/>
                  </a:cxn>
                  <a:cxn ang="0">
                    <a:pos x="T6" y="T7"/>
                  </a:cxn>
                  <a:cxn ang="0">
                    <a:pos x="T8" y="T9"/>
                  </a:cxn>
                </a:cxnLst>
                <a:rect l="0" t="0" r="r" b="b"/>
                <a:pathLst>
                  <a:path w="1648" h="2040">
                    <a:moveTo>
                      <a:pt x="0" y="1897"/>
                    </a:moveTo>
                    <a:lnTo>
                      <a:pt x="1473" y="0"/>
                    </a:lnTo>
                    <a:lnTo>
                      <a:pt x="1648" y="394"/>
                    </a:lnTo>
                    <a:lnTo>
                      <a:pt x="358" y="2040"/>
                    </a:lnTo>
                    <a:lnTo>
                      <a:pt x="0" y="1897"/>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0" name="Freeform 10">
                <a:extLst>
                  <a:ext uri="{FF2B5EF4-FFF2-40B4-BE49-F238E27FC236}">
                    <a16:creationId xmlns:a16="http://schemas.microsoft.com/office/drawing/2014/main" id="{5108013F-2023-4788-8B15-41175B96ED66}"/>
                  </a:ext>
                </a:extLst>
              </p:cNvPr>
              <p:cNvSpPr>
                <a:spLocks/>
              </p:cNvSpPr>
              <p:nvPr/>
            </p:nvSpPr>
            <p:spPr bwMode="auto">
              <a:xfrm>
                <a:off x="2885" y="118"/>
                <a:ext cx="1467" cy="1381"/>
              </a:xfrm>
              <a:custGeom>
                <a:avLst/>
                <a:gdLst>
                  <a:gd name="T0" fmla="*/ 175 w 1467"/>
                  <a:gd name="T1" fmla="*/ 394 h 1381"/>
                  <a:gd name="T2" fmla="*/ 0 w 1467"/>
                  <a:gd name="T3" fmla="*/ 0 h 1381"/>
                  <a:gd name="T4" fmla="*/ 1467 w 1467"/>
                  <a:gd name="T5" fmla="*/ 1147 h 1381"/>
                  <a:gd name="T6" fmla="*/ 1448 w 1467"/>
                  <a:gd name="T7" fmla="*/ 1381 h 1381"/>
                  <a:gd name="T8" fmla="*/ 175 w 1467"/>
                  <a:gd name="T9" fmla="*/ 394 h 1381"/>
                </a:gdLst>
                <a:ahLst/>
                <a:cxnLst>
                  <a:cxn ang="0">
                    <a:pos x="T0" y="T1"/>
                  </a:cxn>
                  <a:cxn ang="0">
                    <a:pos x="T2" y="T3"/>
                  </a:cxn>
                  <a:cxn ang="0">
                    <a:pos x="T4" y="T5"/>
                  </a:cxn>
                  <a:cxn ang="0">
                    <a:pos x="T6" y="T7"/>
                  </a:cxn>
                  <a:cxn ang="0">
                    <a:pos x="T8" y="T9"/>
                  </a:cxn>
                </a:cxnLst>
                <a:rect l="0" t="0" r="r" b="b"/>
                <a:pathLst>
                  <a:path w="1467" h="1381">
                    <a:moveTo>
                      <a:pt x="175" y="394"/>
                    </a:moveTo>
                    <a:lnTo>
                      <a:pt x="0" y="0"/>
                    </a:lnTo>
                    <a:lnTo>
                      <a:pt x="1467" y="1147"/>
                    </a:lnTo>
                    <a:lnTo>
                      <a:pt x="1448" y="1381"/>
                    </a:lnTo>
                    <a:lnTo>
                      <a:pt x="175" y="394"/>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1" name="Freeform 11">
                <a:extLst>
                  <a:ext uri="{FF2B5EF4-FFF2-40B4-BE49-F238E27FC236}">
                    <a16:creationId xmlns:a16="http://schemas.microsoft.com/office/drawing/2014/main" id="{9359FEC3-9072-43DD-8F23-E948DE7F7670}"/>
                  </a:ext>
                </a:extLst>
              </p:cNvPr>
              <p:cNvSpPr>
                <a:spLocks/>
              </p:cNvSpPr>
              <p:nvPr/>
            </p:nvSpPr>
            <p:spPr bwMode="auto">
              <a:xfrm>
                <a:off x="1770" y="512"/>
                <a:ext cx="2563" cy="1646"/>
              </a:xfrm>
              <a:custGeom>
                <a:avLst/>
                <a:gdLst>
                  <a:gd name="T0" fmla="*/ 0 w 2563"/>
                  <a:gd name="T1" fmla="*/ 1646 h 1646"/>
                  <a:gd name="T2" fmla="*/ 1290 w 2563"/>
                  <a:gd name="T3" fmla="*/ 0 h 1646"/>
                  <a:gd name="T4" fmla="*/ 2563 w 2563"/>
                  <a:gd name="T5" fmla="*/ 987 h 1646"/>
                  <a:gd name="T6" fmla="*/ 0 w 2563"/>
                  <a:gd name="T7" fmla="*/ 1646 h 1646"/>
                </a:gdLst>
                <a:ahLst/>
                <a:cxnLst>
                  <a:cxn ang="0">
                    <a:pos x="T0" y="T1"/>
                  </a:cxn>
                  <a:cxn ang="0">
                    <a:pos x="T2" y="T3"/>
                  </a:cxn>
                  <a:cxn ang="0">
                    <a:pos x="T4" y="T5"/>
                  </a:cxn>
                  <a:cxn ang="0">
                    <a:pos x="T6" y="T7"/>
                  </a:cxn>
                </a:cxnLst>
                <a:rect l="0" t="0" r="r" b="b"/>
                <a:pathLst>
                  <a:path w="2563" h="1646">
                    <a:moveTo>
                      <a:pt x="0" y="1646"/>
                    </a:moveTo>
                    <a:lnTo>
                      <a:pt x="1290" y="0"/>
                    </a:lnTo>
                    <a:lnTo>
                      <a:pt x="2563" y="987"/>
                    </a:lnTo>
                    <a:lnTo>
                      <a:pt x="0" y="1646"/>
                    </a:ln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2" name="Freeform 12">
                <a:extLst>
                  <a:ext uri="{FF2B5EF4-FFF2-40B4-BE49-F238E27FC236}">
                    <a16:creationId xmlns:a16="http://schemas.microsoft.com/office/drawing/2014/main" id="{162CA1FC-9CD5-418D-89C6-C4000CBA3E32}"/>
                  </a:ext>
                </a:extLst>
              </p:cNvPr>
              <p:cNvSpPr>
                <a:spLocks/>
              </p:cNvSpPr>
              <p:nvPr/>
            </p:nvSpPr>
            <p:spPr bwMode="auto">
              <a:xfrm>
                <a:off x="2070" y="817"/>
                <a:ext cx="1276" cy="1582"/>
              </a:xfrm>
              <a:custGeom>
                <a:avLst/>
                <a:gdLst>
                  <a:gd name="T0" fmla="*/ 0 w 1276"/>
                  <a:gd name="T1" fmla="*/ 1457 h 1582"/>
                  <a:gd name="T2" fmla="*/ 1125 w 1276"/>
                  <a:gd name="T3" fmla="*/ 0 h 1582"/>
                  <a:gd name="T4" fmla="*/ 1276 w 1276"/>
                  <a:gd name="T5" fmla="*/ 343 h 1582"/>
                  <a:gd name="T6" fmla="*/ 320 w 1276"/>
                  <a:gd name="T7" fmla="*/ 1582 h 1582"/>
                  <a:gd name="T8" fmla="*/ 0 w 1276"/>
                  <a:gd name="T9" fmla="*/ 1457 h 1582"/>
                </a:gdLst>
                <a:ahLst/>
                <a:cxnLst>
                  <a:cxn ang="0">
                    <a:pos x="T0" y="T1"/>
                  </a:cxn>
                  <a:cxn ang="0">
                    <a:pos x="T2" y="T3"/>
                  </a:cxn>
                  <a:cxn ang="0">
                    <a:pos x="T4" y="T5"/>
                  </a:cxn>
                  <a:cxn ang="0">
                    <a:pos x="T6" y="T7"/>
                  </a:cxn>
                  <a:cxn ang="0">
                    <a:pos x="T8" y="T9"/>
                  </a:cxn>
                </a:cxnLst>
                <a:rect l="0" t="0" r="r" b="b"/>
                <a:pathLst>
                  <a:path w="1276" h="1582">
                    <a:moveTo>
                      <a:pt x="0" y="1457"/>
                    </a:moveTo>
                    <a:lnTo>
                      <a:pt x="1125" y="0"/>
                    </a:lnTo>
                    <a:lnTo>
                      <a:pt x="1276" y="343"/>
                    </a:lnTo>
                    <a:lnTo>
                      <a:pt x="320" y="1582"/>
                    </a:lnTo>
                    <a:lnTo>
                      <a:pt x="0" y="145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3" name="Freeform 13">
                <a:extLst>
                  <a:ext uri="{FF2B5EF4-FFF2-40B4-BE49-F238E27FC236}">
                    <a16:creationId xmlns:a16="http://schemas.microsoft.com/office/drawing/2014/main" id="{7378D420-74FD-4285-9CE8-5236782DABE0}"/>
                  </a:ext>
                </a:extLst>
              </p:cNvPr>
              <p:cNvSpPr>
                <a:spLocks/>
              </p:cNvSpPr>
              <p:nvPr/>
            </p:nvSpPr>
            <p:spPr bwMode="auto">
              <a:xfrm>
                <a:off x="3195" y="817"/>
                <a:ext cx="1124" cy="1094"/>
              </a:xfrm>
              <a:custGeom>
                <a:avLst/>
                <a:gdLst>
                  <a:gd name="T0" fmla="*/ 0 w 1124"/>
                  <a:gd name="T1" fmla="*/ 0 h 1094"/>
                  <a:gd name="T2" fmla="*/ 151 w 1124"/>
                  <a:gd name="T3" fmla="*/ 343 h 1094"/>
                  <a:gd name="T4" fmla="*/ 1108 w 1124"/>
                  <a:gd name="T5" fmla="*/ 1094 h 1094"/>
                  <a:gd name="T6" fmla="*/ 1124 w 1124"/>
                  <a:gd name="T7" fmla="*/ 881 h 1094"/>
                  <a:gd name="T8" fmla="*/ 0 w 1124"/>
                  <a:gd name="T9" fmla="*/ 0 h 1094"/>
                </a:gdLst>
                <a:ahLst/>
                <a:cxnLst>
                  <a:cxn ang="0">
                    <a:pos x="T0" y="T1"/>
                  </a:cxn>
                  <a:cxn ang="0">
                    <a:pos x="T2" y="T3"/>
                  </a:cxn>
                  <a:cxn ang="0">
                    <a:pos x="T4" y="T5"/>
                  </a:cxn>
                  <a:cxn ang="0">
                    <a:pos x="T6" y="T7"/>
                  </a:cxn>
                  <a:cxn ang="0">
                    <a:pos x="T8" y="T9"/>
                  </a:cxn>
                </a:cxnLst>
                <a:rect l="0" t="0" r="r" b="b"/>
                <a:pathLst>
                  <a:path w="1124" h="1094">
                    <a:moveTo>
                      <a:pt x="0" y="0"/>
                    </a:moveTo>
                    <a:lnTo>
                      <a:pt x="151" y="343"/>
                    </a:lnTo>
                    <a:lnTo>
                      <a:pt x="1108" y="1094"/>
                    </a:lnTo>
                    <a:lnTo>
                      <a:pt x="1124" y="881"/>
                    </a:lnTo>
                    <a:lnTo>
                      <a:pt x="0" y="0"/>
                    </a:lnTo>
                    <a:close/>
                  </a:path>
                </a:pathLst>
              </a:custGeom>
              <a:solidFill>
                <a:schemeClr val="accent2">
                  <a:lumMod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4" name="Freeform 14">
                <a:extLst>
                  <a:ext uri="{FF2B5EF4-FFF2-40B4-BE49-F238E27FC236}">
                    <a16:creationId xmlns:a16="http://schemas.microsoft.com/office/drawing/2014/main" id="{E5047C80-F2AB-4F4E-BDBE-F448F51556E2}"/>
                  </a:ext>
                </a:extLst>
              </p:cNvPr>
              <p:cNvSpPr>
                <a:spLocks/>
              </p:cNvSpPr>
              <p:nvPr/>
            </p:nvSpPr>
            <p:spPr bwMode="auto">
              <a:xfrm>
                <a:off x="2390" y="1151"/>
                <a:ext cx="1913" cy="1239"/>
              </a:xfrm>
              <a:custGeom>
                <a:avLst/>
                <a:gdLst>
                  <a:gd name="T0" fmla="*/ 0 w 1913"/>
                  <a:gd name="T1" fmla="*/ 1239 h 1239"/>
                  <a:gd name="T2" fmla="*/ 956 w 1913"/>
                  <a:gd name="T3" fmla="*/ 0 h 1239"/>
                  <a:gd name="T4" fmla="*/ 1913 w 1913"/>
                  <a:gd name="T5" fmla="*/ 751 h 1239"/>
                  <a:gd name="T6" fmla="*/ 0 w 1913"/>
                  <a:gd name="T7" fmla="*/ 1239 h 1239"/>
                </a:gdLst>
                <a:ahLst/>
                <a:cxnLst>
                  <a:cxn ang="0">
                    <a:pos x="T0" y="T1"/>
                  </a:cxn>
                  <a:cxn ang="0">
                    <a:pos x="T2" y="T3"/>
                  </a:cxn>
                  <a:cxn ang="0">
                    <a:pos x="T4" y="T5"/>
                  </a:cxn>
                  <a:cxn ang="0">
                    <a:pos x="T6" y="T7"/>
                  </a:cxn>
                </a:cxnLst>
                <a:rect l="0" t="0" r="r" b="b"/>
                <a:pathLst>
                  <a:path w="1913" h="1239">
                    <a:moveTo>
                      <a:pt x="0" y="1239"/>
                    </a:moveTo>
                    <a:lnTo>
                      <a:pt x="956" y="0"/>
                    </a:lnTo>
                    <a:lnTo>
                      <a:pt x="1913" y="751"/>
                    </a:lnTo>
                    <a:lnTo>
                      <a:pt x="0" y="1239"/>
                    </a:lnTo>
                    <a:close/>
                  </a:path>
                </a:pathLst>
              </a:custGeom>
              <a:solidFill>
                <a:schemeClr val="accent2">
                  <a:lumMod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5" name="Freeform 15">
                <a:extLst>
                  <a:ext uri="{FF2B5EF4-FFF2-40B4-BE49-F238E27FC236}">
                    <a16:creationId xmlns:a16="http://schemas.microsoft.com/office/drawing/2014/main" id="{800436C3-59F4-4BE0-8293-27D03D7076C2}"/>
                  </a:ext>
                </a:extLst>
              </p:cNvPr>
              <p:cNvSpPr>
                <a:spLocks/>
              </p:cNvSpPr>
              <p:nvPr/>
            </p:nvSpPr>
            <p:spPr bwMode="auto">
              <a:xfrm>
                <a:off x="2688" y="1478"/>
                <a:ext cx="954" cy="1165"/>
              </a:xfrm>
              <a:custGeom>
                <a:avLst/>
                <a:gdLst>
                  <a:gd name="T0" fmla="*/ 0 w 954"/>
                  <a:gd name="T1" fmla="*/ 1039 h 1165"/>
                  <a:gd name="T2" fmla="*/ 800 w 954"/>
                  <a:gd name="T3" fmla="*/ 0 h 1165"/>
                  <a:gd name="T4" fmla="*/ 954 w 954"/>
                  <a:gd name="T5" fmla="*/ 348 h 1165"/>
                  <a:gd name="T6" fmla="*/ 322 w 954"/>
                  <a:gd name="T7" fmla="*/ 1165 h 1165"/>
                  <a:gd name="T8" fmla="*/ 0 w 954"/>
                  <a:gd name="T9" fmla="*/ 1039 h 1165"/>
                </a:gdLst>
                <a:ahLst/>
                <a:cxnLst>
                  <a:cxn ang="0">
                    <a:pos x="T0" y="T1"/>
                  </a:cxn>
                  <a:cxn ang="0">
                    <a:pos x="T2" y="T3"/>
                  </a:cxn>
                  <a:cxn ang="0">
                    <a:pos x="T4" y="T5"/>
                  </a:cxn>
                  <a:cxn ang="0">
                    <a:pos x="T6" y="T7"/>
                  </a:cxn>
                  <a:cxn ang="0">
                    <a:pos x="T8" y="T9"/>
                  </a:cxn>
                </a:cxnLst>
                <a:rect l="0" t="0" r="r" b="b"/>
                <a:pathLst>
                  <a:path w="954" h="1165">
                    <a:moveTo>
                      <a:pt x="0" y="1039"/>
                    </a:moveTo>
                    <a:lnTo>
                      <a:pt x="800" y="0"/>
                    </a:lnTo>
                    <a:lnTo>
                      <a:pt x="954" y="348"/>
                    </a:lnTo>
                    <a:lnTo>
                      <a:pt x="322" y="1165"/>
                    </a:lnTo>
                    <a:lnTo>
                      <a:pt x="0" y="103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6" name="Freeform 16">
                <a:extLst>
                  <a:ext uri="{FF2B5EF4-FFF2-40B4-BE49-F238E27FC236}">
                    <a16:creationId xmlns:a16="http://schemas.microsoft.com/office/drawing/2014/main" id="{915A92F6-E5FF-4552-82DA-D42AA8665878}"/>
                  </a:ext>
                </a:extLst>
              </p:cNvPr>
              <p:cNvSpPr>
                <a:spLocks/>
              </p:cNvSpPr>
              <p:nvPr/>
            </p:nvSpPr>
            <p:spPr bwMode="auto">
              <a:xfrm>
                <a:off x="3488" y="1478"/>
                <a:ext cx="800" cy="843"/>
              </a:xfrm>
              <a:custGeom>
                <a:avLst/>
                <a:gdLst>
                  <a:gd name="T0" fmla="*/ 0 w 800"/>
                  <a:gd name="T1" fmla="*/ 0 h 843"/>
                  <a:gd name="T2" fmla="*/ 154 w 800"/>
                  <a:gd name="T3" fmla="*/ 348 h 843"/>
                  <a:gd name="T4" fmla="*/ 784 w 800"/>
                  <a:gd name="T5" fmla="*/ 843 h 843"/>
                  <a:gd name="T6" fmla="*/ 800 w 800"/>
                  <a:gd name="T7" fmla="*/ 630 h 843"/>
                  <a:gd name="T8" fmla="*/ 0 w 800"/>
                  <a:gd name="T9" fmla="*/ 0 h 843"/>
                </a:gdLst>
                <a:ahLst/>
                <a:cxnLst>
                  <a:cxn ang="0">
                    <a:pos x="T0" y="T1"/>
                  </a:cxn>
                  <a:cxn ang="0">
                    <a:pos x="T2" y="T3"/>
                  </a:cxn>
                  <a:cxn ang="0">
                    <a:pos x="T4" y="T5"/>
                  </a:cxn>
                  <a:cxn ang="0">
                    <a:pos x="T6" y="T7"/>
                  </a:cxn>
                  <a:cxn ang="0">
                    <a:pos x="T8" y="T9"/>
                  </a:cxn>
                </a:cxnLst>
                <a:rect l="0" t="0" r="r" b="b"/>
                <a:pathLst>
                  <a:path w="800" h="843">
                    <a:moveTo>
                      <a:pt x="0" y="0"/>
                    </a:moveTo>
                    <a:lnTo>
                      <a:pt x="154" y="348"/>
                    </a:lnTo>
                    <a:lnTo>
                      <a:pt x="784" y="843"/>
                    </a:lnTo>
                    <a:lnTo>
                      <a:pt x="800" y="630"/>
                    </a:lnTo>
                    <a:lnTo>
                      <a:pt x="0" y="0"/>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7" name="Freeform 17">
                <a:extLst>
                  <a:ext uri="{FF2B5EF4-FFF2-40B4-BE49-F238E27FC236}">
                    <a16:creationId xmlns:a16="http://schemas.microsoft.com/office/drawing/2014/main" id="{6B1D2648-AC56-408E-925B-13C271D2D978}"/>
                  </a:ext>
                </a:extLst>
              </p:cNvPr>
              <p:cNvSpPr>
                <a:spLocks/>
              </p:cNvSpPr>
              <p:nvPr/>
            </p:nvSpPr>
            <p:spPr bwMode="auto">
              <a:xfrm>
                <a:off x="3010" y="1817"/>
                <a:ext cx="1262" cy="817"/>
              </a:xfrm>
              <a:custGeom>
                <a:avLst/>
                <a:gdLst>
                  <a:gd name="T0" fmla="*/ 0 w 1262"/>
                  <a:gd name="T1" fmla="*/ 817 h 817"/>
                  <a:gd name="T2" fmla="*/ 632 w 1262"/>
                  <a:gd name="T3" fmla="*/ 0 h 817"/>
                  <a:gd name="T4" fmla="*/ 1262 w 1262"/>
                  <a:gd name="T5" fmla="*/ 495 h 817"/>
                  <a:gd name="T6" fmla="*/ 0 w 1262"/>
                  <a:gd name="T7" fmla="*/ 817 h 817"/>
                </a:gdLst>
                <a:ahLst/>
                <a:cxnLst>
                  <a:cxn ang="0">
                    <a:pos x="T0" y="T1"/>
                  </a:cxn>
                  <a:cxn ang="0">
                    <a:pos x="T2" y="T3"/>
                  </a:cxn>
                  <a:cxn ang="0">
                    <a:pos x="T4" y="T5"/>
                  </a:cxn>
                  <a:cxn ang="0">
                    <a:pos x="T6" y="T7"/>
                  </a:cxn>
                </a:cxnLst>
                <a:rect l="0" t="0" r="r" b="b"/>
                <a:pathLst>
                  <a:path w="1262" h="817">
                    <a:moveTo>
                      <a:pt x="0" y="817"/>
                    </a:moveTo>
                    <a:lnTo>
                      <a:pt x="632" y="0"/>
                    </a:lnTo>
                    <a:lnTo>
                      <a:pt x="1262" y="495"/>
                    </a:lnTo>
                    <a:lnTo>
                      <a:pt x="0" y="817"/>
                    </a:lnTo>
                    <a:close/>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8" name="Freeform 18">
                <a:extLst>
                  <a:ext uri="{FF2B5EF4-FFF2-40B4-BE49-F238E27FC236}">
                    <a16:creationId xmlns:a16="http://schemas.microsoft.com/office/drawing/2014/main" id="{AA2F4DBE-0673-4E70-B701-96DF83990C02}"/>
                  </a:ext>
                </a:extLst>
              </p:cNvPr>
              <p:cNvSpPr>
                <a:spLocks/>
              </p:cNvSpPr>
              <p:nvPr/>
            </p:nvSpPr>
            <p:spPr bwMode="auto">
              <a:xfrm>
                <a:off x="3313" y="2146"/>
                <a:ext cx="909" cy="971"/>
              </a:xfrm>
              <a:custGeom>
                <a:avLst/>
                <a:gdLst>
                  <a:gd name="T0" fmla="*/ 480 w 909"/>
                  <a:gd name="T1" fmla="*/ 0 h 971"/>
                  <a:gd name="T2" fmla="*/ 0 w 909"/>
                  <a:gd name="T3" fmla="*/ 613 h 971"/>
                  <a:gd name="T4" fmla="*/ 909 w 909"/>
                  <a:gd name="T5" fmla="*/ 971 h 971"/>
                  <a:gd name="T6" fmla="*/ 480 w 909"/>
                  <a:gd name="T7" fmla="*/ 0 h 971"/>
                </a:gdLst>
                <a:ahLst/>
                <a:cxnLst>
                  <a:cxn ang="0">
                    <a:pos x="T0" y="T1"/>
                  </a:cxn>
                  <a:cxn ang="0">
                    <a:pos x="T2" y="T3"/>
                  </a:cxn>
                  <a:cxn ang="0">
                    <a:pos x="T4" y="T5"/>
                  </a:cxn>
                  <a:cxn ang="0">
                    <a:pos x="T6" y="T7"/>
                  </a:cxn>
                </a:cxnLst>
                <a:rect l="0" t="0" r="r" b="b"/>
                <a:pathLst>
                  <a:path w="909" h="971">
                    <a:moveTo>
                      <a:pt x="480" y="0"/>
                    </a:moveTo>
                    <a:lnTo>
                      <a:pt x="0" y="613"/>
                    </a:lnTo>
                    <a:lnTo>
                      <a:pt x="909" y="971"/>
                    </a:lnTo>
                    <a:lnTo>
                      <a:pt x="480"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sp>
            <p:nvSpPr>
              <p:cNvPr id="19" name="Freeform 19">
                <a:extLst>
                  <a:ext uri="{FF2B5EF4-FFF2-40B4-BE49-F238E27FC236}">
                    <a16:creationId xmlns:a16="http://schemas.microsoft.com/office/drawing/2014/main" id="{01D00B4B-EFE6-4E0A-9F48-5377FC025B1A}"/>
                  </a:ext>
                </a:extLst>
              </p:cNvPr>
              <p:cNvSpPr>
                <a:spLocks/>
              </p:cNvSpPr>
              <p:nvPr/>
            </p:nvSpPr>
            <p:spPr bwMode="auto">
              <a:xfrm>
                <a:off x="3784" y="2146"/>
                <a:ext cx="474" cy="971"/>
              </a:xfrm>
              <a:custGeom>
                <a:avLst/>
                <a:gdLst>
                  <a:gd name="T0" fmla="*/ 0 w 474"/>
                  <a:gd name="T1" fmla="*/ 0 h 971"/>
                  <a:gd name="T2" fmla="*/ 429 w 474"/>
                  <a:gd name="T3" fmla="*/ 971 h 971"/>
                  <a:gd name="T4" fmla="*/ 474 w 474"/>
                  <a:gd name="T5" fmla="*/ 369 h 971"/>
                  <a:gd name="T6" fmla="*/ 0 w 474"/>
                  <a:gd name="T7" fmla="*/ 0 h 971"/>
                </a:gdLst>
                <a:ahLst/>
                <a:cxnLst>
                  <a:cxn ang="0">
                    <a:pos x="T0" y="T1"/>
                  </a:cxn>
                  <a:cxn ang="0">
                    <a:pos x="T2" y="T3"/>
                  </a:cxn>
                  <a:cxn ang="0">
                    <a:pos x="T4" y="T5"/>
                  </a:cxn>
                  <a:cxn ang="0">
                    <a:pos x="T6" y="T7"/>
                  </a:cxn>
                </a:cxnLst>
                <a:rect l="0" t="0" r="r" b="b"/>
                <a:pathLst>
                  <a:path w="474" h="971">
                    <a:moveTo>
                      <a:pt x="0" y="0"/>
                    </a:moveTo>
                    <a:lnTo>
                      <a:pt x="429" y="971"/>
                    </a:lnTo>
                    <a:lnTo>
                      <a:pt x="474" y="369"/>
                    </a:lnTo>
                    <a:lnTo>
                      <a:pt x="0" y="0"/>
                    </a:lnTo>
                    <a:close/>
                  </a:path>
                </a:pathLst>
              </a:custGeom>
              <a:solidFill>
                <a:schemeClr val="accent4">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351"/>
              </a:p>
            </p:txBody>
          </p:sp>
        </p:grpSp>
        <p:sp>
          <p:nvSpPr>
            <p:cNvPr id="5" name="Content Placeholder 2">
              <a:extLst>
                <a:ext uri="{FF2B5EF4-FFF2-40B4-BE49-F238E27FC236}">
                  <a16:creationId xmlns:a16="http://schemas.microsoft.com/office/drawing/2014/main" id="{E1DD10F4-49A1-4C76-859A-D69176F16E6E}"/>
                </a:ext>
              </a:extLst>
            </p:cNvPr>
            <p:cNvSpPr txBox="1">
              <a:spLocks/>
            </p:cNvSpPr>
            <p:nvPr/>
          </p:nvSpPr>
          <p:spPr>
            <a:xfrm rot="18483783">
              <a:off x="1436401" y="2572289"/>
              <a:ext cx="1551185" cy="342560"/>
            </a:xfrm>
            <a:prstGeom prst="rect">
              <a:avLst/>
            </a:prstGeom>
          </p:spPr>
          <p:txBody>
            <a:bodyPr vert="horz" lIns="91440" tIns="45720" rIns="91440" bIns="45720" rtlCol="0">
              <a:no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IN" b="1" dirty="0">
                  <a:solidFill>
                    <a:schemeClr val="bg1"/>
                  </a:solidFill>
                  <a:latin typeface="+mj-lt"/>
                  <a:ea typeface="Open Sans" panose="020B0606030504020204" pitchFamily="34" charset="0"/>
                  <a:cs typeface="Open Sans" panose="020B0606030504020204" pitchFamily="34" charset="0"/>
                </a:rPr>
                <a:t>2019-2020</a:t>
              </a:r>
              <a:endParaRPr lang="en-US" sz="1100" dirty="0">
                <a:solidFill>
                  <a:schemeClr val="bg1"/>
                </a:solidFill>
                <a:latin typeface="+mj-lt"/>
                <a:ea typeface="Open Sans" panose="020B0606030504020204" pitchFamily="34" charset="0"/>
                <a:cs typeface="Open Sans" panose="020B0606030504020204" pitchFamily="34" charset="0"/>
              </a:endParaRPr>
            </a:p>
          </p:txBody>
        </p:sp>
        <p:sp>
          <p:nvSpPr>
            <p:cNvPr id="6" name="Content Placeholder 2">
              <a:extLst>
                <a:ext uri="{FF2B5EF4-FFF2-40B4-BE49-F238E27FC236}">
                  <a16:creationId xmlns:a16="http://schemas.microsoft.com/office/drawing/2014/main" id="{E656BC39-4A74-44CB-9A7C-CC6D2BDC71FE}"/>
                </a:ext>
              </a:extLst>
            </p:cNvPr>
            <p:cNvSpPr txBox="1">
              <a:spLocks/>
            </p:cNvSpPr>
            <p:nvPr/>
          </p:nvSpPr>
          <p:spPr>
            <a:xfrm rot="18483783">
              <a:off x="2097965" y="3332712"/>
              <a:ext cx="1421584" cy="335891"/>
            </a:xfrm>
            <a:prstGeom prst="rect">
              <a:avLst/>
            </a:prstGeom>
          </p:spPr>
          <p:txBody>
            <a:bodyPr vert="horz" lIns="91440" tIns="45720" rIns="91440" bIns="45720" rtlCol="0">
              <a:no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IN" b="1" dirty="0">
                  <a:solidFill>
                    <a:schemeClr val="accent1"/>
                  </a:solidFill>
                  <a:latin typeface="+mj-lt"/>
                  <a:ea typeface="Open Sans" panose="020B0606030504020204" pitchFamily="34" charset="0"/>
                  <a:cs typeface="Open Sans" panose="020B0606030504020204" pitchFamily="34" charset="0"/>
                </a:rPr>
                <a:t>2018-2019</a:t>
              </a:r>
              <a:endParaRPr lang="en-US" sz="1100" dirty="0">
                <a:solidFill>
                  <a:schemeClr val="accent1"/>
                </a:solidFill>
                <a:latin typeface="+mj-lt"/>
                <a:ea typeface="Open Sans" panose="020B0606030504020204" pitchFamily="34" charset="0"/>
                <a:cs typeface="Open Sans" panose="020B0606030504020204" pitchFamily="34" charset="0"/>
              </a:endParaRPr>
            </a:p>
          </p:txBody>
        </p:sp>
        <p:sp>
          <p:nvSpPr>
            <p:cNvPr id="7" name="Content Placeholder 2">
              <a:extLst>
                <a:ext uri="{FF2B5EF4-FFF2-40B4-BE49-F238E27FC236}">
                  <a16:creationId xmlns:a16="http://schemas.microsoft.com/office/drawing/2014/main" id="{9F1A4C91-D093-404F-AAA1-56AF138657FB}"/>
                </a:ext>
              </a:extLst>
            </p:cNvPr>
            <p:cNvSpPr txBox="1">
              <a:spLocks/>
            </p:cNvSpPr>
            <p:nvPr/>
          </p:nvSpPr>
          <p:spPr>
            <a:xfrm rot="18483783">
              <a:off x="2766999" y="4039975"/>
              <a:ext cx="1406737" cy="335891"/>
            </a:xfrm>
            <a:prstGeom prst="rect">
              <a:avLst/>
            </a:prstGeom>
          </p:spPr>
          <p:txBody>
            <a:bodyPr vert="horz" lIns="91440" tIns="45720" rIns="91440" bIns="45720" rtlCol="0">
              <a:no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r>
                <a:rPr lang="en-IN" b="1" dirty="0">
                  <a:solidFill>
                    <a:schemeClr val="accent1"/>
                  </a:solidFill>
                  <a:latin typeface="+mj-lt"/>
                  <a:ea typeface="Open Sans" panose="020B0606030504020204" pitchFamily="34" charset="0"/>
                  <a:cs typeface="Open Sans" panose="020B0606030504020204" pitchFamily="34" charset="0"/>
                </a:rPr>
                <a:t>2017-2018</a:t>
              </a:r>
              <a:endParaRPr lang="en-US" sz="1100" dirty="0">
                <a:solidFill>
                  <a:schemeClr val="accent1"/>
                </a:solidFill>
                <a:latin typeface="+mj-lt"/>
                <a:ea typeface="Open Sans" panose="020B0606030504020204" pitchFamily="34" charset="0"/>
                <a:cs typeface="Open Sans" panose="020B0606030504020204" pitchFamily="34" charset="0"/>
              </a:endParaRPr>
            </a:p>
          </p:txBody>
        </p:sp>
        <p:sp>
          <p:nvSpPr>
            <p:cNvPr id="8" name="Content Placeholder 2">
              <a:extLst>
                <a:ext uri="{FF2B5EF4-FFF2-40B4-BE49-F238E27FC236}">
                  <a16:creationId xmlns:a16="http://schemas.microsoft.com/office/drawing/2014/main" id="{CE9E9879-2B9F-427B-A743-38A103CBA160}"/>
                </a:ext>
              </a:extLst>
            </p:cNvPr>
            <p:cNvSpPr txBox="1">
              <a:spLocks/>
            </p:cNvSpPr>
            <p:nvPr/>
          </p:nvSpPr>
          <p:spPr>
            <a:xfrm rot="18483783">
              <a:off x="3884097" y="4723850"/>
              <a:ext cx="629627" cy="335891"/>
            </a:xfrm>
            <a:prstGeom prst="rect">
              <a:avLst/>
            </a:prstGeom>
          </p:spPr>
          <p:txBody>
            <a:bodyPr vert="horz" lIns="91440" tIns="45720" rIns="91440" bIns="45720" rtlCol="0">
              <a:no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buNone/>
              </a:pPr>
              <a:endParaRPr lang="en-US" sz="1100" dirty="0">
                <a:solidFill>
                  <a:schemeClr val="bg1"/>
                </a:solidFill>
              </a:endParaRPr>
            </a:p>
          </p:txBody>
        </p:sp>
      </p:grpSp>
      <p:grpSp>
        <p:nvGrpSpPr>
          <p:cNvPr id="20" name="Group 19">
            <a:extLst>
              <a:ext uri="{FF2B5EF4-FFF2-40B4-BE49-F238E27FC236}">
                <a16:creationId xmlns:a16="http://schemas.microsoft.com/office/drawing/2014/main" id="{A85C4810-D555-43A0-950F-B0FD14611D50}"/>
              </a:ext>
            </a:extLst>
          </p:cNvPr>
          <p:cNvGrpSpPr/>
          <p:nvPr/>
        </p:nvGrpSpPr>
        <p:grpSpPr>
          <a:xfrm>
            <a:off x="0" y="1249645"/>
            <a:ext cx="3657600" cy="1344129"/>
            <a:chOff x="0" y="2782669"/>
            <a:chExt cx="3657600" cy="1344129"/>
          </a:xfrm>
        </p:grpSpPr>
        <p:sp>
          <p:nvSpPr>
            <p:cNvPr id="21" name="Rectangle 20">
              <a:extLst>
                <a:ext uri="{FF2B5EF4-FFF2-40B4-BE49-F238E27FC236}">
                  <a16:creationId xmlns:a16="http://schemas.microsoft.com/office/drawing/2014/main" id="{4E6464CF-A540-46FB-9E06-8EAFE0D34568}"/>
                </a:ext>
              </a:extLst>
            </p:cNvPr>
            <p:cNvSpPr/>
            <p:nvPr/>
          </p:nvSpPr>
          <p:spPr>
            <a:xfrm>
              <a:off x="0" y="3429001"/>
              <a:ext cx="3323771"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1BC8478C-54E4-44C3-9DD0-FE9BBFA36960}"/>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23" name="TextBox 22">
              <a:extLst>
                <a:ext uri="{FF2B5EF4-FFF2-40B4-BE49-F238E27FC236}">
                  <a16:creationId xmlns:a16="http://schemas.microsoft.com/office/drawing/2014/main" id="{E257E066-B3C4-44E7-B6F3-F653050DD991}"/>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SERVICES</a:t>
              </a:r>
            </a:p>
          </p:txBody>
        </p:sp>
      </p:grpSp>
      <p:sp>
        <p:nvSpPr>
          <p:cNvPr id="24" name="TextBox 23">
            <a:extLst>
              <a:ext uri="{FF2B5EF4-FFF2-40B4-BE49-F238E27FC236}">
                <a16:creationId xmlns:a16="http://schemas.microsoft.com/office/drawing/2014/main" id="{4215F753-B365-4869-A043-AE6F2D1B20FB}"/>
              </a:ext>
            </a:extLst>
          </p:cNvPr>
          <p:cNvSpPr txBox="1"/>
          <p:nvPr/>
        </p:nvSpPr>
        <p:spPr>
          <a:xfrm>
            <a:off x="766827" y="3023230"/>
            <a:ext cx="2342915" cy="1440844"/>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200" dirty="0">
              <a:ea typeface="Lato" panose="020F0502020204030203" pitchFamily="34" charset="0"/>
              <a:cs typeface="Lato" panose="020F0502020204030203" pitchFamily="34" charset="0"/>
            </a:endParaRPr>
          </a:p>
        </p:txBody>
      </p:sp>
      <p:sp>
        <p:nvSpPr>
          <p:cNvPr id="25" name="Flowchart: Terminator 24">
            <a:extLst>
              <a:ext uri="{FF2B5EF4-FFF2-40B4-BE49-F238E27FC236}">
                <a16:creationId xmlns:a16="http://schemas.microsoft.com/office/drawing/2014/main" id="{F4EE3149-1FDE-48A5-85AF-B773D1424808}"/>
              </a:ext>
            </a:extLst>
          </p:cNvPr>
          <p:cNvSpPr/>
          <p:nvPr/>
        </p:nvSpPr>
        <p:spPr>
          <a:xfrm>
            <a:off x="766827" y="4893530"/>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grpSp>
        <p:nvGrpSpPr>
          <p:cNvPr id="32" name="Group 31">
            <a:extLst>
              <a:ext uri="{FF2B5EF4-FFF2-40B4-BE49-F238E27FC236}">
                <a16:creationId xmlns:a16="http://schemas.microsoft.com/office/drawing/2014/main" id="{C6468A38-2060-4902-A8DE-35EA73466B92}"/>
              </a:ext>
            </a:extLst>
          </p:cNvPr>
          <p:cNvGrpSpPr/>
          <p:nvPr/>
        </p:nvGrpSpPr>
        <p:grpSpPr>
          <a:xfrm>
            <a:off x="8101374" y="1565981"/>
            <a:ext cx="3086071" cy="995919"/>
            <a:chOff x="8037290" y="1565981"/>
            <a:chExt cx="3086071" cy="995919"/>
          </a:xfrm>
        </p:grpSpPr>
        <p:sp>
          <p:nvSpPr>
            <p:cNvPr id="26" name="TextBox 25">
              <a:extLst>
                <a:ext uri="{FF2B5EF4-FFF2-40B4-BE49-F238E27FC236}">
                  <a16:creationId xmlns:a16="http://schemas.microsoft.com/office/drawing/2014/main" id="{914AC501-D9C0-4579-B31F-405D018F36D3}"/>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01.</a:t>
              </a:r>
            </a:p>
          </p:txBody>
        </p:sp>
        <p:sp>
          <p:nvSpPr>
            <p:cNvPr id="27" name="TextBox 26">
              <a:extLst>
                <a:ext uri="{FF2B5EF4-FFF2-40B4-BE49-F238E27FC236}">
                  <a16:creationId xmlns:a16="http://schemas.microsoft.com/office/drawing/2014/main" id="{D7D1D287-30FF-4F02-B079-23AB43C10161}"/>
                </a:ext>
              </a:extLst>
            </p:cNvPr>
            <p:cNvSpPr txBox="1"/>
            <p:nvPr/>
          </p:nvSpPr>
          <p:spPr>
            <a:xfrm>
              <a:off x="8983779" y="1952053"/>
              <a:ext cx="2139582"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28" name="TextBox 27">
              <a:extLst>
                <a:ext uri="{FF2B5EF4-FFF2-40B4-BE49-F238E27FC236}">
                  <a16:creationId xmlns:a16="http://schemas.microsoft.com/office/drawing/2014/main" id="{2E1477E9-29A6-4E63-89C8-5D4B1A1AB79C}"/>
                </a:ext>
              </a:extLst>
            </p:cNvPr>
            <p:cNvSpPr txBox="1"/>
            <p:nvPr/>
          </p:nvSpPr>
          <p:spPr>
            <a:xfrm>
              <a:off x="8983779" y="1575772"/>
              <a:ext cx="2139582"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WRITE SOMETHING HERE</a:t>
              </a:r>
            </a:p>
          </p:txBody>
        </p:sp>
      </p:grpSp>
      <p:grpSp>
        <p:nvGrpSpPr>
          <p:cNvPr id="33" name="Group 32">
            <a:extLst>
              <a:ext uri="{FF2B5EF4-FFF2-40B4-BE49-F238E27FC236}">
                <a16:creationId xmlns:a16="http://schemas.microsoft.com/office/drawing/2014/main" id="{606EFE08-21D9-492B-897C-E9618097F022}"/>
              </a:ext>
            </a:extLst>
          </p:cNvPr>
          <p:cNvGrpSpPr/>
          <p:nvPr/>
        </p:nvGrpSpPr>
        <p:grpSpPr>
          <a:xfrm>
            <a:off x="8114039" y="3111427"/>
            <a:ext cx="3086071" cy="995919"/>
            <a:chOff x="8037290" y="1565981"/>
            <a:chExt cx="3086071" cy="995919"/>
          </a:xfrm>
        </p:grpSpPr>
        <p:sp>
          <p:nvSpPr>
            <p:cNvPr id="34" name="TextBox 33">
              <a:extLst>
                <a:ext uri="{FF2B5EF4-FFF2-40B4-BE49-F238E27FC236}">
                  <a16:creationId xmlns:a16="http://schemas.microsoft.com/office/drawing/2014/main" id="{A96D53B4-6D30-45F3-9463-E6D46708A348}"/>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02.</a:t>
              </a:r>
            </a:p>
          </p:txBody>
        </p:sp>
        <p:sp>
          <p:nvSpPr>
            <p:cNvPr id="35" name="TextBox 34">
              <a:extLst>
                <a:ext uri="{FF2B5EF4-FFF2-40B4-BE49-F238E27FC236}">
                  <a16:creationId xmlns:a16="http://schemas.microsoft.com/office/drawing/2014/main" id="{185AD595-C05F-4A65-8C99-2DC2B7BA3074}"/>
                </a:ext>
              </a:extLst>
            </p:cNvPr>
            <p:cNvSpPr txBox="1"/>
            <p:nvPr/>
          </p:nvSpPr>
          <p:spPr>
            <a:xfrm>
              <a:off x="8983779" y="1952053"/>
              <a:ext cx="2139582"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36" name="TextBox 35">
              <a:extLst>
                <a:ext uri="{FF2B5EF4-FFF2-40B4-BE49-F238E27FC236}">
                  <a16:creationId xmlns:a16="http://schemas.microsoft.com/office/drawing/2014/main" id="{0897670E-DD1E-4AD9-AFCD-FFF3033D7D69}"/>
                </a:ext>
              </a:extLst>
            </p:cNvPr>
            <p:cNvSpPr txBox="1"/>
            <p:nvPr/>
          </p:nvSpPr>
          <p:spPr>
            <a:xfrm>
              <a:off x="8983779" y="1575772"/>
              <a:ext cx="2139582"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WRITE SOMETHING HERE</a:t>
              </a:r>
            </a:p>
          </p:txBody>
        </p:sp>
      </p:grpSp>
      <p:grpSp>
        <p:nvGrpSpPr>
          <p:cNvPr id="37" name="Group 36">
            <a:extLst>
              <a:ext uri="{FF2B5EF4-FFF2-40B4-BE49-F238E27FC236}">
                <a16:creationId xmlns:a16="http://schemas.microsoft.com/office/drawing/2014/main" id="{18AB1735-15B7-494F-9D7D-F09FDBE47F0A}"/>
              </a:ext>
            </a:extLst>
          </p:cNvPr>
          <p:cNvGrpSpPr/>
          <p:nvPr/>
        </p:nvGrpSpPr>
        <p:grpSpPr>
          <a:xfrm>
            <a:off x="8180191" y="4564717"/>
            <a:ext cx="3086071" cy="995919"/>
            <a:chOff x="8037290" y="1565981"/>
            <a:chExt cx="3086071" cy="995919"/>
          </a:xfrm>
        </p:grpSpPr>
        <p:sp>
          <p:nvSpPr>
            <p:cNvPr id="38" name="TextBox 37">
              <a:extLst>
                <a:ext uri="{FF2B5EF4-FFF2-40B4-BE49-F238E27FC236}">
                  <a16:creationId xmlns:a16="http://schemas.microsoft.com/office/drawing/2014/main" id="{072CAF32-DD68-4CC3-9F51-08A16F33AAC3}"/>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03.</a:t>
              </a:r>
            </a:p>
          </p:txBody>
        </p:sp>
        <p:sp>
          <p:nvSpPr>
            <p:cNvPr id="39" name="TextBox 38">
              <a:extLst>
                <a:ext uri="{FF2B5EF4-FFF2-40B4-BE49-F238E27FC236}">
                  <a16:creationId xmlns:a16="http://schemas.microsoft.com/office/drawing/2014/main" id="{BDDB3238-3D15-4FD3-B6BC-23DC6EC9EE5B}"/>
                </a:ext>
              </a:extLst>
            </p:cNvPr>
            <p:cNvSpPr txBox="1"/>
            <p:nvPr/>
          </p:nvSpPr>
          <p:spPr>
            <a:xfrm>
              <a:off x="8983779" y="1952053"/>
              <a:ext cx="2139582"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40" name="TextBox 39">
              <a:extLst>
                <a:ext uri="{FF2B5EF4-FFF2-40B4-BE49-F238E27FC236}">
                  <a16:creationId xmlns:a16="http://schemas.microsoft.com/office/drawing/2014/main" id="{3ECFE890-D04D-499A-9F6B-D99801D32367}"/>
                </a:ext>
              </a:extLst>
            </p:cNvPr>
            <p:cNvSpPr txBox="1"/>
            <p:nvPr/>
          </p:nvSpPr>
          <p:spPr>
            <a:xfrm>
              <a:off x="8983779" y="1575772"/>
              <a:ext cx="2139582"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WRITE SOMETHING HERE</a:t>
              </a:r>
            </a:p>
          </p:txBody>
        </p:sp>
      </p:grpSp>
    </p:spTree>
    <p:extLst>
      <p:ext uri="{BB962C8B-B14F-4D97-AF65-F5344CB8AC3E}">
        <p14:creationId xmlns:p14="http://schemas.microsoft.com/office/powerpoint/2010/main" val="3660987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8D6E026-8525-4FCE-9020-8687F9021F9E}"/>
              </a:ext>
            </a:extLst>
          </p:cNvPr>
          <p:cNvGrpSpPr/>
          <p:nvPr/>
        </p:nvGrpSpPr>
        <p:grpSpPr>
          <a:xfrm>
            <a:off x="0" y="1249645"/>
            <a:ext cx="3657600" cy="1344129"/>
            <a:chOff x="0" y="2782669"/>
            <a:chExt cx="3657600" cy="1344129"/>
          </a:xfrm>
        </p:grpSpPr>
        <p:sp>
          <p:nvSpPr>
            <p:cNvPr id="4" name="Rectangle 3">
              <a:extLst>
                <a:ext uri="{FF2B5EF4-FFF2-40B4-BE49-F238E27FC236}">
                  <a16:creationId xmlns:a16="http://schemas.microsoft.com/office/drawing/2014/main" id="{821D6FDC-B146-459C-8CB0-A76B2BCBE154}"/>
                </a:ext>
              </a:extLst>
            </p:cNvPr>
            <p:cNvSpPr/>
            <p:nvPr/>
          </p:nvSpPr>
          <p:spPr>
            <a:xfrm>
              <a:off x="0" y="3429001"/>
              <a:ext cx="3323771"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19F1AF2-879C-405B-A278-6FADD8E14FD9}"/>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6" name="TextBox 5">
              <a:extLst>
                <a:ext uri="{FF2B5EF4-FFF2-40B4-BE49-F238E27FC236}">
                  <a16:creationId xmlns:a16="http://schemas.microsoft.com/office/drawing/2014/main" id="{58ED5792-FAD8-484A-B27B-44C6A5BE60B6}"/>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SERVICES</a:t>
              </a:r>
            </a:p>
          </p:txBody>
        </p:sp>
      </p:grpSp>
      <p:grpSp>
        <p:nvGrpSpPr>
          <p:cNvPr id="7" name="Group 6">
            <a:extLst>
              <a:ext uri="{FF2B5EF4-FFF2-40B4-BE49-F238E27FC236}">
                <a16:creationId xmlns:a16="http://schemas.microsoft.com/office/drawing/2014/main" id="{5BCDF572-202B-4DAD-84DD-636844975935}"/>
              </a:ext>
            </a:extLst>
          </p:cNvPr>
          <p:cNvGrpSpPr/>
          <p:nvPr/>
        </p:nvGrpSpPr>
        <p:grpSpPr>
          <a:xfrm rot="19847212">
            <a:off x="3494436" y="1295023"/>
            <a:ext cx="4417911" cy="4642382"/>
            <a:chOff x="2831954" y="2331625"/>
            <a:chExt cx="2615785" cy="2790688"/>
          </a:xfrm>
        </p:grpSpPr>
        <p:sp>
          <p:nvSpPr>
            <p:cNvPr id="8" name="Freeform 144">
              <a:extLst>
                <a:ext uri="{FF2B5EF4-FFF2-40B4-BE49-F238E27FC236}">
                  <a16:creationId xmlns:a16="http://schemas.microsoft.com/office/drawing/2014/main" id="{CFC7DC9F-00FA-40C4-A6F2-8824AE5AB690}"/>
                </a:ext>
              </a:extLst>
            </p:cNvPr>
            <p:cNvSpPr>
              <a:spLocks/>
            </p:cNvSpPr>
            <p:nvPr/>
          </p:nvSpPr>
          <p:spPr bwMode="auto">
            <a:xfrm>
              <a:off x="2836551" y="3337094"/>
              <a:ext cx="1418224" cy="1569762"/>
            </a:xfrm>
            <a:custGeom>
              <a:avLst/>
              <a:gdLst>
                <a:gd name="T0" fmla="*/ 240 w 260"/>
                <a:gd name="T1" fmla="*/ 258 h 258"/>
                <a:gd name="T2" fmla="*/ 153 w 260"/>
                <a:gd name="T3" fmla="*/ 215 h 258"/>
                <a:gd name="T4" fmla="*/ 3 w 260"/>
                <a:gd name="T5" fmla="*/ 33 h 258"/>
                <a:gd name="T6" fmla="*/ 5 w 260"/>
                <a:gd name="T7" fmla="*/ 6 h 258"/>
                <a:gd name="T8" fmla="*/ 20 w 260"/>
                <a:gd name="T9" fmla="*/ 0 h 258"/>
                <a:gd name="T10" fmla="*/ 107 w 260"/>
                <a:gd name="T11" fmla="*/ 43 h 258"/>
                <a:gd name="T12" fmla="*/ 256 w 260"/>
                <a:gd name="T13" fmla="*/ 225 h 258"/>
                <a:gd name="T14" fmla="*/ 255 w 260"/>
                <a:gd name="T15" fmla="*/ 252 h 258"/>
                <a:gd name="T16" fmla="*/ 240 w 260"/>
                <a:gd name="T17" fmla="*/ 25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0" h="258">
                  <a:moveTo>
                    <a:pt x="240" y="258"/>
                  </a:moveTo>
                  <a:cubicBezTo>
                    <a:pt x="221" y="258"/>
                    <a:pt x="189" y="242"/>
                    <a:pt x="153" y="215"/>
                  </a:cubicBezTo>
                  <a:cubicBezTo>
                    <a:pt x="84" y="161"/>
                    <a:pt x="16" y="80"/>
                    <a:pt x="3" y="33"/>
                  </a:cubicBezTo>
                  <a:cubicBezTo>
                    <a:pt x="0" y="20"/>
                    <a:pt x="0" y="11"/>
                    <a:pt x="5" y="6"/>
                  </a:cubicBezTo>
                  <a:cubicBezTo>
                    <a:pt x="8" y="2"/>
                    <a:pt x="13" y="0"/>
                    <a:pt x="20" y="0"/>
                  </a:cubicBezTo>
                  <a:cubicBezTo>
                    <a:pt x="39" y="0"/>
                    <a:pt x="70" y="15"/>
                    <a:pt x="107" y="43"/>
                  </a:cubicBezTo>
                  <a:cubicBezTo>
                    <a:pt x="176" y="96"/>
                    <a:pt x="243" y="178"/>
                    <a:pt x="256" y="225"/>
                  </a:cubicBezTo>
                  <a:cubicBezTo>
                    <a:pt x="260" y="237"/>
                    <a:pt x="259" y="246"/>
                    <a:pt x="255" y="252"/>
                  </a:cubicBezTo>
                  <a:cubicBezTo>
                    <a:pt x="252" y="256"/>
                    <a:pt x="247" y="258"/>
                    <a:pt x="240" y="258"/>
                  </a:cubicBezTo>
                  <a:close/>
                </a:path>
              </a:pathLst>
            </a:custGeom>
            <a:solidFill>
              <a:schemeClr val="accent4">
                <a:lumMod val="75000"/>
              </a:schemeClr>
            </a:solidFill>
            <a:ln>
              <a:noFill/>
            </a:ln>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p>
          </p:txBody>
        </p:sp>
        <p:sp>
          <p:nvSpPr>
            <p:cNvPr id="9" name="Freeform 145">
              <a:extLst>
                <a:ext uri="{FF2B5EF4-FFF2-40B4-BE49-F238E27FC236}">
                  <a16:creationId xmlns:a16="http://schemas.microsoft.com/office/drawing/2014/main" id="{ECEC88D2-CE72-4914-A044-221F8DDA8629}"/>
                </a:ext>
              </a:extLst>
            </p:cNvPr>
            <p:cNvSpPr>
              <a:spLocks/>
            </p:cNvSpPr>
            <p:nvPr/>
          </p:nvSpPr>
          <p:spPr bwMode="auto">
            <a:xfrm>
              <a:off x="3328447" y="2960042"/>
              <a:ext cx="1721637" cy="1910904"/>
            </a:xfrm>
            <a:custGeom>
              <a:avLst/>
              <a:gdLst>
                <a:gd name="T0" fmla="*/ 292 w 316"/>
                <a:gd name="T1" fmla="*/ 314 h 314"/>
                <a:gd name="T2" fmla="*/ 186 w 316"/>
                <a:gd name="T3" fmla="*/ 262 h 314"/>
                <a:gd name="T4" fmla="*/ 4 w 316"/>
                <a:gd name="T5" fmla="*/ 40 h 314"/>
                <a:gd name="T6" fmla="*/ 6 w 316"/>
                <a:gd name="T7" fmla="*/ 7 h 314"/>
                <a:gd name="T8" fmla="*/ 24 w 316"/>
                <a:gd name="T9" fmla="*/ 0 h 314"/>
                <a:gd name="T10" fmla="*/ 130 w 316"/>
                <a:gd name="T11" fmla="*/ 53 h 314"/>
                <a:gd name="T12" fmla="*/ 312 w 316"/>
                <a:gd name="T13" fmla="*/ 274 h 314"/>
                <a:gd name="T14" fmla="*/ 311 w 316"/>
                <a:gd name="T15" fmla="*/ 307 h 314"/>
                <a:gd name="T16" fmla="*/ 292 w 316"/>
                <a:gd name="T17" fmla="*/ 314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314">
                  <a:moveTo>
                    <a:pt x="292" y="314"/>
                  </a:moveTo>
                  <a:cubicBezTo>
                    <a:pt x="269" y="314"/>
                    <a:pt x="230" y="295"/>
                    <a:pt x="186" y="262"/>
                  </a:cubicBezTo>
                  <a:cubicBezTo>
                    <a:pt x="102" y="197"/>
                    <a:pt x="20" y="98"/>
                    <a:pt x="4" y="40"/>
                  </a:cubicBezTo>
                  <a:cubicBezTo>
                    <a:pt x="0" y="25"/>
                    <a:pt x="0" y="14"/>
                    <a:pt x="6" y="7"/>
                  </a:cubicBezTo>
                  <a:cubicBezTo>
                    <a:pt x="9" y="2"/>
                    <a:pt x="16" y="0"/>
                    <a:pt x="24" y="0"/>
                  </a:cubicBezTo>
                  <a:cubicBezTo>
                    <a:pt x="47" y="0"/>
                    <a:pt x="86" y="19"/>
                    <a:pt x="130" y="53"/>
                  </a:cubicBezTo>
                  <a:cubicBezTo>
                    <a:pt x="214" y="117"/>
                    <a:pt x="296" y="217"/>
                    <a:pt x="312" y="274"/>
                  </a:cubicBezTo>
                  <a:cubicBezTo>
                    <a:pt x="316" y="289"/>
                    <a:pt x="316" y="300"/>
                    <a:pt x="311" y="307"/>
                  </a:cubicBezTo>
                  <a:cubicBezTo>
                    <a:pt x="307" y="312"/>
                    <a:pt x="300" y="314"/>
                    <a:pt x="292" y="314"/>
                  </a:cubicBez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p>
          </p:txBody>
        </p:sp>
        <p:sp>
          <p:nvSpPr>
            <p:cNvPr id="10" name="Freeform 146">
              <a:extLst>
                <a:ext uri="{FF2B5EF4-FFF2-40B4-BE49-F238E27FC236}">
                  <a16:creationId xmlns:a16="http://schemas.microsoft.com/office/drawing/2014/main" id="{178FEA3A-A002-498A-A913-037194ACA83E}"/>
                </a:ext>
              </a:extLst>
            </p:cNvPr>
            <p:cNvSpPr>
              <a:spLocks/>
            </p:cNvSpPr>
            <p:nvPr/>
          </p:nvSpPr>
          <p:spPr bwMode="auto">
            <a:xfrm>
              <a:off x="3590485" y="2331625"/>
              <a:ext cx="1563034" cy="1736486"/>
            </a:xfrm>
            <a:custGeom>
              <a:avLst/>
              <a:gdLst>
                <a:gd name="T0" fmla="*/ 265 w 287"/>
                <a:gd name="T1" fmla="*/ 285 h 285"/>
                <a:gd name="T2" fmla="*/ 169 w 287"/>
                <a:gd name="T3" fmla="*/ 237 h 285"/>
                <a:gd name="T4" fmla="*/ 4 w 287"/>
                <a:gd name="T5" fmla="*/ 36 h 285"/>
                <a:gd name="T6" fmla="*/ 5 w 287"/>
                <a:gd name="T7" fmla="*/ 6 h 285"/>
                <a:gd name="T8" fmla="*/ 22 w 287"/>
                <a:gd name="T9" fmla="*/ 0 h 285"/>
                <a:gd name="T10" fmla="*/ 118 w 287"/>
                <a:gd name="T11" fmla="*/ 47 h 285"/>
                <a:gd name="T12" fmla="*/ 283 w 287"/>
                <a:gd name="T13" fmla="*/ 248 h 285"/>
                <a:gd name="T14" fmla="*/ 282 w 287"/>
                <a:gd name="T15" fmla="*/ 278 h 285"/>
                <a:gd name="T16" fmla="*/ 265 w 287"/>
                <a:gd name="T17"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7" h="285">
                  <a:moveTo>
                    <a:pt x="265" y="285"/>
                  </a:moveTo>
                  <a:cubicBezTo>
                    <a:pt x="244" y="285"/>
                    <a:pt x="209" y="267"/>
                    <a:pt x="169" y="237"/>
                  </a:cubicBezTo>
                  <a:cubicBezTo>
                    <a:pt x="92" y="178"/>
                    <a:pt x="18" y="88"/>
                    <a:pt x="4" y="36"/>
                  </a:cubicBezTo>
                  <a:cubicBezTo>
                    <a:pt x="0" y="22"/>
                    <a:pt x="0" y="13"/>
                    <a:pt x="5" y="6"/>
                  </a:cubicBezTo>
                  <a:cubicBezTo>
                    <a:pt x="8" y="2"/>
                    <a:pt x="14" y="0"/>
                    <a:pt x="22" y="0"/>
                  </a:cubicBezTo>
                  <a:cubicBezTo>
                    <a:pt x="43" y="0"/>
                    <a:pt x="78" y="17"/>
                    <a:pt x="118" y="47"/>
                  </a:cubicBezTo>
                  <a:cubicBezTo>
                    <a:pt x="194" y="106"/>
                    <a:pt x="269" y="196"/>
                    <a:pt x="283" y="248"/>
                  </a:cubicBezTo>
                  <a:cubicBezTo>
                    <a:pt x="287" y="262"/>
                    <a:pt x="286" y="272"/>
                    <a:pt x="282" y="278"/>
                  </a:cubicBezTo>
                  <a:cubicBezTo>
                    <a:pt x="278" y="283"/>
                    <a:pt x="273" y="285"/>
                    <a:pt x="265" y="285"/>
                  </a:cubicBezTo>
                  <a:close/>
                </a:path>
              </a:pathLst>
            </a:custGeom>
            <a:solidFill>
              <a:schemeClr val="accent2">
                <a:lumMod val="75000"/>
              </a:schemeClr>
            </a:solidFill>
            <a:ln>
              <a:noFill/>
            </a:ln>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p>
          </p:txBody>
        </p:sp>
        <p:sp>
          <p:nvSpPr>
            <p:cNvPr id="11" name="Freeform 147">
              <a:extLst>
                <a:ext uri="{FF2B5EF4-FFF2-40B4-BE49-F238E27FC236}">
                  <a16:creationId xmlns:a16="http://schemas.microsoft.com/office/drawing/2014/main" id="{F405D988-37ED-4EAB-8335-B19FBCE15577}"/>
                </a:ext>
              </a:extLst>
            </p:cNvPr>
            <p:cNvSpPr>
              <a:spLocks/>
            </p:cNvSpPr>
            <p:nvPr/>
          </p:nvSpPr>
          <p:spPr bwMode="auto">
            <a:xfrm>
              <a:off x="2831954" y="3421737"/>
              <a:ext cx="1335475" cy="1497943"/>
            </a:xfrm>
            <a:custGeom>
              <a:avLst/>
              <a:gdLst>
                <a:gd name="T0" fmla="*/ 245 w 245"/>
                <a:gd name="T1" fmla="*/ 243 h 246"/>
                <a:gd name="T2" fmla="*/ 154 w 245"/>
                <a:gd name="T3" fmla="*/ 200 h 246"/>
                <a:gd name="T4" fmla="*/ 3 w 245"/>
                <a:gd name="T5" fmla="*/ 0 h 246"/>
                <a:gd name="T6" fmla="*/ 3 w 245"/>
                <a:gd name="T7" fmla="*/ 0 h 246"/>
                <a:gd name="T8" fmla="*/ 1 w 245"/>
                <a:gd name="T9" fmla="*/ 21 h 246"/>
                <a:gd name="T10" fmla="*/ 1 w 245"/>
                <a:gd name="T11" fmla="*/ 23 h 246"/>
                <a:gd name="T12" fmla="*/ 1 w 245"/>
                <a:gd name="T13" fmla="*/ 31 h 246"/>
                <a:gd name="T14" fmla="*/ 1 w 245"/>
                <a:gd name="T15" fmla="*/ 43 h 246"/>
                <a:gd name="T16" fmla="*/ 2 w 245"/>
                <a:gd name="T17" fmla="*/ 53 h 246"/>
                <a:gd name="T18" fmla="*/ 6 w 245"/>
                <a:gd name="T19" fmla="*/ 79 h 246"/>
                <a:gd name="T20" fmla="*/ 7 w 245"/>
                <a:gd name="T21" fmla="*/ 84 h 246"/>
                <a:gd name="T22" fmla="*/ 8 w 245"/>
                <a:gd name="T23" fmla="*/ 86 h 246"/>
                <a:gd name="T24" fmla="*/ 10 w 245"/>
                <a:gd name="T25" fmla="*/ 93 h 246"/>
                <a:gd name="T26" fmla="*/ 11 w 245"/>
                <a:gd name="T27" fmla="*/ 97 h 246"/>
                <a:gd name="T28" fmla="*/ 12 w 245"/>
                <a:gd name="T29" fmla="*/ 101 h 246"/>
                <a:gd name="T30" fmla="*/ 12 w 245"/>
                <a:gd name="T31" fmla="*/ 102 h 246"/>
                <a:gd name="T32" fmla="*/ 15 w 245"/>
                <a:gd name="T33" fmla="*/ 110 h 246"/>
                <a:gd name="T34" fmla="*/ 24 w 245"/>
                <a:gd name="T35" fmla="*/ 129 h 246"/>
                <a:gd name="T36" fmla="*/ 26 w 245"/>
                <a:gd name="T37" fmla="*/ 132 h 246"/>
                <a:gd name="T38" fmla="*/ 30 w 245"/>
                <a:gd name="T39" fmla="*/ 139 h 246"/>
                <a:gd name="T40" fmla="*/ 32 w 245"/>
                <a:gd name="T41" fmla="*/ 143 h 246"/>
                <a:gd name="T42" fmla="*/ 34 w 245"/>
                <a:gd name="T43" fmla="*/ 147 h 246"/>
                <a:gd name="T44" fmla="*/ 36 w 245"/>
                <a:gd name="T45" fmla="*/ 150 h 246"/>
                <a:gd name="T46" fmla="*/ 42 w 245"/>
                <a:gd name="T47" fmla="*/ 158 h 246"/>
                <a:gd name="T48" fmla="*/ 54 w 245"/>
                <a:gd name="T49" fmla="*/ 173 h 246"/>
                <a:gd name="T50" fmla="*/ 56 w 245"/>
                <a:gd name="T51" fmla="*/ 176 h 246"/>
                <a:gd name="T52" fmla="*/ 63 w 245"/>
                <a:gd name="T53" fmla="*/ 183 h 246"/>
                <a:gd name="T54" fmla="*/ 67 w 245"/>
                <a:gd name="T55" fmla="*/ 186 h 246"/>
                <a:gd name="T56" fmla="*/ 80 w 245"/>
                <a:gd name="T57" fmla="*/ 198 h 246"/>
                <a:gd name="T58" fmla="*/ 85 w 245"/>
                <a:gd name="T59" fmla="*/ 202 h 246"/>
                <a:gd name="T60" fmla="*/ 90 w 245"/>
                <a:gd name="T61" fmla="*/ 206 h 246"/>
                <a:gd name="T62" fmla="*/ 98 w 245"/>
                <a:gd name="T63" fmla="*/ 211 h 246"/>
                <a:gd name="T64" fmla="*/ 109 w 245"/>
                <a:gd name="T65" fmla="*/ 218 h 246"/>
                <a:gd name="T66" fmla="*/ 112 w 245"/>
                <a:gd name="T67" fmla="*/ 219 h 246"/>
                <a:gd name="T68" fmla="*/ 116 w 245"/>
                <a:gd name="T69" fmla="*/ 221 h 246"/>
                <a:gd name="T70" fmla="*/ 120 w 245"/>
                <a:gd name="T71" fmla="*/ 223 h 246"/>
                <a:gd name="T72" fmla="*/ 123 w 245"/>
                <a:gd name="T73" fmla="*/ 225 h 246"/>
                <a:gd name="T74" fmla="*/ 137 w 245"/>
                <a:gd name="T75" fmla="*/ 231 h 246"/>
                <a:gd name="T76" fmla="*/ 149 w 245"/>
                <a:gd name="T77" fmla="*/ 235 h 246"/>
                <a:gd name="T78" fmla="*/ 163 w 245"/>
                <a:gd name="T79" fmla="*/ 239 h 246"/>
                <a:gd name="T80" fmla="*/ 166 w 245"/>
                <a:gd name="T81" fmla="*/ 240 h 246"/>
                <a:gd name="T82" fmla="*/ 172 w 245"/>
                <a:gd name="T83" fmla="*/ 241 h 246"/>
                <a:gd name="T84" fmla="*/ 182 w 245"/>
                <a:gd name="T85" fmla="*/ 243 h 246"/>
                <a:gd name="T86" fmla="*/ 190 w 245"/>
                <a:gd name="T87" fmla="*/ 244 h 246"/>
                <a:gd name="T88" fmla="*/ 197 w 245"/>
                <a:gd name="T89" fmla="*/ 245 h 246"/>
                <a:gd name="T90" fmla="*/ 203 w 245"/>
                <a:gd name="T91" fmla="*/ 245 h 246"/>
                <a:gd name="T92" fmla="*/ 222 w 245"/>
                <a:gd name="T93" fmla="*/ 245 h 246"/>
                <a:gd name="T94" fmla="*/ 239 w 245"/>
                <a:gd name="T95"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5" h="246">
                  <a:moveTo>
                    <a:pt x="245" y="243"/>
                  </a:moveTo>
                  <a:cubicBezTo>
                    <a:pt x="245" y="243"/>
                    <a:pt x="245" y="243"/>
                    <a:pt x="245" y="243"/>
                  </a:cubicBezTo>
                  <a:cubicBezTo>
                    <a:pt x="245" y="243"/>
                    <a:pt x="245" y="243"/>
                    <a:pt x="245" y="243"/>
                  </a:cubicBezTo>
                  <a:cubicBezTo>
                    <a:pt x="227" y="246"/>
                    <a:pt x="195" y="231"/>
                    <a:pt x="154" y="200"/>
                  </a:cubicBezTo>
                  <a:cubicBezTo>
                    <a:pt x="85" y="147"/>
                    <a:pt x="18" y="66"/>
                    <a:pt x="5" y="18"/>
                  </a:cubicBezTo>
                  <a:cubicBezTo>
                    <a:pt x="3" y="11"/>
                    <a:pt x="2" y="5"/>
                    <a:pt x="3" y="0"/>
                  </a:cubicBezTo>
                  <a:cubicBezTo>
                    <a:pt x="2" y="5"/>
                    <a:pt x="2" y="11"/>
                    <a:pt x="1" y="16"/>
                  </a:cubicBezTo>
                  <a:cubicBezTo>
                    <a:pt x="2" y="11"/>
                    <a:pt x="2" y="5"/>
                    <a:pt x="3" y="0"/>
                  </a:cubicBezTo>
                  <a:cubicBezTo>
                    <a:pt x="2" y="7"/>
                    <a:pt x="1" y="14"/>
                    <a:pt x="1" y="21"/>
                  </a:cubicBezTo>
                  <a:cubicBezTo>
                    <a:pt x="1" y="21"/>
                    <a:pt x="1" y="21"/>
                    <a:pt x="1" y="21"/>
                  </a:cubicBezTo>
                  <a:cubicBezTo>
                    <a:pt x="1" y="21"/>
                    <a:pt x="1" y="21"/>
                    <a:pt x="1" y="22"/>
                  </a:cubicBezTo>
                  <a:cubicBezTo>
                    <a:pt x="1" y="22"/>
                    <a:pt x="1" y="22"/>
                    <a:pt x="1" y="23"/>
                  </a:cubicBezTo>
                  <a:cubicBezTo>
                    <a:pt x="1" y="24"/>
                    <a:pt x="1" y="25"/>
                    <a:pt x="1" y="26"/>
                  </a:cubicBezTo>
                  <a:cubicBezTo>
                    <a:pt x="1" y="28"/>
                    <a:pt x="1" y="29"/>
                    <a:pt x="1" y="31"/>
                  </a:cubicBezTo>
                  <a:cubicBezTo>
                    <a:pt x="1" y="31"/>
                    <a:pt x="1" y="32"/>
                    <a:pt x="1" y="32"/>
                  </a:cubicBezTo>
                  <a:cubicBezTo>
                    <a:pt x="0" y="36"/>
                    <a:pt x="1" y="39"/>
                    <a:pt x="1" y="43"/>
                  </a:cubicBezTo>
                  <a:cubicBezTo>
                    <a:pt x="1" y="44"/>
                    <a:pt x="1" y="44"/>
                    <a:pt x="1" y="45"/>
                  </a:cubicBezTo>
                  <a:cubicBezTo>
                    <a:pt x="1" y="47"/>
                    <a:pt x="1" y="50"/>
                    <a:pt x="2" y="53"/>
                  </a:cubicBezTo>
                  <a:cubicBezTo>
                    <a:pt x="2" y="53"/>
                    <a:pt x="2" y="53"/>
                    <a:pt x="2" y="54"/>
                  </a:cubicBezTo>
                  <a:cubicBezTo>
                    <a:pt x="2" y="55"/>
                    <a:pt x="3" y="65"/>
                    <a:pt x="6" y="79"/>
                  </a:cubicBezTo>
                  <a:cubicBezTo>
                    <a:pt x="6" y="79"/>
                    <a:pt x="6" y="80"/>
                    <a:pt x="6" y="80"/>
                  </a:cubicBezTo>
                  <a:cubicBezTo>
                    <a:pt x="6" y="81"/>
                    <a:pt x="7" y="82"/>
                    <a:pt x="7" y="84"/>
                  </a:cubicBezTo>
                  <a:cubicBezTo>
                    <a:pt x="7" y="84"/>
                    <a:pt x="7" y="84"/>
                    <a:pt x="7" y="84"/>
                  </a:cubicBezTo>
                  <a:cubicBezTo>
                    <a:pt x="7" y="85"/>
                    <a:pt x="8" y="86"/>
                    <a:pt x="8" y="86"/>
                  </a:cubicBezTo>
                  <a:cubicBezTo>
                    <a:pt x="8" y="87"/>
                    <a:pt x="8" y="88"/>
                    <a:pt x="8" y="88"/>
                  </a:cubicBezTo>
                  <a:cubicBezTo>
                    <a:pt x="8" y="89"/>
                    <a:pt x="9" y="90"/>
                    <a:pt x="10" y="93"/>
                  </a:cubicBezTo>
                  <a:cubicBezTo>
                    <a:pt x="10" y="94"/>
                    <a:pt x="10" y="94"/>
                    <a:pt x="10" y="95"/>
                  </a:cubicBezTo>
                  <a:cubicBezTo>
                    <a:pt x="10" y="95"/>
                    <a:pt x="10" y="96"/>
                    <a:pt x="11" y="97"/>
                  </a:cubicBezTo>
                  <a:cubicBezTo>
                    <a:pt x="11" y="97"/>
                    <a:pt x="11" y="97"/>
                    <a:pt x="11" y="98"/>
                  </a:cubicBezTo>
                  <a:cubicBezTo>
                    <a:pt x="11" y="99"/>
                    <a:pt x="12" y="100"/>
                    <a:pt x="12" y="101"/>
                  </a:cubicBezTo>
                  <a:cubicBezTo>
                    <a:pt x="12" y="101"/>
                    <a:pt x="12" y="101"/>
                    <a:pt x="12" y="101"/>
                  </a:cubicBezTo>
                  <a:cubicBezTo>
                    <a:pt x="12" y="102"/>
                    <a:pt x="12" y="102"/>
                    <a:pt x="12" y="102"/>
                  </a:cubicBezTo>
                  <a:cubicBezTo>
                    <a:pt x="13" y="104"/>
                    <a:pt x="14" y="106"/>
                    <a:pt x="15" y="109"/>
                  </a:cubicBezTo>
                  <a:cubicBezTo>
                    <a:pt x="15" y="109"/>
                    <a:pt x="15" y="110"/>
                    <a:pt x="15" y="110"/>
                  </a:cubicBezTo>
                  <a:cubicBezTo>
                    <a:pt x="15" y="110"/>
                    <a:pt x="16" y="110"/>
                    <a:pt x="16" y="110"/>
                  </a:cubicBezTo>
                  <a:cubicBezTo>
                    <a:pt x="18" y="117"/>
                    <a:pt x="20" y="120"/>
                    <a:pt x="24" y="129"/>
                  </a:cubicBezTo>
                  <a:cubicBezTo>
                    <a:pt x="24" y="129"/>
                    <a:pt x="24" y="130"/>
                    <a:pt x="26" y="132"/>
                  </a:cubicBezTo>
                  <a:cubicBezTo>
                    <a:pt x="26" y="132"/>
                    <a:pt x="26" y="132"/>
                    <a:pt x="26" y="132"/>
                  </a:cubicBezTo>
                  <a:cubicBezTo>
                    <a:pt x="27" y="134"/>
                    <a:pt x="28" y="137"/>
                    <a:pt x="30" y="139"/>
                  </a:cubicBezTo>
                  <a:cubicBezTo>
                    <a:pt x="30" y="139"/>
                    <a:pt x="30" y="139"/>
                    <a:pt x="30" y="139"/>
                  </a:cubicBezTo>
                  <a:cubicBezTo>
                    <a:pt x="30" y="139"/>
                    <a:pt x="30" y="140"/>
                    <a:pt x="30" y="140"/>
                  </a:cubicBezTo>
                  <a:cubicBezTo>
                    <a:pt x="31" y="141"/>
                    <a:pt x="31" y="142"/>
                    <a:pt x="32" y="143"/>
                  </a:cubicBezTo>
                  <a:cubicBezTo>
                    <a:pt x="33" y="144"/>
                    <a:pt x="33" y="145"/>
                    <a:pt x="34" y="147"/>
                  </a:cubicBezTo>
                  <a:cubicBezTo>
                    <a:pt x="34" y="147"/>
                    <a:pt x="34" y="147"/>
                    <a:pt x="34" y="147"/>
                  </a:cubicBezTo>
                  <a:cubicBezTo>
                    <a:pt x="35" y="148"/>
                    <a:pt x="35" y="148"/>
                    <a:pt x="36" y="149"/>
                  </a:cubicBezTo>
                  <a:cubicBezTo>
                    <a:pt x="36" y="149"/>
                    <a:pt x="36" y="149"/>
                    <a:pt x="36" y="150"/>
                  </a:cubicBezTo>
                  <a:cubicBezTo>
                    <a:pt x="36" y="150"/>
                    <a:pt x="36" y="150"/>
                    <a:pt x="37" y="150"/>
                  </a:cubicBezTo>
                  <a:cubicBezTo>
                    <a:pt x="38" y="153"/>
                    <a:pt x="40" y="155"/>
                    <a:pt x="42" y="158"/>
                  </a:cubicBezTo>
                  <a:cubicBezTo>
                    <a:pt x="42" y="158"/>
                    <a:pt x="42" y="159"/>
                    <a:pt x="43" y="159"/>
                  </a:cubicBezTo>
                  <a:cubicBezTo>
                    <a:pt x="45" y="163"/>
                    <a:pt x="49" y="168"/>
                    <a:pt x="54" y="173"/>
                  </a:cubicBezTo>
                  <a:cubicBezTo>
                    <a:pt x="55" y="174"/>
                    <a:pt x="55" y="175"/>
                    <a:pt x="56" y="176"/>
                  </a:cubicBezTo>
                  <a:cubicBezTo>
                    <a:pt x="56" y="176"/>
                    <a:pt x="56" y="176"/>
                    <a:pt x="56" y="176"/>
                  </a:cubicBezTo>
                  <a:cubicBezTo>
                    <a:pt x="58" y="178"/>
                    <a:pt x="60" y="180"/>
                    <a:pt x="62" y="182"/>
                  </a:cubicBezTo>
                  <a:cubicBezTo>
                    <a:pt x="62" y="182"/>
                    <a:pt x="63" y="182"/>
                    <a:pt x="63" y="183"/>
                  </a:cubicBezTo>
                  <a:cubicBezTo>
                    <a:pt x="64" y="184"/>
                    <a:pt x="65" y="185"/>
                    <a:pt x="66" y="185"/>
                  </a:cubicBezTo>
                  <a:cubicBezTo>
                    <a:pt x="66" y="186"/>
                    <a:pt x="67" y="186"/>
                    <a:pt x="67" y="186"/>
                  </a:cubicBezTo>
                  <a:cubicBezTo>
                    <a:pt x="67" y="187"/>
                    <a:pt x="68" y="188"/>
                    <a:pt x="69" y="188"/>
                  </a:cubicBezTo>
                  <a:cubicBezTo>
                    <a:pt x="73" y="192"/>
                    <a:pt x="76" y="195"/>
                    <a:pt x="80" y="198"/>
                  </a:cubicBezTo>
                  <a:cubicBezTo>
                    <a:pt x="80" y="198"/>
                    <a:pt x="80" y="198"/>
                    <a:pt x="81" y="199"/>
                  </a:cubicBezTo>
                  <a:cubicBezTo>
                    <a:pt x="82" y="200"/>
                    <a:pt x="83" y="201"/>
                    <a:pt x="85" y="202"/>
                  </a:cubicBezTo>
                  <a:cubicBezTo>
                    <a:pt x="85" y="202"/>
                    <a:pt x="85" y="202"/>
                    <a:pt x="86" y="202"/>
                  </a:cubicBezTo>
                  <a:cubicBezTo>
                    <a:pt x="87" y="204"/>
                    <a:pt x="89" y="205"/>
                    <a:pt x="90" y="206"/>
                  </a:cubicBezTo>
                  <a:cubicBezTo>
                    <a:pt x="90" y="206"/>
                    <a:pt x="90" y="206"/>
                    <a:pt x="90" y="206"/>
                  </a:cubicBezTo>
                  <a:cubicBezTo>
                    <a:pt x="94" y="208"/>
                    <a:pt x="97" y="210"/>
                    <a:pt x="98" y="211"/>
                  </a:cubicBezTo>
                  <a:cubicBezTo>
                    <a:pt x="102" y="213"/>
                    <a:pt x="105" y="215"/>
                    <a:pt x="108" y="217"/>
                  </a:cubicBezTo>
                  <a:cubicBezTo>
                    <a:pt x="108" y="217"/>
                    <a:pt x="108" y="217"/>
                    <a:pt x="109" y="218"/>
                  </a:cubicBezTo>
                  <a:cubicBezTo>
                    <a:pt x="110" y="218"/>
                    <a:pt x="110" y="218"/>
                    <a:pt x="111" y="219"/>
                  </a:cubicBezTo>
                  <a:cubicBezTo>
                    <a:pt x="112" y="219"/>
                    <a:pt x="112" y="219"/>
                    <a:pt x="112" y="219"/>
                  </a:cubicBezTo>
                  <a:cubicBezTo>
                    <a:pt x="113" y="220"/>
                    <a:pt x="114" y="221"/>
                    <a:pt x="115" y="221"/>
                  </a:cubicBezTo>
                  <a:cubicBezTo>
                    <a:pt x="116" y="221"/>
                    <a:pt x="116" y="221"/>
                    <a:pt x="116" y="221"/>
                  </a:cubicBezTo>
                  <a:cubicBezTo>
                    <a:pt x="117" y="222"/>
                    <a:pt x="118" y="222"/>
                    <a:pt x="119" y="223"/>
                  </a:cubicBezTo>
                  <a:cubicBezTo>
                    <a:pt x="119" y="223"/>
                    <a:pt x="119" y="223"/>
                    <a:pt x="120" y="223"/>
                  </a:cubicBezTo>
                  <a:cubicBezTo>
                    <a:pt x="120" y="224"/>
                    <a:pt x="121" y="224"/>
                    <a:pt x="122" y="224"/>
                  </a:cubicBezTo>
                  <a:cubicBezTo>
                    <a:pt x="122" y="225"/>
                    <a:pt x="123" y="225"/>
                    <a:pt x="123" y="225"/>
                  </a:cubicBezTo>
                  <a:cubicBezTo>
                    <a:pt x="124" y="225"/>
                    <a:pt x="124" y="226"/>
                    <a:pt x="125" y="226"/>
                  </a:cubicBezTo>
                  <a:cubicBezTo>
                    <a:pt x="129" y="228"/>
                    <a:pt x="134" y="230"/>
                    <a:pt x="137" y="231"/>
                  </a:cubicBezTo>
                  <a:cubicBezTo>
                    <a:pt x="140" y="232"/>
                    <a:pt x="145" y="234"/>
                    <a:pt x="148" y="235"/>
                  </a:cubicBezTo>
                  <a:cubicBezTo>
                    <a:pt x="148" y="235"/>
                    <a:pt x="149" y="235"/>
                    <a:pt x="149" y="235"/>
                  </a:cubicBezTo>
                  <a:cubicBezTo>
                    <a:pt x="153" y="236"/>
                    <a:pt x="156" y="237"/>
                    <a:pt x="161" y="239"/>
                  </a:cubicBezTo>
                  <a:cubicBezTo>
                    <a:pt x="162" y="239"/>
                    <a:pt x="162" y="239"/>
                    <a:pt x="163" y="239"/>
                  </a:cubicBezTo>
                  <a:cubicBezTo>
                    <a:pt x="163" y="239"/>
                    <a:pt x="163" y="239"/>
                    <a:pt x="164" y="239"/>
                  </a:cubicBezTo>
                  <a:cubicBezTo>
                    <a:pt x="164" y="239"/>
                    <a:pt x="165" y="240"/>
                    <a:pt x="166" y="240"/>
                  </a:cubicBezTo>
                  <a:cubicBezTo>
                    <a:pt x="166" y="240"/>
                    <a:pt x="166" y="240"/>
                    <a:pt x="167" y="240"/>
                  </a:cubicBezTo>
                  <a:cubicBezTo>
                    <a:pt x="169" y="240"/>
                    <a:pt x="170" y="241"/>
                    <a:pt x="172" y="241"/>
                  </a:cubicBezTo>
                  <a:cubicBezTo>
                    <a:pt x="175" y="242"/>
                    <a:pt x="177" y="242"/>
                    <a:pt x="180" y="243"/>
                  </a:cubicBezTo>
                  <a:cubicBezTo>
                    <a:pt x="180" y="243"/>
                    <a:pt x="181" y="243"/>
                    <a:pt x="182" y="243"/>
                  </a:cubicBezTo>
                  <a:cubicBezTo>
                    <a:pt x="182" y="243"/>
                    <a:pt x="182" y="243"/>
                    <a:pt x="182" y="243"/>
                  </a:cubicBezTo>
                  <a:cubicBezTo>
                    <a:pt x="186" y="244"/>
                    <a:pt x="190" y="244"/>
                    <a:pt x="190" y="244"/>
                  </a:cubicBezTo>
                  <a:cubicBezTo>
                    <a:pt x="190" y="244"/>
                    <a:pt x="190" y="244"/>
                    <a:pt x="191" y="244"/>
                  </a:cubicBezTo>
                  <a:cubicBezTo>
                    <a:pt x="193" y="244"/>
                    <a:pt x="196" y="245"/>
                    <a:pt x="197" y="245"/>
                  </a:cubicBezTo>
                  <a:cubicBezTo>
                    <a:pt x="198" y="245"/>
                    <a:pt x="199" y="245"/>
                    <a:pt x="200" y="245"/>
                  </a:cubicBezTo>
                  <a:cubicBezTo>
                    <a:pt x="201" y="245"/>
                    <a:pt x="203" y="245"/>
                    <a:pt x="203" y="245"/>
                  </a:cubicBezTo>
                  <a:cubicBezTo>
                    <a:pt x="213" y="245"/>
                    <a:pt x="216" y="245"/>
                    <a:pt x="222" y="245"/>
                  </a:cubicBezTo>
                  <a:cubicBezTo>
                    <a:pt x="222" y="245"/>
                    <a:pt x="222" y="245"/>
                    <a:pt x="222" y="245"/>
                  </a:cubicBezTo>
                  <a:cubicBezTo>
                    <a:pt x="222" y="245"/>
                    <a:pt x="229" y="245"/>
                    <a:pt x="239" y="244"/>
                  </a:cubicBezTo>
                  <a:cubicBezTo>
                    <a:pt x="239" y="244"/>
                    <a:pt x="239" y="244"/>
                    <a:pt x="239" y="244"/>
                  </a:cubicBezTo>
                  <a:cubicBezTo>
                    <a:pt x="241" y="244"/>
                    <a:pt x="243" y="243"/>
                    <a:pt x="245" y="243"/>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p>
          </p:txBody>
        </p:sp>
        <p:sp>
          <p:nvSpPr>
            <p:cNvPr id="12" name="Line 85">
              <a:extLst>
                <a:ext uri="{FF2B5EF4-FFF2-40B4-BE49-F238E27FC236}">
                  <a16:creationId xmlns:a16="http://schemas.microsoft.com/office/drawing/2014/main" id="{14534640-4E77-421E-9F50-1A8D5F60F3C6}"/>
                </a:ext>
              </a:extLst>
            </p:cNvPr>
            <p:cNvSpPr>
              <a:spLocks noChangeShapeType="1"/>
            </p:cNvSpPr>
            <p:nvPr/>
          </p:nvSpPr>
          <p:spPr bwMode="auto">
            <a:xfrm>
              <a:off x="4647832" y="464522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p>
          </p:txBody>
        </p:sp>
        <p:sp>
          <p:nvSpPr>
            <p:cNvPr id="13" name="Line 86">
              <a:extLst>
                <a:ext uri="{FF2B5EF4-FFF2-40B4-BE49-F238E27FC236}">
                  <a16:creationId xmlns:a16="http://schemas.microsoft.com/office/drawing/2014/main" id="{C387DB09-62B8-466F-9237-47577B028999}"/>
                </a:ext>
              </a:extLst>
            </p:cNvPr>
            <p:cNvSpPr>
              <a:spLocks noChangeShapeType="1"/>
            </p:cNvSpPr>
            <p:nvPr/>
          </p:nvSpPr>
          <p:spPr bwMode="auto">
            <a:xfrm>
              <a:off x="4647832" y="464522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p>
          </p:txBody>
        </p:sp>
        <p:sp>
          <p:nvSpPr>
            <p:cNvPr id="14" name="Freeform 150">
              <a:extLst>
                <a:ext uri="{FF2B5EF4-FFF2-40B4-BE49-F238E27FC236}">
                  <a16:creationId xmlns:a16="http://schemas.microsoft.com/office/drawing/2014/main" id="{E95904AE-A531-4776-990C-92BF880F6A5E}"/>
                </a:ext>
              </a:extLst>
            </p:cNvPr>
            <p:cNvSpPr>
              <a:spLocks/>
            </p:cNvSpPr>
            <p:nvPr/>
          </p:nvSpPr>
          <p:spPr bwMode="auto">
            <a:xfrm>
              <a:off x="3130769" y="3001082"/>
              <a:ext cx="1875641" cy="2121231"/>
            </a:xfrm>
            <a:custGeom>
              <a:avLst/>
              <a:gdLst>
                <a:gd name="T0" fmla="*/ 223 w 344"/>
                <a:gd name="T1" fmla="*/ 254 h 348"/>
                <a:gd name="T2" fmla="*/ 40 w 344"/>
                <a:gd name="T3" fmla="*/ 33 h 348"/>
                <a:gd name="T4" fmla="*/ 39 w 344"/>
                <a:gd name="T5" fmla="*/ 6 h 348"/>
                <a:gd name="T6" fmla="*/ 43 w 344"/>
                <a:gd name="T7" fmla="*/ 0 h 348"/>
                <a:gd name="T8" fmla="*/ 39 w 344"/>
                <a:gd name="T9" fmla="*/ 5 h 348"/>
                <a:gd name="T10" fmla="*/ 37 w 344"/>
                <a:gd name="T11" fmla="*/ 6 h 348"/>
                <a:gd name="T12" fmla="*/ 34 w 344"/>
                <a:gd name="T13" fmla="*/ 11 h 348"/>
                <a:gd name="T14" fmla="*/ 33 w 344"/>
                <a:gd name="T15" fmla="*/ 12 h 348"/>
                <a:gd name="T16" fmla="*/ 30 w 344"/>
                <a:gd name="T17" fmla="*/ 17 h 348"/>
                <a:gd name="T18" fmla="*/ 29 w 344"/>
                <a:gd name="T19" fmla="*/ 18 h 348"/>
                <a:gd name="T20" fmla="*/ 26 w 344"/>
                <a:gd name="T21" fmla="*/ 22 h 348"/>
                <a:gd name="T22" fmla="*/ 25 w 344"/>
                <a:gd name="T23" fmla="*/ 23 h 348"/>
                <a:gd name="T24" fmla="*/ 23 w 344"/>
                <a:gd name="T25" fmla="*/ 26 h 348"/>
                <a:gd name="T26" fmla="*/ 22 w 344"/>
                <a:gd name="T27" fmla="*/ 28 h 348"/>
                <a:gd name="T28" fmla="*/ 20 w 344"/>
                <a:gd name="T29" fmla="*/ 31 h 348"/>
                <a:gd name="T30" fmla="*/ 19 w 344"/>
                <a:gd name="T31" fmla="*/ 33 h 348"/>
                <a:gd name="T32" fmla="*/ 18 w 344"/>
                <a:gd name="T33" fmla="*/ 35 h 348"/>
                <a:gd name="T34" fmla="*/ 16 w 344"/>
                <a:gd name="T35" fmla="*/ 39 h 348"/>
                <a:gd name="T36" fmla="*/ 16 w 344"/>
                <a:gd name="T37" fmla="*/ 40 h 348"/>
                <a:gd name="T38" fmla="*/ 13 w 344"/>
                <a:gd name="T39" fmla="*/ 44 h 348"/>
                <a:gd name="T40" fmla="*/ 13 w 344"/>
                <a:gd name="T41" fmla="*/ 45 h 348"/>
                <a:gd name="T42" fmla="*/ 10 w 344"/>
                <a:gd name="T43" fmla="*/ 51 h 348"/>
                <a:gd name="T44" fmla="*/ 10 w 344"/>
                <a:gd name="T45" fmla="*/ 51 h 348"/>
                <a:gd name="T46" fmla="*/ 8 w 344"/>
                <a:gd name="T47" fmla="*/ 57 h 348"/>
                <a:gd name="T48" fmla="*/ 7 w 344"/>
                <a:gd name="T49" fmla="*/ 58 h 348"/>
                <a:gd name="T50" fmla="*/ 5 w 344"/>
                <a:gd name="T51" fmla="*/ 63 h 348"/>
                <a:gd name="T52" fmla="*/ 4 w 344"/>
                <a:gd name="T53" fmla="*/ 65 h 348"/>
                <a:gd name="T54" fmla="*/ 2 w 344"/>
                <a:gd name="T55" fmla="*/ 71 h 348"/>
                <a:gd name="T56" fmla="*/ 3 w 344"/>
                <a:gd name="T57" fmla="*/ 95 h 348"/>
                <a:gd name="T58" fmla="*/ 169 w 344"/>
                <a:gd name="T59" fmla="*/ 296 h 348"/>
                <a:gd name="T60" fmla="*/ 273 w 344"/>
                <a:gd name="T61" fmla="*/ 342 h 348"/>
                <a:gd name="T62" fmla="*/ 279 w 344"/>
                <a:gd name="T63" fmla="*/ 340 h 348"/>
                <a:gd name="T64" fmla="*/ 281 w 344"/>
                <a:gd name="T65" fmla="*/ 339 h 348"/>
                <a:gd name="T66" fmla="*/ 286 w 344"/>
                <a:gd name="T67" fmla="*/ 337 h 348"/>
                <a:gd name="T68" fmla="*/ 287 w 344"/>
                <a:gd name="T69" fmla="*/ 337 h 348"/>
                <a:gd name="T70" fmla="*/ 293 w 344"/>
                <a:gd name="T71" fmla="*/ 334 h 348"/>
                <a:gd name="T72" fmla="*/ 293 w 344"/>
                <a:gd name="T73" fmla="*/ 334 h 348"/>
                <a:gd name="T74" fmla="*/ 299 w 344"/>
                <a:gd name="T75" fmla="*/ 332 h 348"/>
                <a:gd name="T76" fmla="*/ 299 w 344"/>
                <a:gd name="T77" fmla="*/ 331 h 348"/>
                <a:gd name="T78" fmla="*/ 304 w 344"/>
                <a:gd name="T79" fmla="*/ 329 h 348"/>
                <a:gd name="T80" fmla="*/ 305 w 344"/>
                <a:gd name="T81" fmla="*/ 329 h 348"/>
                <a:gd name="T82" fmla="*/ 309 w 344"/>
                <a:gd name="T83" fmla="*/ 327 h 348"/>
                <a:gd name="T84" fmla="*/ 310 w 344"/>
                <a:gd name="T85" fmla="*/ 326 h 348"/>
                <a:gd name="T86" fmla="*/ 313 w 344"/>
                <a:gd name="T87" fmla="*/ 324 h 348"/>
                <a:gd name="T88" fmla="*/ 315 w 344"/>
                <a:gd name="T89" fmla="*/ 323 h 348"/>
                <a:gd name="T90" fmla="*/ 317 w 344"/>
                <a:gd name="T91" fmla="*/ 322 h 348"/>
                <a:gd name="T92" fmla="*/ 321 w 344"/>
                <a:gd name="T93" fmla="*/ 319 h 348"/>
                <a:gd name="T94" fmla="*/ 322 w 344"/>
                <a:gd name="T95" fmla="*/ 318 h 348"/>
                <a:gd name="T96" fmla="*/ 326 w 344"/>
                <a:gd name="T97" fmla="*/ 316 h 348"/>
                <a:gd name="T98" fmla="*/ 327 w 344"/>
                <a:gd name="T99" fmla="*/ 315 h 348"/>
                <a:gd name="T100" fmla="*/ 332 w 344"/>
                <a:gd name="T101" fmla="*/ 312 h 348"/>
                <a:gd name="T102" fmla="*/ 333 w 344"/>
                <a:gd name="T103" fmla="*/ 311 h 348"/>
                <a:gd name="T104" fmla="*/ 337 w 344"/>
                <a:gd name="T105" fmla="*/ 308 h 348"/>
                <a:gd name="T106" fmla="*/ 339 w 344"/>
                <a:gd name="T107" fmla="*/ 306 h 348"/>
                <a:gd name="T108" fmla="*/ 344 w 344"/>
                <a:gd name="T109" fmla="*/ 302 h 348"/>
                <a:gd name="T110" fmla="*/ 338 w 344"/>
                <a:gd name="T111" fmla="*/ 306 h 348"/>
                <a:gd name="T112" fmla="*/ 223 w 344"/>
                <a:gd name="T113" fmla="*/ 254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4" h="348">
                  <a:moveTo>
                    <a:pt x="223" y="254"/>
                  </a:moveTo>
                  <a:cubicBezTo>
                    <a:pt x="138" y="190"/>
                    <a:pt x="56" y="90"/>
                    <a:pt x="40" y="33"/>
                  </a:cubicBezTo>
                  <a:cubicBezTo>
                    <a:pt x="37" y="22"/>
                    <a:pt x="37" y="13"/>
                    <a:pt x="39" y="6"/>
                  </a:cubicBezTo>
                  <a:cubicBezTo>
                    <a:pt x="40" y="4"/>
                    <a:pt x="41" y="2"/>
                    <a:pt x="43" y="0"/>
                  </a:cubicBezTo>
                  <a:cubicBezTo>
                    <a:pt x="41" y="1"/>
                    <a:pt x="40" y="3"/>
                    <a:pt x="39" y="5"/>
                  </a:cubicBezTo>
                  <a:cubicBezTo>
                    <a:pt x="38" y="5"/>
                    <a:pt x="38" y="6"/>
                    <a:pt x="37" y="6"/>
                  </a:cubicBezTo>
                  <a:cubicBezTo>
                    <a:pt x="36" y="8"/>
                    <a:pt x="35" y="9"/>
                    <a:pt x="34" y="11"/>
                  </a:cubicBezTo>
                  <a:cubicBezTo>
                    <a:pt x="34" y="11"/>
                    <a:pt x="33" y="11"/>
                    <a:pt x="33" y="12"/>
                  </a:cubicBezTo>
                  <a:cubicBezTo>
                    <a:pt x="32" y="13"/>
                    <a:pt x="31" y="15"/>
                    <a:pt x="30" y="17"/>
                  </a:cubicBezTo>
                  <a:cubicBezTo>
                    <a:pt x="29" y="17"/>
                    <a:pt x="29" y="17"/>
                    <a:pt x="29" y="18"/>
                  </a:cubicBezTo>
                  <a:cubicBezTo>
                    <a:pt x="28" y="19"/>
                    <a:pt x="27" y="20"/>
                    <a:pt x="26" y="22"/>
                  </a:cubicBezTo>
                  <a:cubicBezTo>
                    <a:pt x="26" y="22"/>
                    <a:pt x="26" y="23"/>
                    <a:pt x="25" y="23"/>
                  </a:cubicBezTo>
                  <a:cubicBezTo>
                    <a:pt x="25" y="24"/>
                    <a:pt x="24" y="25"/>
                    <a:pt x="23" y="26"/>
                  </a:cubicBezTo>
                  <a:cubicBezTo>
                    <a:pt x="23" y="27"/>
                    <a:pt x="22" y="28"/>
                    <a:pt x="22" y="28"/>
                  </a:cubicBezTo>
                  <a:cubicBezTo>
                    <a:pt x="21" y="29"/>
                    <a:pt x="21" y="30"/>
                    <a:pt x="20" y="31"/>
                  </a:cubicBezTo>
                  <a:cubicBezTo>
                    <a:pt x="20" y="32"/>
                    <a:pt x="19" y="33"/>
                    <a:pt x="19" y="33"/>
                  </a:cubicBezTo>
                  <a:cubicBezTo>
                    <a:pt x="19" y="34"/>
                    <a:pt x="18" y="34"/>
                    <a:pt x="18" y="35"/>
                  </a:cubicBezTo>
                  <a:cubicBezTo>
                    <a:pt x="17" y="36"/>
                    <a:pt x="17" y="38"/>
                    <a:pt x="16" y="39"/>
                  </a:cubicBezTo>
                  <a:cubicBezTo>
                    <a:pt x="16" y="39"/>
                    <a:pt x="16" y="39"/>
                    <a:pt x="16" y="40"/>
                  </a:cubicBezTo>
                  <a:cubicBezTo>
                    <a:pt x="15" y="41"/>
                    <a:pt x="14" y="43"/>
                    <a:pt x="13" y="44"/>
                  </a:cubicBezTo>
                  <a:cubicBezTo>
                    <a:pt x="13" y="45"/>
                    <a:pt x="13" y="45"/>
                    <a:pt x="13" y="45"/>
                  </a:cubicBezTo>
                  <a:cubicBezTo>
                    <a:pt x="12" y="47"/>
                    <a:pt x="11" y="49"/>
                    <a:pt x="10" y="51"/>
                  </a:cubicBezTo>
                  <a:cubicBezTo>
                    <a:pt x="10" y="51"/>
                    <a:pt x="10" y="51"/>
                    <a:pt x="10" y="51"/>
                  </a:cubicBezTo>
                  <a:cubicBezTo>
                    <a:pt x="9" y="53"/>
                    <a:pt x="8" y="55"/>
                    <a:pt x="8" y="57"/>
                  </a:cubicBezTo>
                  <a:cubicBezTo>
                    <a:pt x="7" y="57"/>
                    <a:pt x="7" y="57"/>
                    <a:pt x="7" y="58"/>
                  </a:cubicBezTo>
                  <a:cubicBezTo>
                    <a:pt x="6" y="59"/>
                    <a:pt x="6" y="61"/>
                    <a:pt x="5" y="63"/>
                  </a:cubicBezTo>
                  <a:cubicBezTo>
                    <a:pt x="5" y="63"/>
                    <a:pt x="5" y="64"/>
                    <a:pt x="4" y="65"/>
                  </a:cubicBezTo>
                  <a:cubicBezTo>
                    <a:pt x="3" y="67"/>
                    <a:pt x="3" y="69"/>
                    <a:pt x="2" y="71"/>
                  </a:cubicBezTo>
                  <a:cubicBezTo>
                    <a:pt x="0" y="76"/>
                    <a:pt x="1" y="85"/>
                    <a:pt x="3" y="95"/>
                  </a:cubicBezTo>
                  <a:cubicBezTo>
                    <a:pt x="18" y="147"/>
                    <a:pt x="92" y="237"/>
                    <a:pt x="169" y="296"/>
                  </a:cubicBezTo>
                  <a:cubicBezTo>
                    <a:pt x="217" y="332"/>
                    <a:pt x="255" y="348"/>
                    <a:pt x="273" y="342"/>
                  </a:cubicBezTo>
                  <a:cubicBezTo>
                    <a:pt x="275" y="342"/>
                    <a:pt x="276" y="341"/>
                    <a:pt x="279" y="340"/>
                  </a:cubicBezTo>
                  <a:cubicBezTo>
                    <a:pt x="279" y="340"/>
                    <a:pt x="280" y="340"/>
                    <a:pt x="281" y="339"/>
                  </a:cubicBezTo>
                  <a:cubicBezTo>
                    <a:pt x="282" y="339"/>
                    <a:pt x="284" y="338"/>
                    <a:pt x="286" y="337"/>
                  </a:cubicBezTo>
                  <a:cubicBezTo>
                    <a:pt x="286" y="337"/>
                    <a:pt x="287" y="337"/>
                    <a:pt x="287" y="337"/>
                  </a:cubicBezTo>
                  <a:cubicBezTo>
                    <a:pt x="289" y="336"/>
                    <a:pt x="291" y="335"/>
                    <a:pt x="293" y="334"/>
                  </a:cubicBezTo>
                  <a:cubicBezTo>
                    <a:pt x="293" y="334"/>
                    <a:pt x="293" y="334"/>
                    <a:pt x="293" y="334"/>
                  </a:cubicBezTo>
                  <a:cubicBezTo>
                    <a:pt x="295" y="334"/>
                    <a:pt x="297" y="333"/>
                    <a:pt x="299" y="332"/>
                  </a:cubicBezTo>
                  <a:cubicBezTo>
                    <a:pt x="299" y="332"/>
                    <a:pt x="299" y="332"/>
                    <a:pt x="299" y="331"/>
                  </a:cubicBezTo>
                  <a:cubicBezTo>
                    <a:pt x="301" y="331"/>
                    <a:pt x="302" y="330"/>
                    <a:pt x="304" y="329"/>
                  </a:cubicBezTo>
                  <a:cubicBezTo>
                    <a:pt x="304" y="329"/>
                    <a:pt x="305" y="329"/>
                    <a:pt x="305" y="329"/>
                  </a:cubicBezTo>
                  <a:cubicBezTo>
                    <a:pt x="306" y="328"/>
                    <a:pt x="307" y="327"/>
                    <a:pt x="309" y="327"/>
                  </a:cubicBezTo>
                  <a:cubicBezTo>
                    <a:pt x="309" y="326"/>
                    <a:pt x="310" y="326"/>
                    <a:pt x="310" y="326"/>
                  </a:cubicBezTo>
                  <a:cubicBezTo>
                    <a:pt x="311" y="325"/>
                    <a:pt x="312" y="325"/>
                    <a:pt x="313" y="324"/>
                  </a:cubicBezTo>
                  <a:cubicBezTo>
                    <a:pt x="314" y="324"/>
                    <a:pt x="315" y="323"/>
                    <a:pt x="315" y="323"/>
                  </a:cubicBezTo>
                  <a:cubicBezTo>
                    <a:pt x="316" y="322"/>
                    <a:pt x="317" y="322"/>
                    <a:pt x="317" y="322"/>
                  </a:cubicBezTo>
                  <a:cubicBezTo>
                    <a:pt x="318" y="321"/>
                    <a:pt x="319" y="320"/>
                    <a:pt x="321" y="319"/>
                  </a:cubicBezTo>
                  <a:cubicBezTo>
                    <a:pt x="321" y="319"/>
                    <a:pt x="322" y="319"/>
                    <a:pt x="322" y="318"/>
                  </a:cubicBezTo>
                  <a:cubicBezTo>
                    <a:pt x="323" y="318"/>
                    <a:pt x="325" y="317"/>
                    <a:pt x="326" y="316"/>
                  </a:cubicBezTo>
                  <a:cubicBezTo>
                    <a:pt x="326" y="316"/>
                    <a:pt x="327" y="315"/>
                    <a:pt x="327" y="315"/>
                  </a:cubicBezTo>
                  <a:cubicBezTo>
                    <a:pt x="329" y="314"/>
                    <a:pt x="330" y="313"/>
                    <a:pt x="332" y="312"/>
                  </a:cubicBezTo>
                  <a:cubicBezTo>
                    <a:pt x="332" y="311"/>
                    <a:pt x="333" y="311"/>
                    <a:pt x="333" y="311"/>
                  </a:cubicBezTo>
                  <a:cubicBezTo>
                    <a:pt x="335" y="310"/>
                    <a:pt x="336" y="308"/>
                    <a:pt x="337" y="308"/>
                  </a:cubicBezTo>
                  <a:cubicBezTo>
                    <a:pt x="338" y="307"/>
                    <a:pt x="339" y="307"/>
                    <a:pt x="339" y="306"/>
                  </a:cubicBezTo>
                  <a:cubicBezTo>
                    <a:pt x="341" y="305"/>
                    <a:pt x="343" y="303"/>
                    <a:pt x="344" y="302"/>
                  </a:cubicBezTo>
                  <a:cubicBezTo>
                    <a:pt x="342" y="304"/>
                    <a:pt x="340" y="305"/>
                    <a:pt x="338" y="306"/>
                  </a:cubicBezTo>
                  <a:cubicBezTo>
                    <a:pt x="318" y="312"/>
                    <a:pt x="276" y="295"/>
                    <a:pt x="223" y="254"/>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p>
          </p:txBody>
        </p:sp>
        <p:sp>
          <p:nvSpPr>
            <p:cNvPr id="15" name="Freeform 151">
              <a:extLst>
                <a:ext uri="{FF2B5EF4-FFF2-40B4-BE49-F238E27FC236}">
                  <a16:creationId xmlns:a16="http://schemas.microsoft.com/office/drawing/2014/main" id="{E186F103-A0F2-4CE2-9A4F-937C90FAD72C}"/>
                </a:ext>
              </a:extLst>
            </p:cNvPr>
            <p:cNvSpPr>
              <a:spLocks/>
            </p:cNvSpPr>
            <p:nvPr/>
          </p:nvSpPr>
          <p:spPr bwMode="auto">
            <a:xfrm>
              <a:off x="3229609" y="2336755"/>
              <a:ext cx="1907821" cy="2187921"/>
            </a:xfrm>
            <a:custGeom>
              <a:avLst/>
              <a:gdLst>
                <a:gd name="T0" fmla="*/ 310 w 350"/>
                <a:gd name="T1" fmla="*/ 342 h 359"/>
                <a:gd name="T2" fmla="*/ 350 w 350"/>
                <a:gd name="T3" fmla="*/ 272 h 359"/>
                <a:gd name="T4" fmla="*/ 235 w 350"/>
                <a:gd name="T5" fmla="*/ 236 h 359"/>
                <a:gd name="T6" fmla="*/ 70 w 350"/>
                <a:gd name="T7" fmla="*/ 35 h 359"/>
                <a:gd name="T8" fmla="*/ 79 w 350"/>
                <a:gd name="T9" fmla="*/ 0 h 359"/>
                <a:gd name="T10" fmla="*/ 8 w 350"/>
                <a:gd name="T11" fmla="*/ 40 h 359"/>
                <a:gd name="T12" fmla="*/ 4 w 350"/>
                <a:gd name="T13" fmla="*/ 75 h 359"/>
                <a:gd name="T14" fmla="*/ 187 w 350"/>
                <a:gd name="T15" fmla="*/ 296 h 359"/>
                <a:gd name="T16" fmla="*/ 310 w 350"/>
                <a:gd name="T17" fmla="*/ 342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0" h="359">
                  <a:moveTo>
                    <a:pt x="310" y="342"/>
                  </a:moveTo>
                  <a:cubicBezTo>
                    <a:pt x="336" y="312"/>
                    <a:pt x="346" y="283"/>
                    <a:pt x="350" y="272"/>
                  </a:cubicBezTo>
                  <a:cubicBezTo>
                    <a:pt x="342" y="296"/>
                    <a:pt x="297" y="283"/>
                    <a:pt x="235" y="236"/>
                  </a:cubicBezTo>
                  <a:cubicBezTo>
                    <a:pt x="158" y="177"/>
                    <a:pt x="84" y="87"/>
                    <a:pt x="70" y="35"/>
                  </a:cubicBezTo>
                  <a:cubicBezTo>
                    <a:pt x="65" y="15"/>
                    <a:pt x="68" y="4"/>
                    <a:pt x="79" y="0"/>
                  </a:cubicBezTo>
                  <a:cubicBezTo>
                    <a:pt x="41" y="13"/>
                    <a:pt x="17" y="33"/>
                    <a:pt x="8" y="40"/>
                  </a:cubicBezTo>
                  <a:cubicBezTo>
                    <a:pt x="1" y="46"/>
                    <a:pt x="0" y="58"/>
                    <a:pt x="4" y="75"/>
                  </a:cubicBezTo>
                  <a:cubicBezTo>
                    <a:pt x="20" y="133"/>
                    <a:pt x="102" y="232"/>
                    <a:pt x="187" y="296"/>
                  </a:cubicBezTo>
                  <a:cubicBezTo>
                    <a:pt x="249" y="344"/>
                    <a:pt x="295" y="359"/>
                    <a:pt x="310" y="342"/>
                  </a:cubicBezTo>
                  <a:close/>
                </a:path>
              </a:pathLst>
            </a:custGeom>
            <a:ln/>
            <a:extLst/>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en-AU"/>
            </a:p>
          </p:txBody>
        </p:sp>
        <p:sp>
          <p:nvSpPr>
            <p:cNvPr id="16" name="Freeform 152">
              <a:extLst>
                <a:ext uri="{FF2B5EF4-FFF2-40B4-BE49-F238E27FC236}">
                  <a16:creationId xmlns:a16="http://schemas.microsoft.com/office/drawing/2014/main" id="{5F19F522-4AFF-4261-B3E4-C06E94FF68A4}"/>
                </a:ext>
              </a:extLst>
            </p:cNvPr>
            <p:cNvSpPr>
              <a:spLocks/>
            </p:cNvSpPr>
            <p:nvPr/>
          </p:nvSpPr>
          <p:spPr bwMode="auto">
            <a:xfrm>
              <a:off x="4020320" y="2508607"/>
              <a:ext cx="1427419" cy="1649277"/>
            </a:xfrm>
            <a:custGeom>
              <a:avLst/>
              <a:gdLst>
                <a:gd name="T0" fmla="*/ 259 w 262"/>
                <a:gd name="T1" fmla="*/ 245 h 271"/>
                <a:gd name="T2" fmla="*/ 261 w 262"/>
                <a:gd name="T3" fmla="*/ 200 h 271"/>
                <a:gd name="T4" fmla="*/ 259 w 262"/>
                <a:gd name="T5" fmla="*/ 180 h 271"/>
                <a:gd name="T6" fmla="*/ 256 w 262"/>
                <a:gd name="T7" fmla="*/ 167 h 271"/>
                <a:gd name="T8" fmla="*/ 254 w 262"/>
                <a:gd name="T9" fmla="*/ 157 h 271"/>
                <a:gd name="T10" fmla="*/ 242 w 262"/>
                <a:gd name="T11" fmla="*/ 124 h 271"/>
                <a:gd name="T12" fmla="*/ 226 w 262"/>
                <a:gd name="T13" fmla="*/ 96 h 271"/>
                <a:gd name="T14" fmla="*/ 203 w 262"/>
                <a:gd name="T15" fmla="*/ 67 h 271"/>
                <a:gd name="T16" fmla="*/ 178 w 262"/>
                <a:gd name="T17" fmla="*/ 44 h 271"/>
                <a:gd name="T18" fmla="*/ 102 w 262"/>
                <a:gd name="T19" fmla="*/ 7 h 271"/>
                <a:gd name="T20" fmla="*/ 60 w 262"/>
                <a:gd name="T21" fmla="*/ 0 h 271"/>
                <a:gd name="T22" fmla="*/ 39 w 262"/>
                <a:gd name="T23" fmla="*/ 0 h 271"/>
                <a:gd name="T24" fmla="*/ 28 w 262"/>
                <a:gd name="T25" fmla="*/ 1 h 271"/>
                <a:gd name="T26" fmla="*/ 17 w 262"/>
                <a:gd name="T27" fmla="*/ 2 h 271"/>
                <a:gd name="T28" fmla="*/ 5 w 262"/>
                <a:gd name="T29" fmla="*/ 34 h 271"/>
                <a:gd name="T30" fmla="*/ 155 w 262"/>
                <a:gd name="T31" fmla="*/ 216 h 271"/>
                <a:gd name="T32" fmla="*/ 259 w 262"/>
                <a:gd name="T33" fmla="*/ 245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2" h="271">
                  <a:moveTo>
                    <a:pt x="259" y="245"/>
                  </a:moveTo>
                  <a:cubicBezTo>
                    <a:pt x="261" y="232"/>
                    <a:pt x="262" y="217"/>
                    <a:pt x="261" y="200"/>
                  </a:cubicBezTo>
                  <a:cubicBezTo>
                    <a:pt x="261" y="194"/>
                    <a:pt x="260" y="186"/>
                    <a:pt x="259" y="180"/>
                  </a:cubicBezTo>
                  <a:cubicBezTo>
                    <a:pt x="258" y="176"/>
                    <a:pt x="257" y="171"/>
                    <a:pt x="256" y="167"/>
                  </a:cubicBezTo>
                  <a:cubicBezTo>
                    <a:pt x="256" y="164"/>
                    <a:pt x="255" y="160"/>
                    <a:pt x="254" y="157"/>
                  </a:cubicBezTo>
                  <a:cubicBezTo>
                    <a:pt x="251" y="145"/>
                    <a:pt x="247" y="136"/>
                    <a:pt x="242" y="124"/>
                  </a:cubicBezTo>
                  <a:cubicBezTo>
                    <a:pt x="237" y="113"/>
                    <a:pt x="230" y="102"/>
                    <a:pt x="226" y="96"/>
                  </a:cubicBezTo>
                  <a:cubicBezTo>
                    <a:pt x="222" y="90"/>
                    <a:pt x="216" y="80"/>
                    <a:pt x="203" y="67"/>
                  </a:cubicBezTo>
                  <a:cubicBezTo>
                    <a:pt x="196" y="59"/>
                    <a:pt x="187" y="51"/>
                    <a:pt x="178" y="44"/>
                  </a:cubicBezTo>
                  <a:cubicBezTo>
                    <a:pt x="162" y="32"/>
                    <a:pt x="136" y="16"/>
                    <a:pt x="102" y="7"/>
                  </a:cubicBezTo>
                  <a:cubicBezTo>
                    <a:pt x="97" y="6"/>
                    <a:pt x="81" y="2"/>
                    <a:pt x="60" y="0"/>
                  </a:cubicBezTo>
                  <a:cubicBezTo>
                    <a:pt x="57" y="0"/>
                    <a:pt x="49" y="0"/>
                    <a:pt x="39" y="0"/>
                  </a:cubicBezTo>
                  <a:cubicBezTo>
                    <a:pt x="35" y="0"/>
                    <a:pt x="31" y="1"/>
                    <a:pt x="28" y="1"/>
                  </a:cubicBezTo>
                  <a:cubicBezTo>
                    <a:pt x="24" y="1"/>
                    <a:pt x="20" y="2"/>
                    <a:pt x="17" y="2"/>
                  </a:cubicBezTo>
                  <a:cubicBezTo>
                    <a:pt x="5" y="4"/>
                    <a:pt x="0" y="15"/>
                    <a:pt x="5" y="34"/>
                  </a:cubicBezTo>
                  <a:cubicBezTo>
                    <a:pt x="18" y="82"/>
                    <a:pt x="85" y="163"/>
                    <a:pt x="155" y="216"/>
                  </a:cubicBezTo>
                  <a:cubicBezTo>
                    <a:pt x="214" y="261"/>
                    <a:pt x="256" y="271"/>
                    <a:pt x="259" y="245"/>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p>
          </p:txBody>
        </p:sp>
      </p:grpSp>
      <p:sp>
        <p:nvSpPr>
          <p:cNvPr id="17" name="TextBox 16">
            <a:extLst>
              <a:ext uri="{FF2B5EF4-FFF2-40B4-BE49-F238E27FC236}">
                <a16:creationId xmlns:a16="http://schemas.microsoft.com/office/drawing/2014/main" id="{B71899DF-C1F8-4F7F-B173-77AE01FABD40}"/>
              </a:ext>
            </a:extLst>
          </p:cNvPr>
          <p:cNvSpPr txBox="1"/>
          <p:nvPr/>
        </p:nvSpPr>
        <p:spPr>
          <a:xfrm>
            <a:off x="766827" y="3155195"/>
            <a:ext cx="2342915" cy="1440844"/>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200" dirty="0">
              <a:ea typeface="Lato" panose="020F0502020204030203" pitchFamily="34" charset="0"/>
              <a:cs typeface="Lato" panose="020F0502020204030203" pitchFamily="34" charset="0"/>
            </a:endParaRPr>
          </a:p>
        </p:txBody>
      </p:sp>
      <p:sp>
        <p:nvSpPr>
          <p:cNvPr id="18" name="Flowchart: Terminator 17">
            <a:extLst>
              <a:ext uri="{FF2B5EF4-FFF2-40B4-BE49-F238E27FC236}">
                <a16:creationId xmlns:a16="http://schemas.microsoft.com/office/drawing/2014/main" id="{426139A5-2425-4660-8E53-891D61542EEE}"/>
              </a:ext>
            </a:extLst>
          </p:cNvPr>
          <p:cNvSpPr/>
          <p:nvPr/>
        </p:nvSpPr>
        <p:spPr>
          <a:xfrm>
            <a:off x="766827" y="5025495"/>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grpSp>
        <p:nvGrpSpPr>
          <p:cNvPr id="19" name="Group 18">
            <a:extLst>
              <a:ext uri="{FF2B5EF4-FFF2-40B4-BE49-F238E27FC236}">
                <a16:creationId xmlns:a16="http://schemas.microsoft.com/office/drawing/2014/main" id="{EE634461-395E-4804-9564-9E21483EA248}"/>
              </a:ext>
            </a:extLst>
          </p:cNvPr>
          <p:cNvGrpSpPr/>
          <p:nvPr/>
        </p:nvGrpSpPr>
        <p:grpSpPr>
          <a:xfrm>
            <a:off x="8130713" y="1261431"/>
            <a:ext cx="3086071" cy="995919"/>
            <a:chOff x="8037290" y="1565981"/>
            <a:chExt cx="3086071" cy="995919"/>
          </a:xfrm>
        </p:grpSpPr>
        <p:sp>
          <p:nvSpPr>
            <p:cNvPr id="20" name="TextBox 19">
              <a:extLst>
                <a:ext uri="{FF2B5EF4-FFF2-40B4-BE49-F238E27FC236}">
                  <a16:creationId xmlns:a16="http://schemas.microsoft.com/office/drawing/2014/main" id="{3E40D570-7110-48C3-A266-020DB2218C8B}"/>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01.</a:t>
              </a:r>
            </a:p>
          </p:txBody>
        </p:sp>
        <p:sp>
          <p:nvSpPr>
            <p:cNvPr id="21" name="TextBox 20">
              <a:extLst>
                <a:ext uri="{FF2B5EF4-FFF2-40B4-BE49-F238E27FC236}">
                  <a16:creationId xmlns:a16="http://schemas.microsoft.com/office/drawing/2014/main" id="{1B485142-C09E-4592-A03D-E005FECE2B25}"/>
                </a:ext>
              </a:extLst>
            </p:cNvPr>
            <p:cNvSpPr txBox="1"/>
            <p:nvPr/>
          </p:nvSpPr>
          <p:spPr>
            <a:xfrm>
              <a:off x="8983779" y="1952053"/>
              <a:ext cx="2139582"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22" name="TextBox 21">
              <a:extLst>
                <a:ext uri="{FF2B5EF4-FFF2-40B4-BE49-F238E27FC236}">
                  <a16:creationId xmlns:a16="http://schemas.microsoft.com/office/drawing/2014/main" id="{EB205390-ACB7-49C9-8301-9E7BD588BAA6}"/>
                </a:ext>
              </a:extLst>
            </p:cNvPr>
            <p:cNvSpPr txBox="1"/>
            <p:nvPr/>
          </p:nvSpPr>
          <p:spPr>
            <a:xfrm>
              <a:off x="8983779" y="1575772"/>
              <a:ext cx="2139582"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WRITE SOMETHING HERE</a:t>
              </a:r>
            </a:p>
          </p:txBody>
        </p:sp>
      </p:grpSp>
      <p:grpSp>
        <p:nvGrpSpPr>
          <p:cNvPr id="23" name="Group 22">
            <a:extLst>
              <a:ext uri="{FF2B5EF4-FFF2-40B4-BE49-F238E27FC236}">
                <a16:creationId xmlns:a16="http://schemas.microsoft.com/office/drawing/2014/main" id="{A5E63F65-3CE7-4A0C-990C-515B32623DF8}"/>
              </a:ext>
            </a:extLst>
          </p:cNvPr>
          <p:cNvGrpSpPr/>
          <p:nvPr/>
        </p:nvGrpSpPr>
        <p:grpSpPr>
          <a:xfrm>
            <a:off x="8130713" y="2620296"/>
            <a:ext cx="3086071" cy="995919"/>
            <a:chOff x="8037290" y="1565981"/>
            <a:chExt cx="3086071" cy="995919"/>
          </a:xfrm>
        </p:grpSpPr>
        <p:sp>
          <p:nvSpPr>
            <p:cNvPr id="24" name="TextBox 23">
              <a:extLst>
                <a:ext uri="{FF2B5EF4-FFF2-40B4-BE49-F238E27FC236}">
                  <a16:creationId xmlns:a16="http://schemas.microsoft.com/office/drawing/2014/main" id="{3C2BB797-6AA2-4CA1-86D0-19B236409988}"/>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02.</a:t>
              </a:r>
            </a:p>
          </p:txBody>
        </p:sp>
        <p:sp>
          <p:nvSpPr>
            <p:cNvPr id="25" name="TextBox 24">
              <a:extLst>
                <a:ext uri="{FF2B5EF4-FFF2-40B4-BE49-F238E27FC236}">
                  <a16:creationId xmlns:a16="http://schemas.microsoft.com/office/drawing/2014/main" id="{7072DA40-2B92-424C-A833-E6AD144CC960}"/>
                </a:ext>
              </a:extLst>
            </p:cNvPr>
            <p:cNvSpPr txBox="1"/>
            <p:nvPr/>
          </p:nvSpPr>
          <p:spPr>
            <a:xfrm>
              <a:off x="8983779" y="1952053"/>
              <a:ext cx="2139582"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26" name="TextBox 25">
              <a:extLst>
                <a:ext uri="{FF2B5EF4-FFF2-40B4-BE49-F238E27FC236}">
                  <a16:creationId xmlns:a16="http://schemas.microsoft.com/office/drawing/2014/main" id="{E63CFB2C-D51B-41E9-9E15-E55F7F7191E7}"/>
                </a:ext>
              </a:extLst>
            </p:cNvPr>
            <p:cNvSpPr txBox="1"/>
            <p:nvPr/>
          </p:nvSpPr>
          <p:spPr>
            <a:xfrm>
              <a:off x="8983779" y="1575772"/>
              <a:ext cx="2139582"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WRITE SOMETHING HERE</a:t>
              </a:r>
            </a:p>
          </p:txBody>
        </p:sp>
      </p:grpSp>
      <p:grpSp>
        <p:nvGrpSpPr>
          <p:cNvPr id="27" name="Group 26">
            <a:extLst>
              <a:ext uri="{FF2B5EF4-FFF2-40B4-BE49-F238E27FC236}">
                <a16:creationId xmlns:a16="http://schemas.microsoft.com/office/drawing/2014/main" id="{A7E6714B-6AAD-4270-84DE-2205747B12E6}"/>
              </a:ext>
            </a:extLst>
          </p:cNvPr>
          <p:cNvGrpSpPr/>
          <p:nvPr/>
        </p:nvGrpSpPr>
        <p:grpSpPr>
          <a:xfrm>
            <a:off x="8130713" y="3956752"/>
            <a:ext cx="3086071" cy="995919"/>
            <a:chOff x="8037290" y="1565981"/>
            <a:chExt cx="3086071" cy="995919"/>
          </a:xfrm>
        </p:grpSpPr>
        <p:sp>
          <p:nvSpPr>
            <p:cNvPr id="28" name="TextBox 27">
              <a:extLst>
                <a:ext uri="{FF2B5EF4-FFF2-40B4-BE49-F238E27FC236}">
                  <a16:creationId xmlns:a16="http://schemas.microsoft.com/office/drawing/2014/main" id="{51F6DF0F-0E2E-4202-AAF1-0D6AA2E3CF72}"/>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03.</a:t>
              </a:r>
            </a:p>
          </p:txBody>
        </p:sp>
        <p:sp>
          <p:nvSpPr>
            <p:cNvPr id="29" name="TextBox 28">
              <a:extLst>
                <a:ext uri="{FF2B5EF4-FFF2-40B4-BE49-F238E27FC236}">
                  <a16:creationId xmlns:a16="http://schemas.microsoft.com/office/drawing/2014/main" id="{4760F6D4-B77D-4F26-BB0A-8D52FD03000F}"/>
                </a:ext>
              </a:extLst>
            </p:cNvPr>
            <p:cNvSpPr txBox="1"/>
            <p:nvPr/>
          </p:nvSpPr>
          <p:spPr>
            <a:xfrm>
              <a:off x="8983779" y="1952053"/>
              <a:ext cx="2139582"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30" name="TextBox 29">
              <a:extLst>
                <a:ext uri="{FF2B5EF4-FFF2-40B4-BE49-F238E27FC236}">
                  <a16:creationId xmlns:a16="http://schemas.microsoft.com/office/drawing/2014/main" id="{393E6B43-BA20-44F2-A4EA-B1196C957759}"/>
                </a:ext>
              </a:extLst>
            </p:cNvPr>
            <p:cNvSpPr txBox="1"/>
            <p:nvPr/>
          </p:nvSpPr>
          <p:spPr>
            <a:xfrm>
              <a:off x="8983779" y="1575772"/>
              <a:ext cx="2139582"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WRITE SOMETHING HERE</a:t>
              </a:r>
            </a:p>
          </p:txBody>
        </p:sp>
      </p:grpSp>
      <p:grpSp>
        <p:nvGrpSpPr>
          <p:cNvPr id="35" name="Group 34">
            <a:extLst>
              <a:ext uri="{FF2B5EF4-FFF2-40B4-BE49-F238E27FC236}">
                <a16:creationId xmlns:a16="http://schemas.microsoft.com/office/drawing/2014/main" id="{8B83D654-F9B4-4142-8F55-41B077CDDD8B}"/>
              </a:ext>
            </a:extLst>
          </p:cNvPr>
          <p:cNvGrpSpPr/>
          <p:nvPr/>
        </p:nvGrpSpPr>
        <p:grpSpPr>
          <a:xfrm>
            <a:off x="8130713" y="5168356"/>
            <a:ext cx="3086071" cy="995919"/>
            <a:chOff x="8037290" y="1565981"/>
            <a:chExt cx="3086071" cy="995919"/>
          </a:xfrm>
        </p:grpSpPr>
        <p:sp>
          <p:nvSpPr>
            <p:cNvPr id="36" name="TextBox 35">
              <a:extLst>
                <a:ext uri="{FF2B5EF4-FFF2-40B4-BE49-F238E27FC236}">
                  <a16:creationId xmlns:a16="http://schemas.microsoft.com/office/drawing/2014/main" id="{2A63B0E0-4C33-4DE4-99A7-D5F6779F9EFA}"/>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04.</a:t>
              </a:r>
            </a:p>
          </p:txBody>
        </p:sp>
        <p:sp>
          <p:nvSpPr>
            <p:cNvPr id="37" name="TextBox 36">
              <a:extLst>
                <a:ext uri="{FF2B5EF4-FFF2-40B4-BE49-F238E27FC236}">
                  <a16:creationId xmlns:a16="http://schemas.microsoft.com/office/drawing/2014/main" id="{5B644292-992D-49F9-BB45-004D7E2F54DA}"/>
                </a:ext>
              </a:extLst>
            </p:cNvPr>
            <p:cNvSpPr txBox="1"/>
            <p:nvPr/>
          </p:nvSpPr>
          <p:spPr>
            <a:xfrm>
              <a:off x="8983779" y="1952053"/>
              <a:ext cx="2139582"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38" name="TextBox 37">
              <a:extLst>
                <a:ext uri="{FF2B5EF4-FFF2-40B4-BE49-F238E27FC236}">
                  <a16:creationId xmlns:a16="http://schemas.microsoft.com/office/drawing/2014/main" id="{3C2A12E6-A2C2-451E-B58C-6DF21573DC8D}"/>
                </a:ext>
              </a:extLst>
            </p:cNvPr>
            <p:cNvSpPr txBox="1"/>
            <p:nvPr/>
          </p:nvSpPr>
          <p:spPr>
            <a:xfrm>
              <a:off x="8983779" y="1575772"/>
              <a:ext cx="2139582"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WRITE SOMETHING HERE</a:t>
              </a:r>
            </a:p>
          </p:txBody>
        </p:sp>
      </p:grpSp>
    </p:spTree>
    <p:extLst>
      <p:ext uri="{BB962C8B-B14F-4D97-AF65-F5344CB8AC3E}">
        <p14:creationId xmlns:p14="http://schemas.microsoft.com/office/powerpoint/2010/main" val="886854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Freeform: Shape 329">
            <a:extLst>
              <a:ext uri="{FF2B5EF4-FFF2-40B4-BE49-F238E27FC236}">
                <a16:creationId xmlns:a16="http://schemas.microsoft.com/office/drawing/2014/main" id="{D0411C68-AA79-43A2-8F05-3267C10C4BE3}"/>
              </a:ext>
            </a:extLst>
          </p:cNvPr>
          <p:cNvSpPr/>
          <p:nvPr/>
        </p:nvSpPr>
        <p:spPr>
          <a:xfrm rot="5400000" flipV="1">
            <a:off x="6766401" y="1912473"/>
            <a:ext cx="5287784" cy="3499301"/>
          </a:xfrm>
          <a:custGeom>
            <a:avLst/>
            <a:gdLst>
              <a:gd name="connsiteX0" fmla="*/ 4412342 w 4412342"/>
              <a:gd name="connsiteY0" fmla="*/ 5417624 h 5417624"/>
              <a:gd name="connsiteX1" fmla="*/ 0 w 4412342"/>
              <a:gd name="connsiteY1" fmla="*/ 5417624 h 5417624"/>
              <a:gd name="connsiteX2" fmla="*/ 0 w 4412342"/>
              <a:gd name="connsiteY2" fmla="*/ 577108 h 5417624"/>
              <a:gd name="connsiteX3" fmla="*/ 1704983 w 4412342"/>
              <a:gd name="connsiteY3" fmla="*/ 577108 h 5417624"/>
              <a:gd name="connsiteX4" fmla="*/ 2206172 w 4412342"/>
              <a:gd name="connsiteY4" fmla="*/ 0 h 5417624"/>
              <a:gd name="connsiteX5" fmla="*/ 2707360 w 4412342"/>
              <a:gd name="connsiteY5" fmla="*/ 577108 h 5417624"/>
              <a:gd name="connsiteX6" fmla="*/ 4412342 w 4412342"/>
              <a:gd name="connsiteY6" fmla="*/ 577108 h 541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2342" h="5417624">
                <a:moveTo>
                  <a:pt x="4412342" y="5417624"/>
                </a:moveTo>
                <a:lnTo>
                  <a:pt x="0" y="5417624"/>
                </a:lnTo>
                <a:lnTo>
                  <a:pt x="0" y="577108"/>
                </a:lnTo>
                <a:lnTo>
                  <a:pt x="1704983" y="577108"/>
                </a:lnTo>
                <a:lnTo>
                  <a:pt x="2206172" y="0"/>
                </a:lnTo>
                <a:lnTo>
                  <a:pt x="2707360" y="577108"/>
                </a:lnTo>
                <a:lnTo>
                  <a:pt x="4412342" y="577108"/>
                </a:lnTo>
                <a:close/>
              </a:path>
            </a:pathLst>
          </a:custGeom>
          <a:solidFill>
            <a:schemeClr val="accent2">
              <a:alpha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3" name="Group 282">
            <a:extLst>
              <a:ext uri="{FF2B5EF4-FFF2-40B4-BE49-F238E27FC236}">
                <a16:creationId xmlns:a16="http://schemas.microsoft.com/office/drawing/2014/main" id="{91B24532-AA5E-40E5-A47B-A21F30C63798}"/>
              </a:ext>
            </a:extLst>
          </p:cNvPr>
          <p:cNvGrpSpPr/>
          <p:nvPr/>
        </p:nvGrpSpPr>
        <p:grpSpPr>
          <a:xfrm>
            <a:off x="0" y="1856278"/>
            <a:ext cx="3657600" cy="1344129"/>
            <a:chOff x="0" y="2782669"/>
            <a:chExt cx="3657600" cy="1344129"/>
          </a:xfrm>
        </p:grpSpPr>
        <p:sp>
          <p:nvSpPr>
            <p:cNvPr id="284" name="Rectangle 283">
              <a:extLst>
                <a:ext uri="{FF2B5EF4-FFF2-40B4-BE49-F238E27FC236}">
                  <a16:creationId xmlns:a16="http://schemas.microsoft.com/office/drawing/2014/main" id="{E376FC12-3CEA-4798-A5D0-CFAFF3C096D6}"/>
                </a:ext>
              </a:extLst>
            </p:cNvPr>
            <p:cNvSpPr/>
            <p:nvPr/>
          </p:nvSpPr>
          <p:spPr>
            <a:xfrm>
              <a:off x="0" y="3429001"/>
              <a:ext cx="3323771"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TextBox 284">
              <a:extLst>
                <a:ext uri="{FF2B5EF4-FFF2-40B4-BE49-F238E27FC236}">
                  <a16:creationId xmlns:a16="http://schemas.microsoft.com/office/drawing/2014/main" id="{41CEC9BB-1B32-4A79-A389-523FA3AAAA58}"/>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286" name="TextBox 285">
              <a:extLst>
                <a:ext uri="{FF2B5EF4-FFF2-40B4-BE49-F238E27FC236}">
                  <a16:creationId xmlns:a16="http://schemas.microsoft.com/office/drawing/2014/main" id="{D7EA24D0-3C8F-4532-B2E9-CEB9735FF731}"/>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SERVICES</a:t>
              </a:r>
            </a:p>
          </p:txBody>
        </p:sp>
      </p:grpSp>
      <p:sp>
        <p:nvSpPr>
          <p:cNvPr id="287" name="TextBox 286">
            <a:extLst>
              <a:ext uri="{FF2B5EF4-FFF2-40B4-BE49-F238E27FC236}">
                <a16:creationId xmlns:a16="http://schemas.microsoft.com/office/drawing/2014/main" id="{BE5BD8D2-DD53-4980-B36F-D8C1A8E42070}"/>
              </a:ext>
            </a:extLst>
          </p:cNvPr>
          <p:cNvSpPr txBox="1"/>
          <p:nvPr/>
        </p:nvSpPr>
        <p:spPr>
          <a:xfrm>
            <a:off x="766827" y="3613716"/>
            <a:ext cx="3323771"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200" dirty="0">
              <a:ea typeface="Lato" panose="020F0502020204030203" pitchFamily="34" charset="0"/>
              <a:cs typeface="Lato" panose="020F0502020204030203" pitchFamily="34" charset="0"/>
            </a:endParaRPr>
          </a:p>
        </p:txBody>
      </p:sp>
      <p:sp>
        <p:nvSpPr>
          <p:cNvPr id="288" name="Flowchart: Terminator 287">
            <a:extLst>
              <a:ext uri="{FF2B5EF4-FFF2-40B4-BE49-F238E27FC236}">
                <a16:creationId xmlns:a16="http://schemas.microsoft.com/office/drawing/2014/main" id="{982892C0-663F-4F65-B9C1-DC564EC72F29}"/>
              </a:ext>
            </a:extLst>
          </p:cNvPr>
          <p:cNvSpPr/>
          <p:nvPr/>
        </p:nvSpPr>
        <p:spPr>
          <a:xfrm>
            <a:off x="766827" y="4964052"/>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grpSp>
        <p:nvGrpSpPr>
          <p:cNvPr id="290" name="Group 289">
            <a:extLst>
              <a:ext uri="{FF2B5EF4-FFF2-40B4-BE49-F238E27FC236}">
                <a16:creationId xmlns:a16="http://schemas.microsoft.com/office/drawing/2014/main" id="{B311A284-C178-4439-8B11-E10637956DF8}"/>
              </a:ext>
            </a:extLst>
          </p:cNvPr>
          <p:cNvGrpSpPr/>
          <p:nvPr/>
        </p:nvGrpSpPr>
        <p:grpSpPr>
          <a:xfrm>
            <a:off x="9373530" y="1953970"/>
            <a:ext cx="425450" cy="363538"/>
            <a:chOff x="4992688" y="2511425"/>
            <a:chExt cx="425450" cy="363538"/>
          </a:xfrm>
          <a:solidFill>
            <a:schemeClr val="accent1"/>
          </a:solidFill>
        </p:grpSpPr>
        <p:sp>
          <p:nvSpPr>
            <p:cNvPr id="291" name="Oval 290">
              <a:extLst>
                <a:ext uri="{FF2B5EF4-FFF2-40B4-BE49-F238E27FC236}">
                  <a16:creationId xmlns:a16="http://schemas.microsoft.com/office/drawing/2014/main" id="{F2319336-DADC-43E9-A886-79535E545CFD}"/>
                </a:ext>
              </a:extLst>
            </p:cNvPr>
            <p:cNvSpPr>
              <a:spLocks noChangeArrowheads="1"/>
            </p:cNvSpPr>
            <p:nvPr/>
          </p:nvSpPr>
          <p:spPr bwMode="auto">
            <a:xfrm>
              <a:off x="5130800" y="2808288"/>
              <a:ext cx="68263" cy="66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92" name="Oval 291">
              <a:extLst>
                <a:ext uri="{FF2B5EF4-FFF2-40B4-BE49-F238E27FC236}">
                  <a16:creationId xmlns:a16="http://schemas.microsoft.com/office/drawing/2014/main" id="{B273889F-4B6E-4C14-89B3-4851A2DEE64B}"/>
                </a:ext>
              </a:extLst>
            </p:cNvPr>
            <p:cNvSpPr>
              <a:spLocks noChangeArrowheads="1"/>
            </p:cNvSpPr>
            <p:nvPr/>
          </p:nvSpPr>
          <p:spPr bwMode="auto">
            <a:xfrm>
              <a:off x="5278438" y="2808288"/>
              <a:ext cx="66675" cy="66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93" name="Freeform 16">
              <a:extLst>
                <a:ext uri="{FF2B5EF4-FFF2-40B4-BE49-F238E27FC236}">
                  <a16:creationId xmlns:a16="http://schemas.microsoft.com/office/drawing/2014/main" id="{982D4A35-CD4E-4423-8204-16C022CB2D53}"/>
                </a:ext>
              </a:extLst>
            </p:cNvPr>
            <p:cNvSpPr>
              <a:spLocks/>
            </p:cNvSpPr>
            <p:nvPr/>
          </p:nvSpPr>
          <p:spPr bwMode="auto">
            <a:xfrm>
              <a:off x="4992688" y="2511425"/>
              <a:ext cx="425450" cy="285750"/>
            </a:xfrm>
            <a:custGeom>
              <a:avLst/>
              <a:gdLst>
                <a:gd name="T0" fmla="*/ 770 w 830"/>
                <a:gd name="T1" fmla="*/ 219 h 556"/>
                <a:gd name="T2" fmla="*/ 366 w 830"/>
                <a:gd name="T3" fmla="*/ 219 h 556"/>
                <a:gd name="T4" fmla="*/ 342 w 830"/>
                <a:gd name="T5" fmla="*/ 251 h 556"/>
                <a:gd name="T6" fmla="*/ 366 w 830"/>
                <a:gd name="T7" fmla="*/ 285 h 556"/>
                <a:gd name="T8" fmla="*/ 728 w 830"/>
                <a:gd name="T9" fmla="*/ 285 h 556"/>
                <a:gd name="T10" fmla="*/ 708 w 830"/>
                <a:gd name="T11" fmla="*/ 354 h 556"/>
                <a:gd name="T12" fmla="*/ 352 w 830"/>
                <a:gd name="T13" fmla="*/ 354 h 556"/>
                <a:gd name="T14" fmla="*/ 329 w 830"/>
                <a:gd name="T15" fmla="*/ 383 h 556"/>
                <a:gd name="T16" fmla="*/ 352 w 830"/>
                <a:gd name="T17" fmla="*/ 415 h 556"/>
                <a:gd name="T18" fmla="*/ 689 w 830"/>
                <a:gd name="T19" fmla="*/ 415 h 556"/>
                <a:gd name="T20" fmla="*/ 690 w 830"/>
                <a:gd name="T21" fmla="*/ 415 h 556"/>
                <a:gd name="T22" fmla="*/ 670 w 830"/>
                <a:gd name="T23" fmla="*/ 479 h 556"/>
                <a:gd name="T24" fmla="*/ 303 w 830"/>
                <a:gd name="T25" fmla="*/ 479 h 556"/>
                <a:gd name="T26" fmla="*/ 279 w 830"/>
                <a:gd name="T27" fmla="*/ 285 h 556"/>
                <a:gd name="T28" fmla="*/ 271 w 830"/>
                <a:gd name="T29" fmla="*/ 219 h 556"/>
                <a:gd name="T30" fmla="*/ 260 w 830"/>
                <a:gd name="T31" fmla="*/ 134 h 556"/>
                <a:gd name="T32" fmla="*/ 58 w 830"/>
                <a:gd name="T33" fmla="*/ 14 h 556"/>
                <a:gd name="T34" fmla="*/ 58 w 830"/>
                <a:gd name="T35" fmla="*/ 89 h 556"/>
                <a:gd name="T36" fmla="*/ 164 w 830"/>
                <a:gd name="T37" fmla="*/ 139 h 556"/>
                <a:gd name="T38" fmla="*/ 191 w 830"/>
                <a:gd name="T39" fmla="*/ 172 h 556"/>
                <a:gd name="T40" fmla="*/ 236 w 830"/>
                <a:gd name="T41" fmla="*/ 512 h 556"/>
                <a:gd name="T42" fmla="*/ 279 w 830"/>
                <a:gd name="T43" fmla="*/ 556 h 556"/>
                <a:gd name="T44" fmla="*/ 685 w 830"/>
                <a:gd name="T45" fmla="*/ 556 h 556"/>
                <a:gd name="T46" fmla="*/ 725 w 830"/>
                <a:gd name="T47" fmla="*/ 521 h 556"/>
                <a:gd name="T48" fmla="*/ 806 w 830"/>
                <a:gd name="T49" fmla="*/ 282 h 556"/>
                <a:gd name="T50" fmla="*/ 770 w 830"/>
                <a:gd name="T51" fmla="*/ 219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30" h="556">
                  <a:moveTo>
                    <a:pt x="770" y="219"/>
                  </a:moveTo>
                  <a:lnTo>
                    <a:pt x="366" y="219"/>
                  </a:lnTo>
                  <a:cubicBezTo>
                    <a:pt x="366" y="219"/>
                    <a:pt x="342" y="225"/>
                    <a:pt x="342" y="251"/>
                  </a:cubicBezTo>
                  <a:cubicBezTo>
                    <a:pt x="342" y="277"/>
                    <a:pt x="366" y="285"/>
                    <a:pt x="366" y="285"/>
                  </a:cubicBezTo>
                  <a:lnTo>
                    <a:pt x="728" y="285"/>
                  </a:lnTo>
                  <a:lnTo>
                    <a:pt x="708" y="354"/>
                  </a:lnTo>
                  <a:lnTo>
                    <a:pt x="352" y="354"/>
                  </a:lnTo>
                  <a:cubicBezTo>
                    <a:pt x="352" y="354"/>
                    <a:pt x="329" y="359"/>
                    <a:pt x="329" y="383"/>
                  </a:cubicBezTo>
                  <a:cubicBezTo>
                    <a:pt x="329" y="408"/>
                    <a:pt x="352" y="415"/>
                    <a:pt x="352" y="415"/>
                  </a:cubicBezTo>
                  <a:lnTo>
                    <a:pt x="689" y="415"/>
                  </a:lnTo>
                  <a:lnTo>
                    <a:pt x="690" y="415"/>
                  </a:lnTo>
                  <a:lnTo>
                    <a:pt x="670" y="479"/>
                  </a:lnTo>
                  <a:lnTo>
                    <a:pt x="303" y="479"/>
                  </a:lnTo>
                  <a:lnTo>
                    <a:pt x="279" y="285"/>
                  </a:lnTo>
                  <a:lnTo>
                    <a:pt x="271" y="219"/>
                  </a:lnTo>
                  <a:cubicBezTo>
                    <a:pt x="271" y="219"/>
                    <a:pt x="264" y="159"/>
                    <a:pt x="260" y="134"/>
                  </a:cubicBezTo>
                  <a:cubicBezTo>
                    <a:pt x="256" y="109"/>
                    <a:pt x="193" y="77"/>
                    <a:pt x="58" y="14"/>
                  </a:cubicBezTo>
                  <a:cubicBezTo>
                    <a:pt x="26" y="0"/>
                    <a:pt x="0" y="59"/>
                    <a:pt x="58" y="89"/>
                  </a:cubicBezTo>
                  <a:lnTo>
                    <a:pt x="164" y="139"/>
                  </a:lnTo>
                  <a:cubicBezTo>
                    <a:pt x="164" y="139"/>
                    <a:pt x="189" y="153"/>
                    <a:pt x="191" y="172"/>
                  </a:cubicBezTo>
                  <a:cubicBezTo>
                    <a:pt x="193" y="192"/>
                    <a:pt x="236" y="512"/>
                    <a:pt x="236" y="512"/>
                  </a:cubicBezTo>
                  <a:cubicBezTo>
                    <a:pt x="236" y="512"/>
                    <a:pt x="238" y="556"/>
                    <a:pt x="279" y="556"/>
                  </a:cubicBezTo>
                  <a:lnTo>
                    <a:pt x="685" y="556"/>
                  </a:lnTo>
                  <a:cubicBezTo>
                    <a:pt x="719" y="556"/>
                    <a:pt x="725" y="521"/>
                    <a:pt x="725" y="521"/>
                  </a:cubicBezTo>
                  <a:lnTo>
                    <a:pt x="806" y="282"/>
                  </a:lnTo>
                  <a:cubicBezTo>
                    <a:pt x="806" y="282"/>
                    <a:pt x="830" y="219"/>
                    <a:pt x="770" y="2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294" name="Group 293">
            <a:extLst>
              <a:ext uri="{FF2B5EF4-FFF2-40B4-BE49-F238E27FC236}">
                <a16:creationId xmlns:a16="http://schemas.microsoft.com/office/drawing/2014/main" id="{44F7B386-7C6D-45E2-B998-FFA521DFEF00}"/>
              </a:ext>
            </a:extLst>
          </p:cNvPr>
          <p:cNvGrpSpPr/>
          <p:nvPr/>
        </p:nvGrpSpPr>
        <p:grpSpPr>
          <a:xfrm>
            <a:off x="9401662" y="4001903"/>
            <a:ext cx="365125" cy="349250"/>
            <a:chOff x="9051964" y="3808257"/>
            <a:chExt cx="365125" cy="349250"/>
          </a:xfrm>
          <a:solidFill>
            <a:schemeClr val="accent1"/>
          </a:solidFill>
        </p:grpSpPr>
        <p:sp>
          <p:nvSpPr>
            <p:cNvPr id="295" name="Freeform 22">
              <a:extLst>
                <a:ext uri="{FF2B5EF4-FFF2-40B4-BE49-F238E27FC236}">
                  <a16:creationId xmlns:a16="http://schemas.microsoft.com/office/drawing/2014/main" id="{421FEA75-0772-45B7-8098-23CBBCC75334}"/>
                </a:ext>
              </a:extLst>
            </p:cNvPr>
            <p:cNvSpPr>
              <a:spLocks/>
            </p:cNvSpPr>
            <p:nvPr/>
          </p:nvSpPr>
          <p:spPr bwMode="auto">
            <a:xfrm>
              <a:off x="9093239" y="3808257"/>
              <a:ext cx="165100" cy="153988"/>
            </a:xfrm>
            <a:custGeom>
              <a:avLst/>
              <a:gdLst>
                <a:gd name="T0" fmla="*/ 324 w 324"/>
                <a:gd name="T1" fmla="*/ 54 h 299"/>
                <a:gd name="T2" fmla="*/ 263 w 324"/>
                <a:gd name="T3" fmla="*/ 299 h 299"/>
                <a:gd name="T4" fmla="*/ 0 w 324"/>
                <a:gd name="T5" fmla="*/ 282 h 299"/>
                <a:gd name="T6" fmla="*/ 61 w 324"/>
                <a:gd name="T7" fmla="*/ 54 h 299"/>
                <a:gd name="T8" fmla="*/ 324 w 324"/>
                <a:gd name="T9" fmla="*/ 54 h 299"/>
              </a:gdLst>
              <a:ahLst/>
              <a:cxnLst>
                <a:cxn ang="0">
                  <a:pos x="T0" y="T1"/>
                </a:cxn>
                <a:cxn ang="0">
                  <a:pos x="T2" y="T3"/>
                </a:cxn>
                <a:cxn ang="0">
                  <a:pos x="T4" y="T5"/>
                </a:cxn>
                <a:cxn ang="0">
                  <a:pos x="T6" y="T7"/>
                </a:cxn>
                <a:cxn ang="0">
                  <a:pos x="T8" y="T9"/>
                </a:cxn>
              </a:cxnLst>
              <a:rect l="0" t="0" r="r" b="b"/>
              <a:pathLst>
                <a:path w="324" h="299">
                  <a:moveTo>
                    <a:pt x="324" y="54"/>
                  </a:moveTo>
                  <a:cubicBezTo>
                    <a:pt x="315" y="147"/>
                    <a:pt x="283" y="217"/>
                    <a:pt x="263" y="299"/>
                  </a:cubicBezTo>
                  <a:cubicBezTo>
                    <a:pt x="188" y="268"/>
                    <a:pt x="88" y="255"/>
                    <a:pt x="0" y="282"/>
                  </a:cubicBezTo>
                  <a:cubicBezTo>
                    <a:pt x="17" y="203"/>
                    <a:pt x="43" y="132"/>
                    <a:pt x="61" y="54"/>
                  </a:cubicBezTo>
                  <a:cubicBezTo>
                    <a:pt x="126" y="0"/>
                    <a:pt x="253" y="19"/>
                    <a:pt x="324" y="5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sp>
          <p:nvSpPr>
            <p:cNvPr id="296" name="Freeform 23">
              <a:extLst>
                <a:ext uri="{FF2B5EF4-FFF2-40B4-BE49-F238E27FC236}">
                  <a16:creationId xmlns:a16="http://schemas.microsoft.com/office/drawing/2014/main" id="{4C758758-908F-4ADB-BF73-FEA6E4677F4A}"/>
                </a:ext>
              </a:extLst>
            </p:cNvPr>
            <p:cNvSpPr>
              <a:spLocks/>
            </p:cNvSpPr>
            <p:nvPr/>
          </p:nvSpPr>
          <p:spPr bwMode="auto">
            <a:xfrm>
              <a:off x="9245639" y="3859057"/>
              <a:ext cx="171450" cy="149225"/>
            </a:xfrm>
            <a:custGeom>
              <a:avLst/>
              <a:gdLst>
                <a:gd name="T0" fmla="*/ 70 w 334"/>
                <a:gd name="T1" fmla="*/ 0 h 292"/>
                <a:gd name="T2" fmla="*/ 334 w 334"/>
                <a:gd name="T3" fmla="*/ 17 h 292"/>
                <a:gd name="T4" fmla="*/ 263 w 334"/>
                <a:gd name="T5" fmla="*/ 254 h 292"/>
                <a:gd name="T6" fmla="*/ 0 w 334"/>
                <a:gd name="T7" fmla="*/ 237 h 292"/>
                <a:gd name="T8" fmla="*/ 70 w 334"/>
                <a:gd name="T9" fmla="*/ 0 h 292"/>
              </a:gdLst>
              <a:ahLst/>
              <a:cxnLst>
                <a:cxn ang="0">
                  <a:pos x="T0" y="T1"/>
                </a:cxn>
                <a:cxn ang="0">
                  <a:pos x="T2" y="T3"/>
                </a:cxn>
                <a:cxn ang="0">
                  <a:pos x="T4" y="T5"/>
                </a:cxn>
                <a:cxn ang="0">
                  <a:pos x="T6" y="T7"/>
                </a:cxn>
                <a:cxn ang="0">
                  <a:pos x="T8" y="T9"/>
                </a:cxn>
              </a:cxnLst>
              <a:rect l="0" t="0" r="r" b="b"/>
              <a:pathLst>
                <a:path w="334" h="292">
                  <a:moveTo>
                    <a:pt x="70" y="0"/>
                  </a:moveTo>
                  <a:cubicBezTo>
                    <a:pt x="137" y="39"/>
                    <a:pt x="248" y="43"/>
                    <a:pt x="334" y="17"/>
                  </a:cubicBezTo>
                  <a:cubicBezTo>
                    <a:pt x="307" y="93"/>
                    <a:pt x="292" y="180"/>
                    <a:pt x="263" y="254"/>
                  </a:cubicBezTo>
                  <a:cubicBezTo>
                    <a:pt x="191" y="292"/>
                    <a:pt x="53" y="290"/>
                    <a:pt x="0" y="237"/>
                  </a:cubicBezTo>
                  <a:cubicBezTo>
                    <a:pt x="22" y="156"/>
                    <a:pt x="44" y="76"/>
                    <a:pt x="70" y="0"/>
                  </a:cubicBezTo>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sp>
          <p:nvSpPr>
            <p:cNvPr id="297" name="Freeform 24">
              <a:extLst>
                <a:ext uri="{FF2B5EF4-FFF2-40B4-BE49-F238E27FC236}">
                  <a16:creationId xmlns:a16="http://schemas.microsoft.com/office/drawing/2014/main" id="{B13224D4-532A-47CE-A725-14E66A3E97CD}"/>
                </a:ext>
              </a:extLst>
            </p:cNvPr>
            <p:cNvSpPr>
              <a:spLocks/>
            </p:cNvSpPr>
            <p:nvPr/>
          </p:nvSpPr>
          <p:spPr bwMode="auto">
            <a:xfrm>
              <a:off x="9051964" y="3959070"/>
              <a:ext cx="166688" cy="150813"/>
            </a:xfrm>
            <a:custGeom>
              <a:avLst/>
              <a:gdLst>
                <a:gd name="T0" fmla="*/ 324 w 324"/>
                <a:gd name="T1" fmla="*/ 50 h 296"/>
                <a:gd name="T2" fmla="*/ 263 w 324"/>
                <a:gd name="T3" fmla="*/ 296 h 296"/>
                <a:gd name="T4" fmla="*/ 0 w 324"/>
                <a:gd name="T5" fmla="*/ 279 h 296"/>
                <a:gd name="T6" fmla="*/ 61 w 324"/>
                <a:gd name="T7" fmla="*/ 42 h 296"/>
                <a:gd name="T8" fmla="*/ 324 w 324"/>
                <a:gd name="T9" fmla="*/ 50 h 296"/>
              </a:gdLst>
              <a:ahLst/>
              <a:cxnLst>
                <a:cxn ang="0">
                  <a:pos x="T0" y="T1"/>
                </a:cxn>
                <a:cxn ang="0">
                  <a:pos x="T2" y="T3"/>
                </a:cxn>
                <a:cxn ang="0">
                  <a:pos x="T4" y="T5"/>
                </a:cxn>
                <a:cxn ang="0">
                  <a:pos x="T6" y="T7"/>
                </a:cxn>
                <a:cxn ang="0">
                  <a:pos x="T8" y="T9"/>
                </a:cxn>
              </a:cxnLst>
              <a:rect l="0" t="0" r="r" b="b"/>
              <a:pathLst>
                <a:path w="324" h="296">
                  <a:moveTo>
                    <a:pt x="324" y="50"/>
                  </a:moveTo>
                  <a:cubicBezTo>
                    <a:pt x="311" y="139"/>
                    <a:pt x="276" y="206"/>
                    <a:pt x="263" y="296"/>
                  </a:cubicBezTo>
                  <a:cubicBezTo>
                    <a:pt x="185" y="261"/>
                    <a:pt x="87" y="237"/>
                    <a:pt x="0" y="279"/>
                  </a:cubicBezTo>
                  <a:cubicBezTo>
                    <a:pt x="11" y="190"/>
                    <a:pt x="40" y="120"/>
                    <a:pt x="61" y="42"/>
                  </a:cubicBezTo>
                  <a:cubicBezTo>
                    <a:pt x="129" y="0"/>
                    <a:pt x="263" y="12"/>
                    <a:pt x="324" y="5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sp>
          <p:nvSpPr>
            <p:cNvPr id="298" name="Freeform 25">
              <a:extLst>
                <a:ext uri="{FF2B5EF4-FFF2-40B4-BE49-F238E27FC236}">
                  <a16:creationId xmlns:a16="http://schemas.microsoft.com/office/drawing/2014/main" id="{FD94F001-95C4-4141-9948-E08BC500F6DF}"/>
                </a:ext>
              </a:extLst>
            </p:cNvPr>
            <p:cNvSpPr>
              <a:spLocks/>
            </p:cNvSpPr>
            <p:nvPr/>
          </p:nvSpPr>
          <p:spPr bwMode="auto">
            <a:xfrm>
              <a:off x="9204364" y="4001932"/>
              <a:ext cx="171450" cy="155575"/>
            </a:xfrm>
            <a:custGeom>
              <a:avLst/>
              <a:gdLst>
                <a:gd name="T0" fmla="*/ 70 w 334"/>
                <a:gd name="T1" fmla="*/ 0 h 301"/>
                <a:gd name="T2" fmla="*/ 334 w 334"/>
                <a:gd name="T3" fmla="*/ 18 h 301"/>
                <a:gd name="T4" fmla="*/ 263 w 334"/>
                <a:gd name="T5" fmla="*/ 255 h 301"/>
                <a:gd name="T6" fmla="*/ 0 w 334"/>
                <a:gd name="T7" fmla="*/ 246 h 301"/>
                <a:gd name="T8" fmla="*/ 70 w 334"/>
                <a:gd name="T9" fmla="*/ 0 h 301"/>
              </a:gdLst>
              <a:ahLst/>
              <a:cxnLst>
                <a:cxn ang="0">
                  <a:pos x="T0" y="T1"/>
                </a:cxn>
                <a:cxn ang="0">
                  <a:pos x="T2" y="T3"/>
                </a:cxn>
                <a:cxn ang="0">
                  <a:pos x="T4" y="T5"/>
                </a:cxn>
                <a:cxn ang="0">
                  <a:pos x="T6" y="T7"/>
                </a:cxn>
                <a:cxn ang="0">
                  <a:pos x="T8" y="T9"/>
                </a:cxn>
              </a:cxnLst>
              <a:rect l="0" t="0" r="r" b="b"/>
              <a:pathLst>
                <a:path w="334" h="301">
                  <a:moveTo>
                    <a:pt x="70" y="0"/>
                  </a:moveTo>
                  <a:cubicBezTo>
                    <a:pt x="137" y="48"/>
                    <a:pt x="249" y="51"/>
                    <a:pt x="334" y="18"/>
                  </a:cubicBezTo>
                  <a:cubicBezTo>
                    <a:pt x="309" y="96"/>
                    <a:pt x="289" y="178"/>
                    <a:pt x="263" y="255"/>
                  </a:cubicBezTo>
                  <a:cubicBezTo>
                    <a:pt x="195" y="301"/>
                    <a:pt x="63" y="294"/>
                    <a:pt x="0" y="246"/>
                  </a:cubicBezTo>
                  <a:cubicBezTo>
                    <a:pt x="17" y="158"/>
                    <a:pt x="40" y="76"/>
                    <a:pt x="70" y="0"/>
                  </a:cubicBezTo>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grpSp>
      <p:sp>
        <p:nvSpPr>
          <p:cNvPr id="299" name="TextBox 298">
            <a:extLst>
              <a:ext uri="{FF2B5EF4-FFF2-40B4-BE49-F238E27FC236}">
                <a16:creationId xmlns:a16="http://schemas.microsoft.com/office/drawing/2014/main" id="{F2016392-0E26-4F96-844A-3C2D4311CC3B}"/>
              </a:ext>
            </a:extLst>
          </p:cNvPr>
          <p:cNvSpPr txBox="1"/>
          <p:nvPr/>
        </p:nvSpPr>
        <p:spPr>
          <a:xfrm>
            <a:off x="8516176" y="4905451"/>
            <a:ext cx="2139582" cy="609847"/>
          </a:xfrm>
          <a:prstGeom prst="rect">
            <a:avLst/>
          </a:prstGeom>
          <a:noFill/>
        </p:spPr>
        <p:txBody>
          <a:bodyPr wrap="square" rtlCol="0">
            <a:spAutoFit/>
          </a:bodyPr>
          <a:lstStyle/>
          <a:p>
            <a:pPr algn="ct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300" name="TextBox 299">
            <a:extLst>
              <a:ext uri="{FF2B5EF4-FFF2-40B4-BE49-F238E27FC236}">
                <a16:creationId xmlns:a16="http://schemas.microsoft.com/office/drawing/2014/main" id="{2221BC31-1A5C-4716-9436-03C92F4D34B8}"/>
              </a:ext>
            </a:extLst>
          </p:cNvPr>
          <p:cNvSpPr txBox="1"/>
          <p:nvPr/>
        </p:nvSpPr>
        <p:spPr>
          <a:xfrm>
            <a:off x="8516176" y="4529170"/>
            <a:ext cx="2139582" cy="332848"/>
          </a:xfrm>
          <a:prstGeom prst="rect">
            <a:avLst/>
          </a:prstGeom>
          <a:noFill/>
        </p:spPr>
        <p:txBody>
          <a:bodyPr wrap="square" rtlCol="0">
            <a:spAutoFit/>
          </a:bodyPr>
          <a:lstStyle/>
          <a:p>
            <a:pPr algn="ctr">
              <a:lnSpc>
                <a:spcPct val="150000"/>
              </a:lnSpc>
            </a:pPr>
            <a:r>
              <a:rPr lang="en-US" sz="1200" dirty="0">
                <a:ea typeface="Lato" panose="020F0502020204030203" pitchFamily="34" charset="0"/>
                <a:cs typeface="Lato" panose="020F0502020204030203" pitchFamily="34" charset="0"/>
              </a:rPr>
              <a:t>WRITE SOMETHING HERE</a:t>
            </a:r>
          </a:p>
        </p:txBody>
      </p:sp>
      <p:sp>
        <p:nvSpPr>
          <p:cNvPr id="301" name="TextBox 300">
            <a:extLst>
              <a:ext uri="{FF2B5EF4-FFF2-40B4-BE49-F238E27FC236}">
                <a16:creationId xmlns:a16="http://schemas.microsoft.com/office/drawing/2014/main" id="{257A7FDC-FBF7-4062-AC7E-6FBC9891D0FE}"/>
              </a:ext>
            </a:extLst>
          </p:cNvPr>
          <p:cNvSpPr txBox="1"/>
          <p:nvPr/>
        </p:nvSpPr>
        <p:spPr>
          <a:xfrm>
            <a:off x="8516176" y="2921447"/>
            <a:ext cx="2139582" cy="609847"/>
          </a:xfrm>
          <a:prstGeom prst="rect">
            <a:avLst/>
          </a:prstGeom>
          <a:noFill/>
        </p:spPr>
        <p:txBody>
          <a:bodyPr wrap="square" rtlCol="0">
            <a:spAutoFit/>
          </a:bodyPr>
          <a:lstStyle/>
          <a:p>
            <a:pPr algn="ct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302" name="TextBox 301">
            <a:extLst>
              <a:ext uri="{FF2B5EF4-FFF2-40B4-BE49-F238E27FC236}">
                <a16:creationId xmlns:a16="http://schemas.microsoft.com/office/drawing/2014/main" id="{AA2E131A-C9B0-40B3-A20B-BF986E3DCDD2}"/>
              </a:ext>
            </a:extLst>
          </p:cNvPr>
          <p:cNvSpPr txBox="1"/>
          <p:nvPr/>
        </p:nvSpPr>
        <p:spPr>
          <a:xfrm>
            <a:off x="8516176" y="2545166"/>
            <a:ext cx="2139582" cy="332848"/>
          </a:xfrm>
          <a:prstGeom prst="rect">
            <a:avLst/>
          </a:prstGeom>
          <a:noFill/>
        </p:spPr>
        <p:txBody>
          <a:bodyPr wrap="square" rtlCol="0">
            <a:spAutoFit/>
          </a:bodyPr>
          <a:lstStyle/>
          <a:p>
            <a:pPr algn="ctr">
              <a:lnSpc>
                <a:spcPct val="150000"/>
              </a:lnSpc>
            </a:pPr>
            <a:r>
              <a:rPr lang="en-US" sz="1200" dirty="0">
                <a:ea typeface="Lato" panose="020F0502020204030203" pitchFamily="34" charset="0"/>
                <a:cs typeface="Lato" panose="020F0502020204030203" pitchFamily="34" charset="0"/>
              </a:rPr>
              <a:t>WRITE SOMETHING HERE</a:t>
            </a:r>
          </a:p>
        </p:txBody>
      </p:sp>
      <p:grpSp>
        <p:nvGrpSpPr>
          <p:cNvPr id="303" name="Group 302">
            <a:extLst>
              <a:ext uri="{FF2B5EF4-FFF2-40B4-BE49-F238E27FC236}">
                <a16:creationId xmlns:a16="http://schemas.microsoft.com/office/drawing/2014/main" id="{9AB979C6-A1E5-4605-844C-604A5237739D}"/>
              </a:ext>
            </a:extLst>
          </p:cNvPr>
          <p:cNvGrpSpPr>
            <a:grpSpLocks/>
          </p:cNvGrpSpPr>
          <p:nvPr/>
        </p:nvGrpSpPr>
        <p:grpSpPr bwMode="auto">
          <a:xfrm>
            <a:off x="4260671" y="979036"/>
            <a:ext cx="3323771" cy="4892098"/>
            <a:chOff x="3176932" y="1688214"/>
            <a:chExt cx="1655761" cy="2436700"/>
          </a:xfrm>
        </p:grpSpPr>
        <p:grpSp>
          <p:nvGrpSpPr>
            <p:cNvPr id="304" name="Group 303">
              <a:extLst>
                <a:ext uri="{FF2B5EF4-FFF2-40B4-BE49-F238E27FC236}">
                  <a16:creationId xmlns:a16="http://schemas.microsoft.com/office/drawing/2014/main" id="{C0CC8420-5746-4288-A45B-03D157800C8F}"/>
                </a:ext>
              </a:extLst>
            </p:cNvPr>
            <p:cNvGrpSpPr>
              <a:grpSpLocks/>
            </p:cNvGrpSpPr>
            <p:nvPr/>
          </p:nvGrpSpPr>
          <p:grpSpPr bwMode="auto">
            <a:xfrm>
              <a:off x="3335330" y="1688214"/>
              <a:ext cx="1244426" cy="2266541"/>
              <a:chOff x="0" y="1243542"/>
              <a:chExt cx="773113" cy="1408113"/>
            </a:xfrm>
          </p:grpSpPr>
          <p:sp>
            <p:nvSpPr>
              <p:cNvPr id="311" name="Freeform 11">
                <a:extLst>
                  <a:ext uri="{FF2B5EF4-FFF2-40B4-BE49-F238E27FC236}">
                    <a16:creationId xmlns:a16="http://schemas.microsoft.com/office/drawing/2014/main" id="{8BD6E866-BA74-4EF3-B0C9-160171D66B32}"/>
                  </a:ext>
                </a:extLst>
              </p:cNvPr>
              <p:cNvSpPr>
                <a:spLocks/>
              </p:cNvSpPr>
              <p:nvPr/>
            </p:nvSpPr>
            <p:spPr bwMode="auto">
              <a:xfrm>
                <a:off x="0" y="2073805"/>
                <a:ext cx="773113" cy="577850"/>
              </a:xfrm>
              <a:custGeom>
                <a:avLst/>
                <a:gdLst>
                  <a:gd name="T0" fmla="*/ 300523 w 975"/>
                  <a:gd name="T1" fmla="*/ 0 h 728"/>
                  <a:gd name="T2" fmla="*/ 305281 w 975"/>
                  <a:gd name="T3" fmla="*/ 15081 h 728"/>
                  <a:gd name="T4" fmla="*/ 309245 w 975"/>
                  <a:gd name="T5" fmla="*/ 38100 h 728"/>
                  <a:gd name="T6" fmla="*/ 308452 w 975"/>
                  <a:gd name="T7" fmla="*/ 57150 h 728"/>
                  <a:gd name="T8" fmla="*/ 305281 w 975"/>
                  <a:gd name="T9" fmla="*/ 71438 h 728"/>
                  <a:gd name="T10" fmla="*/ 302109 w 975"/>
                  <a:gd name="T11" fmla="*/ 78581 h 728"/>
                  <a:gd name="T12" fmla="*/ 295765 w 975"/>
                  <a:gd name="T13" fmla="*/ 96044 h 728"/>
                  <a:gd name="T14" fmla="*/ 288629 w 975"/>
                  <a:gd name="T15" fmla="*/ 107156 h 728"/>
                  <a:gd name="T16" fmla="*/ 275942 w 975"/>
                  <a:gd name="T17" fmla="*/ 116681 h 728"/>
                  <a:gd name="T18" fmla="*/ 255326 w 975"/>
                  <a:gd name="T19" fmla="*/ 124619 h 728"/>
                  <a:gd name="T20" fmla="*/ 224401 w 975"/>
                  <a:gd name="T21" fmla="*/ 130969 h 728"/>
                  <a:gd name="T22" fmla="*/ 179204 w 975"/>
                  <a:gd name="T23" fmla="*/ 135731 h 728"/>
                  <a:gd name="T24" fmla="*/ 116562 w 975"/>
                  <a:gd name="T25" fmla="*/ 138113 h 728"/>
                  <a:gd name="T26" fmla="*/ 77708 w 975"/>
                  <a:gd name="T27" fmla="*/ 138906 h 728"/>
                  <a:gd name="T28" fmla="*/ 65021 w 975"/>
                  <a:gd name="T29" fmla="*/ 142081 h 728"/>
                  <a:gd name="T30" fmla="*/ 45990 w 975"/>
                  <a:gd name="T31" fmla="*/ 150813 h 728"/>
                  <a:gd name="T32" fmla="*/ 30132 w 975"/>
                  <a:gd name="T33" fmla="*/ 160338 h 728"/>
                  <a:gd name="T34" fmla="*/ 16652 w 975"/>
                  <a:gd name="T35" fmla="*/ 174625 h 728"/>
                  <a:gd name="T36" fmla="*/ 5551 w 975"/>
                  <a:gd name="T37" fmla="*/ 195263 h 728"/>
                  <a:gd name="T38" fmla="*/ 0 w 975"/>
                  <a:gd name="T39" fmla="*/ 221456 h 728"/>
                  <a:gd name="T40" fmla="*/ 0 w 975"/>
                  <a:gd name="T41" fmla="*/ 238125 h 728"/>
                  <a:gd name="T42" fmla="*/ 793 w 975"/>
                  <a:gd name="T43" fmla="*/ 440531 h 728"/>
                  <a:gd name="T44" fmla="*/ 430564 w 975"/>
                  <a:gd name="T45" fmla="*/ 577850 h 728"/>
                  <a:gd name="T46" fmla="*/ 773113 w 975"/>
                  <a:gd name="T47" fmla="*/ 577850 h 728"/>
                  <a:gd name="T48" fmla="*/ 770734 w 975"/>
                  <a:gd name="T49" fmla="*/ 328613 h 728"/>
                  <a:gd name="T50" fmla="*/ 773113 w 975"/>
                  <a:gd name="T51" fmla="*/ 238125 h 728"/>
                  <a:gd name="T52" fmla="*/ 769941 w 975"/>
                  <a:gd name="T53" fmla="*/ 207963 h 728"/>
                  <a:gd name="T54" fmla="*/ 761219 w 975"/>
                  <a:gd name="T55" fmla="*/ 184944 h 728"/>
                  <a:gd name="T56" fmla="*/ 748532 w 975"/>
                  <a:gd name="T57" fmla="*/ 167481 h 728"/>
                  <a:gd name="T58" fmla="*/ 734259 w 975"/>
                  <a:gd name="T59" fmla="*/ 154781 h 728"/>
                  <a:gd name="T60" fmla="*/ 719193 w 975"/>
                  <a:gd name="T61" fmla="*/ 146844 h 728"/>
                  <a:gd name="T62" fmla="*/ 697784 w 975"/>
                  <a:gd name="T63" fmla="*/ 138906 h 728"/>
                  <a:gd name="T64" fmla="*/ 693819 w 975"/>
                  <a:gd name="T65" fmla="*/ 138906 h 728"/>
                  <a:gd name="T66" fmla="*/ 622455 w 975"/>
                  <a:gd name="T67" fmla="*/ 137319 h 728"/>
                  <a:gd name="T68" fmla="*/ 568535 w 975"/>
                  <a:gd name="T69" fmla="*/ 134144 h 728"/>
                  <a:gd name="T70" fmla="*/ 529682 w 975"/>
                  <a:gd name="T71" fmla="*/ 129381 h 728"/>
                  <a:gd name="T72" fmla="*/ 504308 w 975"/>
                  <a:gd name="T73" fmla="*/ 122238 h 728"/>
                  <a:gd name="T74" fmla="*/ 489242 w 975"/>
                  <a:gd name="T75" fmla="*/ 113506 h 728"/>
                  <a:gd name="T76" fmla="*/ 478934 w 975"/>
                  <a:gd name="T77" fmla="*/ 103981 h 728"/>
                  <a:gd name="T78" fmla="*/ 474176 w 975"/>
                  <a:gd name="T79" fmla="*/ 92075 h 728"/>
                  <a:gd name="T80" fmla="*/ 469418 w 975"/>
                  <a:gd name="T81" fmla="*/ 78581 h 728"/>
                  <a:gd name="T82" fmla="*/ 465454 w 975"/>
                  <a:gd name="T83" fmla="*/ 62706 h 728"/>
                  <a:gd name="T84" fmla="*/ 464661 w 975"/>
                  <a:gd name="T85" fmla="*/ 48419 h 728"/>
                  <a:gd name="T86" fmla="*/ 467832 w 975"/>
                  <a:gd name="T87" fmla="*/ 23019 h 728"/>
                  <a:gd name="T88" fmla="*/ 473383 w 975"/>
                  <a:gd name="T89" fmla="*/ 5556 h 728"/>
                  <a:gd name="T90" fmla="*/ 300523 w 975"/>
                  <a:gd name="T91" fmla="*/ 0 h 72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975" h="728">
                    <a:moveTo>
                      <a:pt x="379" y="0"/>
                    </a:moveTo>
                    <a:lnTo>
                      <a:pt x="379" y="0"/>
                    </a:lnTo>
                    <a:lnTo>
                      <a:pt x="381" y="8"/>
                    </a:lnTo>
                    <a:lnTo>
                      <a:pt x="385" y="19"/>
                    </a:lnTo>
                    <a:lnTo>
                      <a:pt x="387" y="32"/>
                    </a:lnTo>
                    <a:lnTo>
                      <a:pt x="390" y="48"/>
                    </a:lnTo>
                    <a:lnTo>
                      <a:pt x="390" y="64"/>
                    </a:lnTo>
                    <a:lnTo>
                      <a:pt x="389" y="72"/>
                    </a:lnTo>
                    <a:lnTo>
                      <a:pt x="387" y="82"/>
                    </a:lnTo>
                    <a:lnTo>
                      <a:pt x="385" y="90"/>
                    </a:lnTo>
                    <a:lnTo>
                      <a:pt x="381" y="99"/>
                    </a:lnTo>
                    <a:lnTo>
                      <a:pt x="375" y="114"/>
                    </a:lnTo>
                    <a:lnTo>
                      <a:pt x="373" y="121"/>
                    </a:lnTo>
                    <a:lnTo>
                      <a:pt x="369" y="128"/>
                    </a:lnTo>
                    <a:lnTo>
                      <a:pt x="364" y="135"/>
                    </a:lnTo>
                    <a:lnTo>
                      <a:pt x="357" y="141"/>
                    </a:lnTo>
                    <a:lnTo>
                      <a:pt x="348" y="147"/>
                    </a:lnTo>
                    <a:lnTo>
                      <a:pt x="337" y="152"/>
                    </a:lnTo>
                    <a:lnTo>
                      <a:pt x="322" y="157"/>
                    </a:lnTo>
                    <a:lnTo>
                      <a:pt x="305" y="162"/>
                    </a:lnTo>
                    <a:lnTo>
                      <a:pt x="283" y="165"/>
                    </a:lnTo>
                    <a:lnTo>
                      <a:pt x="256" y="169"/>
                    </a:lnTo>
                    <a:lnTo>
                      <a:pt x="226" y="171"/>
                    </a:lnTo>
                    <a:lnTo>
                      <a:pt x="189" y="173"/>
                    </a:lnTo>
                    <a:lnTo>
                      <a:pt x="147" y="174"/>
                    </a:lnTo>
                    <a:lnTo>
                      <a:pt x="98" y="175"/>
                    </a:lnTo>
                    <a:lnTo>
                      <a:pt x="94" y="175"/>
                    </a:lnTo>
                    <a:lnTo>
                      <a:pt x="82" y="179"/>
                    </a:lnTo>
                    <a:lnTo>
                      <a:pt x="66" y="185"/>
                    </a:lnTo>
                    <a:lnTo>
                      <a:pt x="58" y="190"/>
                    </a:lnTo>
                    <a:lnTo>
                      <a:pt x="48" y="195"/>
                    </a:lnTo>
                    <a:lnTo>
                      <a:pt x="38" y="202"/>
                    </a:lnTo>
                    <a:lnTo>
                      <a:pt x="29" y="211"/>
                    </a:lnTo>
                    <a:lnTo>
                      <a:pt x="21" y="220"/>
                    </a:lnTo>
                    <a:lnTo>
                      <a:pt x="13" y="233"/>
                    </a:lnTo>
                    <a:lnTo>
                      <a:pt x="7" y="246"/>
                    </a:lnTo>
                    <a:lnTo>
                      <a:pt x="2" y="262"/>
                    </a:lnTo>
                    <a:lnTo>
                      <a:pt x="0" y="279"/>
                    </a:lnTo>
                    <a:lnTo>
                      <a:pt x="0" y="300"/>
                    </a:lnTo>
                    <a:lnTo>
                      <a:pt x="1" y="414"/>
                    </a:lnTo>
                    <a:lnTo>
                      <a:pt x="1" y="555"/>
                    </a:lnTo>
                    <a:lnTo>
                      <a:pt x="0" y="728"/>
                    </a:lnTo>
                    <a:lnTo>
                      <a:pt x="543" y="728"/>
                    </a:lnTo>
                    <a:lnTo>
                      <a:pt x="975" y="728"/>
                    </a:lnTo>
                    <a:lnTo>
                      <a:pt x="973" y="555"/>
                    </a:lnTo>
                    <a:lnTo>
                      <a:pt x="972" y="414"/>
                    </a:lnTo>
                    <a:lnTo>
                      <a:pt x="975" y="300"/>
                    </a:lnTo>
                    <a:lnTo>
                      <a:pt x="973" y="279"/>
                    </a:lnTo>
                    <a:lnTo>
                      <a:pt x="971" y="262"/>
                    </a:lnTo>
                    <a:lnTo>
                      <a:pt x="966" y="246"/>
                    </a:lnTo>
                    <a:lnTo>
                      <a:pt x="960" y="233"/>
                    </a:lnTo>
                    <a:lnTo>
                      <a:pt x="953" y="220"/>
                    </a:lnTo>
                    <a:lnTo>
                      <a:pt x="944" y="211"/>
                    </a:lnTo>
                    <a:lnTo>
                      <a:pt x="935" y="202"/>
                    </a:lnTo>
                    <a:lnTo>
                      <a:pt x="926" y="195"/>
                    </a:lnTo>
                    <a:lnTo>
                      <a:pt x="917" y="190"/>
                    </a:lnTo>
                    <a:lnTo>
                      <a:pt x="907" y="185"/>
                    </a:lnTo>
                    <a:lnTo>
                      <a:pt x="891" y="179"/>
                    </a:lnTo>
                    <a:lnTo>
                      <a:pt x="880" y="175"/>
                    </a:lnTo>
                    <a:lnTo>
                      <a:pt x="875" y="175"/>
                    </a:lnTo>
                    <a:lnTo>
                      <a:pt x="826" y="174"/>
                    </a:lnTo>
                    <a:lnTo>
                      <a:pt x="785" y="173"/>
                    </a:lnTo>
                    <a:lnTo>
                      <a:pt x="748" y="171"/>
                    </a:lnTo>
                    <a:lnTo>
                      <a:pt x="717" y="169"/>
                    </a:lnTo>
                    <a:lnTo>
                      <a:pt x="690" y="166"/>
                    </a:lnTo>
                    <a:lnTo>
                      <a:pt x="668" y="163"/>
                    </a:lnTo>
                    <a:lnTo>
                      <a:pt x="651" y="159"/>
                    </a:lnTo>
                    <a:lnTo>
                      <a:pt x="636" y="154"/>
                    </a:lnTo>
                    <a:lnTo>
                      <a:pt x="625" y="149"/>
                    </a:lnTo>
                    <a:lnTo>
                      <a:pt x="617" y="143"/>
                    </a:lnTo>
                    <a:lnTo>
                      <a:pt x="609" y="137"/>
                    </a:lnTo>
                    <a:lnTo>
                      <a:pt x="604" y="131"/>
                    </a:lnTo>
                    <a:lnTo>
                      <a:pt x="601" y="124"/>
                    </a:lnTo>
                    <a:lnTo>
                      <a:pt x="598" y="116"/>
                    </a:lnTo>
                    <a:lnTo>
                      <a:pt x="592" y="99"/>
                    </a:lnTo>
                    <a:lnTo>
                      <a:pt x="590" y="89"/>
                    </a:lnTo>
                    <a:lnTo>
                      <a:pt x="587" y="79"/>
                    </a:lnTo>
                    <a:lnTo>
                      <a:pt x="586" y="70"/>
                    </a:lnTo>
                    <a:lnTo>
                      <a:pt x="586" y="61"/>
                    </a:lnTo>
                    <a:lnTo>
                      <a:pt x="587" y="44"/>
                    </a:lnTo>
                    <a:lnTo>
                      <a:pt x="590" y="29"/>
                    </a:lnTo>
                    <a:lnTo>
                      <a:pt x="593" y="17"/>
                    </a:lnTo>
                    <a:lnTo>
                      <a:pt x="597" y="7"/>
                    </a:lnTo>
                    <a:lnTo>
                      <a:pt x="601" y="0"/>
                    </a:lnTo>
                    <a:lnTo>
                      <a:pt x="379"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12" name="Freeform 12">
                <a:extLst>
                  <a:ext uri="{FF2B5EF4-FFF2-40B4-BE49-F238E27FC236}">
                    <a16:creationId xmlns:a16="http://schemas.microsoft.com/office/drawing/2014/main" id="{579D995D-88F0-44F6-81C9-B82BDB23C979}"/>
                  </a:ext>
                </a:extLst>
              </p:cNvPr>
              <p:cNvSpPr>
                <a:spLocks/>
              </p:cNvSpPr>
              <p:nvPr/>
            </p:nvSpPr>
            <p:spPr bwMode="auto">
              <a:xfrm>
                <a:off x="0" y="2073805"/>
                <a:ext cx="773113" cy="577850"/>
              </a:xfrm>
              <a:custGeom>
                <a:avLst/>
                <a:gdLst>
                  <a:gd name="T0" fmla="*/ 300523 w 975"/>
                  <a:gd name="T1" fmla="*/ 0 h 728"/>
                  <a:gd name="T2" fmla="*/ 305281 w 975"/>
                  <a:gd name="T3" fmla="*/ 15081 h 728"/>
                  <a:gd name="T4" fmla="*/ 309245 w 975"/>
                  <a:gd name="T5" fmla="*/ 38100 h 728"/>
                  <a:gd name="T6" fmla="*/ 308452 w 975"/>
                  <a:gd name="T7" fmla="*/ 57150 h 728"/>
                  <a:gd name="T8" fmla="*/ 305281 w 975"/>
                  <a:gd name="T9" fmla="*/ 71438 h 728"/>
                  <a:gd name="T10" fmla="*/ 302109 w 975"/>
                  <a:gd name="T11" fmla="*/ 78581 h 728"/>
                  <a:gd name="T12" fmla="*/ 295765 w 975"/>
                  <a:gd name="T13" fmla="*/ 96044 h 728"/>
                  <a:gd name="T14" fmla="*/ 288629 w 975"/>
                  <a:gd name="T15" fmla="*/ 107156 h 728"/>
                  <a:gd name="T16" fmla="*/ 275942 w 975"/>
                  <a:gd name="T17" fmla="*/ 116681 h 728"/>
                  <a:gd name="T18" fmla="*/ 255326 w 975"/>
                  <a:gd name="T19" fmla="*/ 124619 h 728"/>
                  <a:gd name="T20" fmla="*/ 224401 w 975"/>
                  <a:gd name="T21" fmla="*/ 130969 h 728"/>
                  <a:gd name="T22" fmla="*/ 179204 w 975"/>
                  <a:gd name="T23" fmla="*/ 135731 h 728"/>
                  <a:gd name="T24" fmla="*/ 116562 w 975"/>
                  <a:gd name="T25" fmla="*/ 138113 h 728"/>
                  <a:gd name="T26" fmla="*/ 77708 w 975"/>
                  <a:gd name="T27" fmla="*/ 138906 h 728"/>
                  <a:gd name="T28" fmla="*/ 65021 w 975"/>
                  <a:gd name="T29" fmla="*/ 142081 h 728"/>
                  <a:gd name="T30" fmla="*/ 45990 w 975"/>
                  <a:gd name="T31" fmla="*/ 150813 h 728"/>
                  <a:gd name="T32" fmla="*/ 30132 w 975"/>
                  <a:gd name="T33" fmla="*/ 160338 h 728"/>
                  <a:gd name="T34" fmla="*/ 16652 w 975"/>
                  <a:gd name="T35" fmla="*/ 174625 h 728"/>
                  <a:gd name="T36" fmla="*/ 5551 w 975"/>
                  <a:gd name="T37" fmla="*/ 195263 h 728"/>
                  <a:gd name="T38" fmla="*/ 0 w 975"/>
                  <a:gd name="T39" fmla="*/ 221456 h 728"/>
                  <a:gd name="T40" fmla="*/ 0 w 975"/>
                  <a:gd name="T41" fmla="*/ 238125 h 728"/>
                  <a:gd name="T42" fmla="*/ 793 w 975"/>
                  <a:gd name="T43" fmla="*/ 440531 h 728"/>
                  <a:gd name="T44" fmla="*/ 430564 w 975"/>
                  <a:gd name="T45" fmla="*/ 577850 h 728"/>
                  <a:gd name="T46" fmla="*/ 773113 w 975"/>
                  <a:gd name="T47" fmla="*/ 577850 h 728"/>
                  <a:gd name="T48" fmla="*/ 770734 w 975"/>
                  <a:gd name="T49" fmla="*/ 328613 h 728"/>
                  <a:gd name="T50" fmla="*/ 773113 w 975"/>
                  <a:gd name="T51" fmla="*/ 238125 h 728"/>
                  <a:gd name="T52" fmla="*/ 769941 w 975"/>
                  <a:gd name="T53" fmla="*/ 207963 h 728"/>
                  <a:gd name="T54" fmla="*/ 761219 w 975"/>
                  <a:gd name="T55" fmla="*/ 184944 h 728"/>
                  <a:gd name="T56" fmla="*/ 748532 w 975"/>
                  <a:gd name="T57" fmla="*/ 167481 h 728"/>
                  <a:gd name="T58" fmla="*/ 734259 w 975"/>
                  <a:gd name="T59" fmla="*/ 154781 h 728"/>
                  <a:gd name="T60" fmla="*/ 719193 w 975"/>
                  <a:gd name="T61" fmla="*/ 146844 h 728"/>
                  <a:gd name="T62" fmla="*/ 697784 w 975"/>
                  <a:gd name="T63" fmla="*/ 138906 h 728"/>
                  <a:gd name="T64" fmla="*/ 693819 w 975"/>
                  <a:gd name="T65" fmla="*/ 138906 h 728"/>
                  <a:gd name="T66" fmla="*/ 622455 w 975"/>
                  <a:gd name="T67" fmla="*/ 137319 h 728"/>
                  <a:gd name="T68" fmla="*/ 568535 w 975"/>
                  <a:gd name="T69" fmla="*/ 134144 h 728"/>
                  <a:gd name="T70" fmla="*/ 529682 w 975"/>
                  <a:gd name="T71" fmla="*/ 129381 h 728"/>
                  <a:gd name="T72" fmla="*/ 504308 w 975"/>
                  <a:gd name="T73" fmla="*/ 122238 h 728"/>
                  <a:gd name="T74" fmla="*/ 489242 w 975"/>
                  <a:gd name="T75" fmla="*/ 113506 h 728"/>
                  <a:gd name="T76" fmla="*/ 478934 w 975"/>
                  <a:gd name="T77" fmla="*/ 103981 h 728"/>
                  <a:gd name="T78" fmla="*/ 474176 w 975"/>
                  <a:gd name="T79" fmla="*/ 92075 h 728"/>
                  <a:gd name="T80" fmla="*/ 469418 w 975"/>
                  <a:gd name="T81" fmla="*/ 78581 h 728"/>
                  <a:gd name="T82" fmla="*/ 465454 w 975"/>
                  <a:gd name="T83" fmla="*/ 62706 h 728"/>
                  <a:gd name="T84" fmla="*/ 464661 w 975"/>
                  <a:gd name="T85" fmla="*/ 48419 h 728"/>
                  <a:gd name="T86" fmla="*/ 467832 w 975"/>
                  <a:gd name="T87" fmla="*/ 23019 h 728"/>
                  <a:gd name="T88" fmla="*/ 473383 w 975"/>
                  <a:gd name="T89" fmla="*/ 5556 h 72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975" h="728">
                    <a:moveTo>
                      <a:pt x="379" y="0"/>
                    </a:moveTo>
                    <a:lnTo>
                      <a:pt x="379" y="0"/>
                    </a:lnTo>
                    <a:lnTo>
                      <a:pt x="381" y="8"/>
                    </a:lnTo>
                    <a:lnTo>
                      <a:pt x="385" y="19"/>
                    </a:lnTo>
                    <a:lnTo>
                      <a:pt x="387" y="32"/>
                    </a:lnTo>
                    <a:lnTo>
                      <a:pt x="390" y="48"/>
                    </a:lnTo>
                    <a:lnTo>
                      <a:pt x="390" y="64"/>
                    </a:lnTo>
                    <a:lnTo>
                      <a:pt x="389" y="72"/>
                    </a:lnTo>
                    <a:lnTo>
                      <a:pt x="387" y="82"/>
                    </a:lnTo>
                    <a:lnTo>
                      <a:pt x="385" y="90"/>
                    </a:lnTo>
                    <a:lnTo>
                      <a:pt x="381" y="99"/>
                    </a:lnTo>
                    <a:lnTo>
                      <a:pt x="375" y="114"/>
                    </a:lnTo>
                    <a:lnTo>
                      <a:pt x="373" y="121"/>
                    </a:lnTo>
                    <a:lnTo>
                      <a:pt x="369" y="128"/>
                    </a:lnTo>
                    <a:lnTo>
                      <a:pt x="364" y="135"/>
                    </a:lnTo>
                    <a:lnTo>
                      <a:pt x="357" y="141"/>
                    </a:lnTo>
                    <a:lnTo>
                      <a:pt x="348" y="147"/>
                    </a:lnTo>
                    <a:lnTo>
                      <a:pt x="337" y="152"/>
                    </a:lnTo>
                    <a:lnTo>
                      <a:pt x="322" y="157"/>
                    </a:lnTo>
                    <a:lnTo>
                      <a:pt x="305" y="162"/>
                    </a:lnTo>
                    <a:lnTo>
                      <a:pt x="283" y="165"/>
                    </a:lnTo>
                    <a:lnTo>
                      <a:pt x="256" y="169"/>
                    </a:lnTo>
                    <a:lnTo>
                      <a:pt x="226" y="171"/>
                    </a:lnTo>
                    <a:lnTo>
                      <a:pt x="189" y="173"/>
                    </a:lnTo>
                    <a:lnTo>
                      <a:pt x="147" y="174"/>
                    </a:lnTo>
                    <a:lnTo>
                      <a:pt x="98" y="175"/>
                    </a:lnTo>
                    <a:lnTo>
                      <a:pt x="94" y="175"/>
                    </a:lnTo>
                    <a:lnTo>
                      <a:pt x="82" y="179"/>
                    </a:lnTo>
                    <a:lnTo>
                      <a:pt x="66" y="185"/>
                    </a:lnTo>
                    <a:lnTo>
                      <a:pt x="58" y="190"/>
                    </a:lnTo>
                    <a:lnTo>
                      <a:pt x="48" y="195"/>
                    </a:lnTo>
                    <a:lnTo>
                      <a:pt x="38" y="202"/>
                    </a:lnTo>
                    <a:lnTo>
                      <a:pt x="29" y="211"/>
                    </a:lnTo>
                    <a:lnTo>
                      <a:pt x="21" y="220"/>
                    </a:lnTo>
                    <a:lnTo>
                      <a:pt x="13" y="233"/>
                    </a:lnTo>
                    <a:lnTo>
                      <a:pt x="7" y="246"/>
                    </a:lnTo>
                    <a:lnTo>
                      <a:pt x="2" y="262"/>
                    </a:lnTo>
                    <a:lnTo>
                      <a:pt x="0" y="279"/>
                    </a:lnTo>
                    <a:lnTo>
                      <a:pt x="0" y="300"/>
                    </a:lnTo>
                    <a:lnTo>
                      <a:pt x="1" y="414"/>
                    </a:lnTo>
                    <a:lnTo>
                      <a:pt x="1" y="555"/>
                    </a:lnTo>
                    <a:lnTo>
                      <a:pt x="0" y="728"/>
                    </a:lnTo>
                    <a:lnTo>
                      <a:pt x="543" y="728"/>
                    </a:lnTo>
                    <a:lnTo>
                      <a:pt x="975" y="728"/>
                    </a:lnTo>
                    <a:lnTo>
                      <a:pt x="973" y="555"/>
                    </a:lnTo>
                    <a:lnTo>
                      <a:pt x="972" y="414"/>
                    </a:lnTo>
                    <a:lnTo>
                      <a:pt x="975" y="300"/>
                    </a:lnTo>
                    <a:lnTo>
                      <a:pt x="973" y="279"/>
                    </a:lnTo>
                    <a:lnTo>
                      <a:pt x="971" y="262"/>
                    </a:lnTo>
                    <a:lnTo>
                      <a:pt x="966" y="246"/>
                    </a:lnTo>
                    <a:lnTo>
                      <a:pt x="960" y="233"/>
                    </a:lnTo>
                    <a:lnTo>
                      <a:pt x="953" y="220"/>
                    </a:lnTo>
                    <a:lnTo>
                      <a:pt x="944" y="211"/>
                    </a:lnTo>
                    <a:lnTo>
                      <a:pt x="935" y="202"/>
                    </a:lnTo>
                    <a:lnTo>
                      <a:pt x="926" y="195"/>
                    </a:lnTo>
                    <a:lnTo>
                      <a:pt x="917" y="190"/>
                    </a:lnTo>
                    <a:lnTo>
                      <a:pt x="907" y="185"/>
                    </a:lnTo>
                    <a:lnTo>
                      <a:pt x="891" y="179"/>
                    </a:lnTo>
                    <a:lnTo>
                      <a:pt x="880" y="175"/>
                    </a:lnTo>
                    <a:lnTo>
                      <a:pt x="875" y="175"/>
                    </a:lnTo>
                    <a:lnTo>
                      <a:pt x="826" y="174"/>
                    </a:lnTo>
                    <a:lnTo>
                      <a:pt x="785" y="173"/>
                    </a:lnTo>
                    <a:lnTo>
                      <a:pt x="748" y="171"/>
                    </a:lnTo>
                    <a:lnTo>
                      <a:pt x="717" y="169"/>
                    </a:lnTo>
                    <a:lnTo>
                      <a:pt x="690" y="166"/>
                    </a:lnTo>
                    <a:lnTo>
                      <a:pt x="668" y="163"/>
                    </a:lnTo>
                    <a:lnTo>
                      <a:pt x="651" y="159"/>
                    </a:lnTo>
                    <a:lnTo>
                      <a:pt x="636" y="154"/>
                    </a:lnTo>
                    <a:lnTo>
                      <a:pt x="625" y="149"/>
                    </a:lnTo>
                    <a:lnTo>
                      <a:pt x="617" y="143"/>
                    </a:lnTo>
                    <a:lnTo>
                      <a:pt x="609" y="137"/>
                    </a:lnTo>
                    <a:lnTo>
                      <a:pt x="604" y="131"/>
                    </a:lnTo>
                    <a:lnTo>
                      <a:pt x="601" y="124"/>
                    </a:lnTo>
                    <a:lnTo>
                      <a:pt x="598" y="116"/>
                    </a:lnTo>
                    <a:lnTo>
                      <a:pt x="592" y="99"/>
                    </a:lnTo>
                    <a:lnTo>
                      <a:pt x="590" y="89"/>
                    </a:lnTo>
                    <a:lnTo>
                      <a:pt x="587" y="79"/>
                    </a:lnTo>
                    <a:lnTo>
                      <a:pt x="586" y="70"/>
                    </a:lnTo>
                    <a:lnTo>
                      <a:pt x="586" y="61"/>
                    </a:lnTo>
                    <a:lnTo>
                      <a:pt x="587" y="44"/>
                    </a:lnTo>
                    <a:lnTo>
                      <a:pt x="590" y="29"/>
                    </a:lnTo>
                    <a:lnTo>
                      <a:pt x="593" y="17"/>
                    </a:lnTo>
                    <a:lnTo>
                      <a:pt x="597" y="7"/>
                    </a:lnTo>
                    <a:lnTo>
                      <a:pt x="6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13" name="Freeform 13">
                <a:extLst>
                  <a:ext uri="{FF2B5EF4-FFF2-40B4-BE49-F238E27FC236}">
                    <a16:creationId xmlns:a16="http://schemas.microsoft.com/office/drawing/2014/main" id="{504B9CD5-4E15-40F3-98AB-87EFA570C8FF}"/>
                  </a:ext>
                </a:extLst>
              </p:cNvPr>
              <p:cNvSpPr>
                <a:spLocks/>
              </p:cNvSpPr>
              <p:nvPr/>
            </p:nvSpPr>
            <p:spPr bwMode="auto">
              <a:xfrm>
                <a:off x="323850" y="1940455"/>
                <a:ext cx="122238" cy="133350"/>
              </a:xfrm>
              <a:custGeom>
                <a:avLst/>
                <a:gdLst>
                  <a:gd name="T0" fmla="*/ 7144 w 154"/>
                  <a:gd name="T1" fmla="*/ 1588 h 168"/>
                  <a:gd name="T2" fmla="*/ 112713 w 154"/>
                  <a:gd name="T3" fmla="*/ 0 h 168"/>
                  <a:gd name="T4" fmla="*/ 122238 w 154"/>
                  <a:gd name="T5" fmla="*/ 133350 h 168"/>
                  <a:gd name="T6" fmla="*/ 0 w 154"/>
                  <a:gd name="T7" fmla="*/ 133350 h 168"/>
                  <a:gd name="T8" fmla="*/ 7144 w 154"/>
                  <a:gd name="T9" fmla="*/ 1588 h 1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4" h="168">
                    <a:moveTo>
                      <a:pt x="9" y="2"/>
                    </a:moveTo>
                    <a:lnTo>
                      <a:pt x="142" y="0"/>
                    </a:lnTo>
                    <a:lnTo>
                      <a:pt x="154" y="168"/>
                    </a:lnTo>
                    <a:lnTo>
                      <a:pt x="0" y="168"/>
                    </a:lnTo>
                    <a:lnTo>
                      <a:pt x="9" y="2"/>
                    </a:lnTo>
                    <a:close/>
                  </a:path>
                </a:pathLst>
              </a:custGeom>
              <a:solidFill>
                <a:srgbClr val="E8CBB3"/>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14" name="Freeform 14">
                <a:extLst>
                  <a:ext uri="{FF2B5EF4-FFF2-40B4-BE49-F238E27FC236}">
                    <a16:creationId xmlns:a16="http://schemas.microsoft.com/office/drawing/2014/main" id="{EE1FCF16-4A2D-46A6-B488-95CCC4451906}"/>
                  </a:ext>
                </a:extLst>
              </p:cNvPr>
              <p:cNvSpPr>
                <a:spLocks/>
              </p:cNvSpPr>
              <p:nvPr/>
            </p:nvSpPr>
            <p:spPr bwMode="auto">
              <a:xfrm>
                <a:off x="96838" y="1630892"/>
                <a:ext cx="276225" cy="919163"/>
              </a:xfrm>
              <a:custGeom>
                <a:avLst/>
                <a:gdLst>
                  <a:gd name="T0" fmla="*/ 186788 w 349"/>
                  <a:gd name="T1" fmla="*/ 211138 h 1158"/>
                  <a:gd name="T2" fmla="*/ 186788 w 349"/>
                  <a:gd name="T3" fmla="*/ 230188 h 1158"/>
                  <a:gd name="T4" fmla="*/ 192329 w 349"/>
                  <a:gd name="T5" fmla="*/ 288925 h 1158"/>
                  <a:gd name="T6" fmla="*/ 193120 w 349"/>
                  <a:gd name="T7" fmla="*/ 296069 h 1158"/>
                  <a:gd name="T8" fmla="*/ 201826 w 349"/>
                  <a:gd name="T9" fmla="*/ 318294 h 1158"/>
                  <a:gd name="T10" fmla="*/ 219239 w 349"/>
                  <a:gd name="T11" fmla="*/ 352425 h 1158"/>
                  <a:gd name="T12" fmla="*/ 248523 w 349"/>
                  <a:gd name="T13" fmla="*/ 406400 h 1158"/>
                  <a:gd name="T14" fmla="*/ 256438 w 349"/>
                  <a:gd name="T15" fmla="*/ 423863 h 1158"/>
                  <a:gd name="T16" fmla="*/ 264353 w 349"/>
                  <a:gd name="T17" fmla="*/ 449263 h 1158"/>
                  <a:gd name="T18" fmla="*/ 269893 w 349"/>
                  <a:gd name="T19" fmla="*/ 477044 h 1158"/>
                  <a:gd name="T20" fmla="*/ 276225 w 349"/>
                  <a:gd name="T21" fmla="*/ 533400 h 1158"/>
                  <a:gd name="T22" fmla="*/ 274642 w 349"/>
                  <a:gd name="T23" fmla="*/ 561182 h 1158"/>
                  <a:gd name="T24" fmla="*/ 272268 w 349"/>
                  <a:gd name="T25" fmla="*/ 588963 h 1158"/>
                  <a:gd name="T26" fmla="*/ 265936 w 349"/>
                  <a:gd name="T27" fmla="*/ 614363 h 1158"/>
                  <a:gd name="T28" fmla="*/ 258813 w 349"/>
                  <a:gd name="T29" fmla="*/ 637382 h 1158"/>
                  <a:gd name="T30" fmla="*/ 240609 w 349"/>
                  <a:gd name="T31" fmla="*/ 681038 h 1158"/>
                  <a:gd name="T32" fmla="*/ 225571 w 349"/>
                  <a:gd name="T33" fmla="*/ 724694 h 1158"/>
                  <a:gd name="T34" fmla="*/ 216864 w 349"/>
                  <a:gd name="T35" fmla="*/ 773907 h 1158"/>
                  <a:gd name="T36" fmla="*/ 216073 w 349"/>
                  <a:gd name="T37" fmla="*/ 800100 h 1158"/>
                  <a:gd name="T38" fmla="*/ 216864 w 349"/>
                  <a:gd name="T39" fmla="*/ 828675 h 1158"/>
                  <a:gd name="T40" fmla="*/ 217656 w 349"/>
                  <a:gd name="T41" fmla="*/ 839788 h 1158"/>
                  <a:gd name="T42" fmla="*/ 225571 w 349"/>
                  <a:gd name="T43" fmla="*/ 864394 h 1158"/>
                  <a:gd name="T44" fmla="*/ 235860 w 349"/>
                  <a:gd name="T45" fmla="*/ 886619 h 1158"/>
                  <a:gd name="T46" fmla="*/ 247732 w 349"/>
                  <a:gd name="T47" fmla="*/ 900907 h 1158"/>
                  <a:gd name="T48" fmla="*/ 263561 w 349"/>
                  <a:gd name="T49" fmla="*/ 913607 h 1158"/>
                  <a:gd name="T50" fmla="*/ 272268 w 349"/>
                  <a:gd name="T51" fmla="*/ 919163 h 1158"/>
                  <a:gd name="T52" fmla="*/ 249315 w 349"/>
                  <a:gd name="T53" fmla="*/ 916782 h 1158"/>
                  <a:gd name="T54" fmla="*/ 214490 w 349"/>
                  <a:gd name="T55" fmla="*/ 910432 h 1158"/>
                  <a:gd name="T56" fmla="*/ 173333 w 349"/>
                  <a:gd name="T57" fmla="*/ 898525 h 1158"/>
                  <a:gd name="T58" fmla="*/ 140091 w 349"/>
                  <a:gd name="T59" fmla="*/ 883444 h 1158"/>
                  <a:gd name="T60" fmla="*/ 118721 w 349"/>
                  <a:gd name="T61" fmla="*/ 871538 h 1158"/>
                  <a:gd name="T62" fmla="*/ 98143 w 349"/>
                  <a:gd name="T63" fmla="*/ 856457 h 1158"/>
                  <a:gd name="T64" fmla="*/ 80731 w 349"/>
                  <a:gd name="T65" fmla="*/ 839788 h 1158"/>
                  <a:gd name="T66" fmla="*/ 66484 w 349"/>
                  <a:gd name="T67" fmla="*/ 819150 h 1158"/>
                  <a:gd name="T68" fmla="*/ 55403 w 349"/>
                  <a:gd name="T69" fmla="*/ 795338 h 1158"/>
                  <a:gd name="T70" fmla="*/ 49071 w 349"/>
                  <a:gd name="T71" fmla="*/ 768350 h 1158"/>
                  <a:gd name="T72" fmla="*/ 47489 w 349"/>
                  <a:gd name="T73" fmla="*/ 737394 h 1158"/>
                  <a:gd name="T74" fmla="*/ 49863 w 349"/>
                  <a:gd name="T75" fmla="*/ 720725 h 1158"/>
                  <a:gd name="T76" fmla="*/ 67275 w 349"/>
                  <a:gd name="T77" fmla="*/ 635794 h 1158"/>
                  <a:gd name="T78" fmla="*/ 77565 w 349"/>
                  <a:gd name="T79" fmla="*/ 565944 h 1158"/>
                  <a:gd name="T80" fmla="*/ 81522 w 349"/>
                  <a:gd name="T81" fmla="*/ 525463 h 1158"/>
                  <a:gd name="T82" fmla="*/ 80731 w 349"/>
                  <a:gd name="T83" fmla="*/ 515938 h 1158"/>
                  <a:gd name="T84" fmla="*/ 77565 w 349"/>
                  <a:gd name="T85" fmla="*/ 496094 h 1158"/>
                  <a:gd name="T86" fmla="*/ 61735 w 349"/>
                  <a:gd name="T87" fmla="*/ 443706 h 1158"/>
                  <a:gd name="T88" fmla="*/ 27702 w 349"/>
                  <a:gd name="T89" fmla="*/ 350044 h 1158"/>
                  <a:gd name="T90" fmla="*/ 7915 w 349"/>
                  <a:gd name="T91" fmla="*/ 288925 h 1158"/>
                  <a:gd name="T92" fmla="*/ 5540 w 349"/>
                  <a:gd name="T93" fmla="*/ 274638 h 1158"/>
                  <a:gd name="T94" fmla="*/ 1583 w 349"/>
                  <a:gd name="T95" fmla="*/ 239713 h 1158"/>
                  <a:gd name="T96" fmla="*/ 1583 w 349"/>
                  <a:gd name="T97" fmla="*/ 200025 h 1158"/>
                  <a:gd name="T98" fmla="*/ 3957 w 349"/>
                  <a:gd name="T99" fmla="*/ 159544 h 1158"/>
                  <a:gd name="T100" fmla="*/ 10289 w 349"/>
                  <a:gd name="T101" fmla="*/ 119063 h 1158"/>
                  <a:gd name="T102" fmla="*/ 18995 w 349"/>
                  <a:gd name="T103" fmla="*/ 79375 h 1158"/>
                  <a:gd name="T104" fmla="*/ 30076 w 349"/>
                  <a:gd name="T105" fmla="*/ 43656 h 1158"/>
                  <a:gd name="T106" fmla="*/ 42740 w 349"/>
                  <a:gd name="T107" fmla="*/ 12700 h 1158"/>
                  <a:gd name="T108" fmla="*/ 186788 w 349"/>
                  <a:gd name="T109" fmla="*/ 211138 h 115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49" h="1158">
                    <a:moveTo>
                      <a:pt x="236" y="266"/>
                    </a:moveTo>
                    <a:lnTo>
                      <a:pt x="236" y="266"/>
                    </a:lnTo>
                    <a:lnTo>
                      <a:pt x="236" y="272"/>
                    </a:lnTo>
                    <a:lnTo>
                      <a:pt x="236" y="290"/>
                    </a:lnTo>
                    <a:lnTo>
                      <a:pt x="237" y="321"/>
                    </a:lnTo>
                    <a:lnTo>
                      <a:pt x="243" y="364"/>
                    </a:lnTo>
                    <a:lnTo>
                      <a:pt x="244" y="373"/>
                    </a:lnTo>
                    <a:lnTo>
                      <a:pt x="248" y="381"/>
                    </a:lnTo>
                    <a:lnTo>
                      <a:pt x="255" y="401"/>
                    </a:lnTo>
                    <a:lnTo>
                      <a:pt x="265" y="422"/>
                    </a:lnTo>
                    <a:lnTo>
                      <a:pt x="277" y="444"/>
                    </a:lnTo>
                    <a:lnTo>
                      <a:pt x="303" y="489"/>
                    </a:lnTo>
                    <a:lnTo>
                      <a:pt x="314" y="512"/>
                    </a:lnTo>
                    <a:lnTo>
                      <a:pt x="324" y="534"/>
                    </a:lnTo>
                    <a:lnTo>
                      <a:pt x="329" y="550"/>
                    </a:lnTo>
                    <a:lnTo>
                      <a:pt x="334" y="566"/>
                    </a:lnTo>
                    <a:lnTo>
                      <a:pt x="338" y="584"/>
                    </a:lnTo>
                    <a:lnTo>
                      <a:pt x="341" y="601"/>
                    </a:lnTo>
                    <a:lnTo>
                      <a:pt x="346" y="636"/>
                    </a:lnTo>
                    <a:lnTo>
                      <a:pt x="349" y="672"/>
                    </a:lnTo>
                    <a:lnTo>
                      <a:pt x="349" y="689"/>
                    </a:lnTo>
                    <a:lnTo>
                      <a:pt x="347" y="707"/>
                    </a:lnTo>
                    <a:lnTo>
                      <a:pt x="346" y="724"/>
                    </a:lnTo>
                    <a:lnTo>
                      <a:pt x="344" y="742"/>
                    </a:lnTo>
                    <a:lnTo>
                      <a:pt x="340" y="758"/>
                    </a:lnTo>
                    <a:lnTo>
                      <a:pt x="336" y="774"/>
                    </a:lnTo>
                    <a:lnTo>
                      <a:pt x="331" y="788"/>
                    </a:lnTo>
                    <a:lnTo>
                      <a:pt x="327" y="803"/>
                    </a:lnTo>
                    <a:lnTo>
                      <a:pt x="304" y="858"/>
                    </a:lnTo>
                    <a:lnTo>
                      <a:pt x="293" y="885"/>
                    </a:lnTo>
                    <a:lnTo>
                      <a:pt x="285" y="913"/>
                    </a:lnTo>
                    <a:lnTo>
                      <a:pt x="279" y="944"/>
                    </a:lnTo>
                    <a:lnTo>
                      <a:pt x="274" y="975"/>
                    </a:lnTo>
                    <a:lnTo>
                      <a:pt x="273" y="991"/>
                    </a:lnTo>
                    <a:lnTo>
                      <a:pt x="273" y="1008"/>
                    </a:lnTo>
                    <a:lnTo>
                      <a:pt x="273" y="1026"/>
                    </a:lnTo>
                    <a:lnTo>
                      <a:pt x="274" y="1044"/>
                    </a:lnTo>
                    <a:lnTo>
                      <a:pt x="275" y="1058"/>
                    </a:lnTo>
                    <a:lnTo>
                      <a:pt x="279" y="1071"/>
                    </a:lnTo>
                    <a:lnTo>
                      <a:pt x="285" y="1089"/>
                    </a:lnTo>
                    <a:lnTo>
                      <a:pt x="293" y="1107"/>
                    </a:lnTo>
                    <a:lnTo>
                      <a:pt x="298" y="1117"/>
                    </a:lnTo>
                    <a:lnTo>
                      <a:pt x="306" y="1125"/>
                    </a:lnTo>
                    <a:lnTo>
                      <a:pt x="313" y="1135"/>
                    </a:lnTo>
                    <a:lnTo>
                      <a:pt x="322" y="1144"/>
                    </a:lnTo>
                    <a:lnTo>
                      <a:pt x="333" y="1151"/>
                    </a:lnTo>
                    <a:lnTo>
                      <a:pt x="344" y="1158"/>
                    </a:lnTo>
                    <a:lnTo>
                      <a:pt x="330" y="1157"/>
                    </a:lnTo>
                    <a:lnTo>
                      <a:pt x="315" y="1155"/>
                    </a:lnTo>
                    <a:lnTo>
                      <a:pt x="295" y="1152"/>
                    </a:lnTo>
                    <a:lnTo>
                      <a:pt x="271" y="1147"/>
                    </a:lnTo>
                    <a:lnTo>
                      <a:pt x="246" y="1140"/>
                    </a:lnTo>
                    <a:lnTo>
                      <a:pt x="219" y="1132"/>
                    </a:lnTo>
                    <a:lnTo>
                      <a:pt x="190" y="1120"/>
                    </a:lnTo>
                    <a:lnTo>
                      <a:pt x="177" y="1113"/>
                    </a:lnTo>
                    <a:lnTo>
                      <a:pt x="162" y="1106"/>
                    </a:lnTo>
                    <a:lnTo>
                      <a:pt x="150" y="1098"/>
                    </a:lnTo>
                    <a:lnTo>
                      <a:pt x="136" y="1089"/>
                    </a:lnTo>
                    <a:lnTo>
                      <a:pt x="124" y="1079"/>
                    </a:lnTo>
                    <a:lnTo>
                      <a:pt x="113" y="1069"/>
                    </a:lnTo>
                    <a:lnTo>
                      <a:pt x="102" y="1058"/>
                    </a:lnTo>
                    <a:lnTo>
                      <a:pt x="92" y="1044"/>
                    </a:lnTo>
                    <a:lnTo>
                      <a:pt x="84" y="1032"/>
                    </a:lnTo>
                    <a:lnTo>
                      <a:pt x="76" y="1017"/>
                    </a:lnTo>
                    <a:lnTo>
                      <a:pt x="70" y="1002"/>
                    </a:lnTo>
                    <a:lnTo>
                      <a:pt x="65" y="986"/>
                    </a:lnTo>
                    <a:lnTo>
                      <a:pt x="62" y="968"/>
                    </a:lnTo>
                    <a:lnTo>
                      <a:pt x="60" y="949"/>
                    </a:lnTo>
                    <a:lnTo>
                      <a:pt x="60" y="929"/>
                    </a:lnTo>
                    <a:lnTo>
                      <a:pt x="63" y="908"/>
                    </a:lnTo>
                    <a:lnTo>
                      <a:pt x="70" y="877"/>
                    </a:lnTo>
                    <a:lnTo>
                      <a:pt x="85" y="801"/>
                    </a:lnTo>
                    <a:lnTo>
                      <a:pt x="92" y="756"/>
                    </a:lnTo>
                    <a:lnTo>
                      <a:pt x="98" y="713"/>
                    </a:lnTo>
                    <a:lnTo>
                      <a:pt x="102" y="677"/>
                    </a:lnTo>
                    <a:lnTo>
                      <a:pt x="103" y="662"/>
                    </a:lnTo>
                    <a:lnTo>
                      <a:pt x="102" y="650"/>
                    </a:lnTo>
                    <a:lnTo>
                      <a:pt x="101" y="637"/>
                    </a:lnTo>
                    <a:lnTo>
                      <a:pt x="98" y="625"/>
                    </a:lnTo>
                    <a:lnTo>
                      <a:pt x="90" y="595"/>
                    </a:lnTo>
                    <a:lnTo>
                      <a:pt x="78" y="559"/>
                    </a:lnTo>
                    <a:lnTo>
                      <a:pt x="64" y="522"/>
                    </a:lnTo>
                    <a:lnTo>
                      <a:pt x="35" y="441"/>
                    </a:lnTo>
                    <a:lnTo>
                      <a:pt x="21" y="402"/>
                    </a:lnTo>
                    <a:lnTo>
                      <a:pt x="10" y="364"/>
                    </a:lnTo>
                    <a:lnTo>
                      <a:pt x="7" y="346"/>
                    </a:lnTo>
                    <a:lnTo>
                      <a:pt x="3" y="324"/>
                    </a:lnTo>
                    <a:lnTo>
                      <a:pt x="2" y="302"/>
                    </a:lnTo>
                    <a:lnTo>
                      <a:pt x="0" y="278"/>
                    </a:lnTo>
                    <a:lnTo>
                      <a:pt x="2" y="252"/>
                    </a:lnTo>
                    <a:lnTo>
                      <a:pt x="3" y="227"/>
                    </a:lnTo>
                    <a:lnTo>
                      <a:pt x="5" y="201"/>
                    </a:lnTo>
                    <a:lnTo>
                      <a:pt x="9" y="175"/>
                    </a:lnTo>
                    <a:lnTo>
                      <a:pt x="13" y="150"/>
                    </a:lnTo>
                    <a:lnTo>
                      <a:pt x="19" y="125"/>
                    </a:lnTo>
                    <a:lnTo>
                      <a:pt x="24" y="100"/>
                    </a:lnTo>
                    <a:lnTo>
                      <a:pt x="31" y="77"/>
                    </a:lnTo>
                    <a:lnTo>
                      <a:pt x="38" y="55"/>
                    </a:lnTo>
                    <a:lnTo>
                      <a:pt x="46" y="34"/>
                    </a:lnTo>
                    <a:lnTo>
                      <a:pt x="54" y="16"/>
                    </a:lnTo>
                    <a:lnTo>
                      <a:pt x="63" y="0"/>
                    </a:lnTo>
                    <a:lnTo>
                      <a:pt x="236" y="266"/>
                    </a:lnTo>
                    <a:close/>
                  </a:path>
                </a:pathLst>
              </a:custGeom>
              <a:solidFill>
                <a:srgbClr val="132C33"/>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15" name="Freeform 15">
                <a:extLst>
                  <a:ext uri="{FF2B5EF4-FFF2-40B4-BE49-F238E27FC236}">
                    <a16:creationId xmlns:a16="http://schemas.microsoft.com/office/drawing/2014/main" id="{11206196-9E7E-4B7F-95E5-9CCE76CF0A2B}"/>
                  </a:ext>
                </a:extLst>
              </p:cNvPr>
              <p:cNvSpPr>
                <a:spLocks/>
              </p:cNvSpPr>
              <p:nvPr/>
            </p:nvSpPr>
            <p:spPr bwMode="auto">
              <a:xfrm>
                <a:off x="96838" y="1630892"/>
                <a:ext cx="276225" cy="919163"/>
              </a:xfrm>
              <a:custGeom>
                <a:avLst/>
                <a:gdLst>
                  <a:gd name="T0" fmla="*/ 186788 w 349"/>
                  <a:gd name="T1" fmla="*/ 211138 h 1158"/>
                  <a:gd name="T2" fmla="*/ 186788 w 349"/>
                  <a:gd name="T3" fmla="*/ 230188 h 1158"/>
                  <a:gd name="T4" fmla="*/ 192329 w 349"/>
                  <a:gd name="T5" fmla="*/ 288925 h 1158"/>
                  <a:gd name="T6" fmla="*/ 193120 w 349"/>
                  <a:gd name="T7" fmla="*/ 296069 h 1158"/>
                  <a:gd name="T8" fmla="*/ 201826 w 349"/>
                  <a:gd name="T9" fmla="*/ 318294 h 1158"/>
                  <a:gd name="T10" fmla="*/ 219239 w 349"/>
                  <a:gd name="T11" fmla="*/ 352425 h 1158"/>
                  <a:gd name="T12" fmla="*/ 248523 w 349"/>
                  <a:gd name="T13" fmla="*/ 406400 h 1158"/>
                  <a:gd name="T14" fmla="*/ 256438 w 349"/>
                  <a:gd name="T15" fmla="*/ 423863 h 1158"/>
                  <a:gd name="T16" fmla="*/ 264353 w 349"/>
                  <a:gd name="T17" fmla="*/ 449263 h 1158"/>
                  <a:gd name="T18" fmla="*/ 269893 w 349"/>
                  <a:gd name="T19" fmla="*/ 477044 h 1158"/>
                  <a:gd name="T20" fmla="*/ 276225 w 349"/>
                  <a:gd name="T21" fmla="*/ 533400 h 1158"/>
                  <a:gd name="T22" fmla="*/ 274642 w 349"/>
                  <a:gd name="T23" fmla="*/ 561182 h 1158"/>
                  <a:gd name="T24" fmla="*/ 272268 w 349"/>
                  <a:gd name="T25" fmla="*/ 588963 h 1158"/>
                  <a:gd name="T26" fmla="*/ 265936 w 349"/>
                  <a:gd name="T27" fmla="*/ 614363 h 1158"/>
                  <a:gd name="T28" fmla="*/ 258813 w 349"/>
                  <a:gd name="T29" fmla="*/ 637382 h 1158"/>
                  <a:gd name="T30" fmla="*/ 240609 w 349"/>
                  <a:gd name="T31" fmla="*/ 681038 h 1158"/>
                  <a:gd name="T32" fmla="*/ 225571 w 349"/>
                  <a:gd name="T33" fmla="*/ 724694 h 1158"/>
                  <a:gd name="T34" fmla="*/ 216864 w 349"/>
                  <a:gd name="T35" fmla="*/ 773907 h 1158"/>
                  <a:gd name="T36" fmla="*/ 216073 w 349"/>
                  <a:gd name="T37" fmla="*/ 800100 h 1158"/>
                  <a:gd name="T38" fmla="*/ 216864 w 349"/>
                  <a:gd name="T39" fmla="*/ 828675 h 1158"/>
                  <a:gd name="T40" fmla="*/ 217656 w 349"/>
                  <a:gd name="T41" fmla="*/ 839788 h 1158"/>
                  <a:gd name="T42" fmla="*/ 225571 w 349"/>
                  <a:gd name="T43" fmla="*/ 864394 h 1158"/>
                  <a:gd name="T44" fmla="*/ 235860 w 349"/>
                  <a:gd name="T45" fmla="*/ 886619 h 1158"/>
                  <a:gd name="T46" fmla="*/ 247732 w 349"/>
                  <a:gd name="T47" fmla="*/ 900907 h 1158"/>
                  <a:gd name="T48" fmla="*/ 263561 w 349"/>
                  <a:gd name="T49" fmla="*/ 913607 h 1158"/>
                  <a:gd name="T50" fmla="*/ 272268 w 349"/>
                  <a:gd name="T51" fmla="*/ 919163 h 1158"/>
                  <a:gd name="T52" fmla="*/ 249315 w 349"/>
                  <a:gd name="T53" fmla="*/ 916782 h 1158"/>
                  <a:gd name="T54" fmla="*/ 214490 w 349"/>
                  <a:gd name="T55" fmla="*/ 910432 h 1158"/>
                  <a:gd name="T56" fmla="*/ 173333 w 349"/>
                  <a:gd name="T57" fmla="*/ 898525 h 1158"/>
                  <a:gd name="T58" fmla="*/ 140091 w 349"/>
                  <a:gd name="T59" fmla="*/ 883444 h 1158"/>
                  <a:gd name="T60" fmla="*/ 118721 w 349"/>
                  <a:gd name="T61" fmla="*/ 871538 h 1158"/>
                  <a:gd name="T62" fmla="*/ 98143 w 349"/>
                  <a:gd name="T63" fmla="*/ 856457 h 1158"/>
                  <a:gd name="T64" fmla="*/ 80731 w 349"/>
                  <a:gd name="T65" fmla="*/ 839788 h 1158"/>
                  <a:gd name="T66" fmla="*/ 66484 w 349"/>
                  <a:gd name="T67" fmla="*/ 819150 h 1158"/>
                  <a:gd name="T68" fmla="*/ 55403 w 349"/>
                  <a:gd name="T69" fmla="*/ 795338 h 1158"/>
                  <a:gd name="T70" fmla="*/ 49071 w 349"/>
                  <a:gd name="T71" fmla="*/ 768350 h 1158"/>
                  <a:gd name="T72" fmla="*/ 47489 w 349"/>
                  <a:gd name="T73" fmla="*/ 737394 h 1158"/>
                  <a:gd name="T74" fmla="*/ 49863 w 349"/>
                  <a:gd name="T75" fmla="*/ 720725 h 1158"/>
                  <a:gd name="T76" fmla="*/ 67275 w 349"/>
                  <a:gd name="T77" fmla="*/ 635794 h 1158"/>
                  <a:gd name="T78" fmla="*/ 77565 w 349"/>
                  <a:gd name="T79" fmla="*/ 565944 h 1158"/>
                  <a:gd name="T80" fmla="*/ 81522 w 349"/>
                  <a:gd name="T81" fmla="*/ 525463 h 1158"/>
                  <a:gd name="T82" fmla="*/ 80731 w 349"/>
                  <a:gd name="T83" fmla="*/ 515938 h 1158"/>
                  <a:gd name="T84" fmla="*/ 77565 w 349"/>
                  <a:gd name="T85" fmla="*/ 496094 h 1158"/>
                  <a:gd name="T86" fmla="*/ 61735 w 349"/>
                  <a:gd name="T87" fmla="*/ 443706 h 1158"/>
                  <a:gd name="T88" fmla="*/ 27702 w 349"/>
                  <a:gd name="T89" fmla="*/ 350044 h 1158"/>
                  <a:gd name="T90" fmla="*/ 7915 w 349"/>
                  <a:gd name="T91" fmla="*/ 288925 h 1158"/>
                  <a:gd name="T92" fmla="*/ 5540 w 349"/>
                  <a:gd name="T93" fmla="*/ 274638 h 1158"/>
                  <a:gd name="T94" fmla="*/ 1583 w 349"/>
                  <a:gd name="T95" fmla="*/ 239713 h 1158"/>
                  <a:gd name="T96" fmla="*/ 1583 w 349"/>
                  <a:gd name="T97" fmla="*/ 200025 h 1158"/>
                  <a:gd name="T98" fmla="*/ 3957 w 349"/>
                  <a:gd name="T99" fmla="*/ 159544 h 1158"/>
                  <a:gd name="T100" fmla="*/ 10289 w 349"/>
                  <a:gd name="T101" fmla="*/ 119063 h 1158"/>
                  <a:gd name="T102" fmla="*/ 18995 w 349"/>
                  <a:gd name="T103" fmla="*/ 79375 h 1158"/>
                  <a:gd name="T104" fmla="*/ 30076 w 349"/>
                  <a:gd name="T105" fmla="*/ 43656 h 1158"/>
                  <a:gd name="T106" fmla="*/ 42740 w 349"/>
                  <a:gd name="T107" fmla="*/ 12700 h 115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49" h="1158">
                    <a:moveTo>
                      <a:pt x="236" y="266"/>
                    </a:moveTo>
                    <a:lnTo>
                      <a:pt x="236" y="266"/>
                    </a:lnTo>
                    <a:lnTo>
                      <a:pt x="236" y="272"/>
                    </a:lnTo>
                    <a:lnTo>
                      <a:pt x="236" y="290"/>
                    </a:lnTo>
                    <a:lnTo>
                      <a:pt x="237" y="321"/>
                    </a:lnTo>
                    <a:lnTo>
                      <a:pt x="243" y="364"/>
                    </a:lnTo>
                    <a:lnTo>
                      <a:pt x="244" y="373"/>
                    </a:lnTo>
                    <a:lnTo>
                      <a:pt x="248" y="381"/>
                    </a:lnTo>
                    <a:lnTo>
                      <a:pt x="255" y="401"/>
                    </a:lnTo>
                    <a:lnTo>
                      <a:pt x="265" y="422"/>
                    </a:lnTo>
                    <a:lnTo>
                      <a:pt x="277" y="444"/>
                    </a:lnTo>
                    <a:lnTo>
                      <a:pt x="303" y="489"/>
                    </a:lnTo>
                    <a:lnTo>
                      <a:pt x="314" y="512"/>
                    </a:lnTo>
                    <a:lnTo>
                      <a:pt x="324" y="534"/>
                    </a:lnTo>
                    <a:lnTo>
                      <a:pt x="329" y="550"/>
                    </a:lnTo>
                    <a:lnTo>
                      <a:pt x="334" y="566"/>
                    </a:lnTo>
                    <a:lnTo>
                      <a:pt x="338" y="584"/>
                    </a:lnTo>
                    <a:lnTo>
                      <a:pt x="341" y="601"/>
                    </a:lnTo>
                    <a:lnTo>
                      <a:pt x="346" y="636"/>
                    </a:lnTo>
                    <a:lnTo>
                      <a:pt x="349" y="672"/>
                    </a:lnTo>
                    <a:lnTo>
                      <a:pt x="349" y="689"/>
                    </a:lnTo>
                    <a:lnTo>
                      <a:pt x="347" y="707"/>
                    </a:lnTo>
                    <a:lnTo>
                      <a:pt x="346" y="724"/>
                    </a:lnTo>
                    <a:lnTo>
                      <a:pt x="344" y="742"/>
                    </a:lnTo>
                    <a:lnTo>
                      <a:pt x="340" y="758"/>
                    </a:lnTo>
                    <a:lnTo>
                      <a:pt x="336" y="774"/>
                    </a:lnTo>
                    <a:lnTo>
                      <a:pt x="331" y="788"/>
                    </a:lnTo>
                    <a:lnTo>
                      <a:pt x="327" y="803"/>
                    </a:lnTo>
                    <a:lnTo>
                      <a:pt x="304" y="858"/>
                    </a:lnTo>
                    <a:lnTo>
                      <a:pt x="293" y="885"/>
                    </a:lnTo>
                    <a:lnTo>
                      <a:pt x="285" y="913"/>
                    </a:lnTo>
                    <a:lnTo>
                      <a:pt x="279" y="944"/>
                    </a:lnTo>
                    <a:lnTo>
                      <a:pt x="274" y="975"/>
                    </a:lnTo>
                    <a:lnTo>
                      <a:pt x="273" y="991"/>
                    </a:lnTo>
                    <a:lnTo>
                      <a:pt x="273" y="1008"/>
                    </a:lnTo>
                    <a:lnTo>
                      <a:pt x="273" y="1026"/>
                    </a:lnTo>
                    <a:lnTo>
                      <a:pt x="274" y="1044"/>
                    </a:lnTo>
                    <a:lnTo>
                      <a:pt x="275" y="1058"/>
                    </a:lnTo>
                    <a:lnTo>
                      <a:pt x="279" y="1071"/>
                    </a:lnTo>
                    <a:lnTo>
                      <a:pt x="285" y="1089"/>
                    </a:lnTo>
                    <a:lnTo>
                      <a:pt x="293" y="1107"/>
                    </a:lnTo>
                    <a:lnTo>
                      <a:pt x="298" y="1117"/>
                    </a:lnTo>
                    <a:lnTo>
                      <a:pt x="306" y="1125"/>
                    </a:lnTo>
                    <a:lnTo>
                      <a:pt x="313" y="1135"/>
                    </a:lnTo>
                    <a:lnTo>
                      <a:pt x="322" y="1144"/>
                    </a:lnTo>
                    <a:lnTo>
                      <a:pt x="333" y="1151"/>
                    </a:lnTo>
                    <a:lnTo>
                      <a:pt x="344" y="1158"/>
                    </a:lnTo>
                    <a:lnTo>
                      <a:pt x="330" y="1157"/>
                    </a:lnTo>
                    <a:lnTo>
                      <a:pt x="315" y="1155"/>
                    </a:lnTo>
                    <a:lnTo>
                      <a:pt x="295" y="1152"/>
                    </a:lnTo>
                    <a:lnTo>
                      <a:pt x="271" y="1147"/>
                    </a:lnTo>
                    <a:lnTo>
                      <a:pt x="246" y="1140"/>
                    </a:lnTo>
                    <a:lnTo>
                      <a:pt x="219" y="1132"/>
                    </a:lnTo>
                    <a:lnTo>
                      <a:pt x="190" y="1120"/>
                    </a:lnTo>
                    <a:lnTo>
                      <a:pt x="177" y="1113"/>
                    </a:lnTo>
                    <a:lnTo>
                      <a:pt x="162" y="1106"/>
                    </a:lnTo>
                    <a:lnTo>
                      <a:pt x="150" y="1098"/>
                    </a:lnTo>
                    <a:lnTo>
                      <a:pt x="136" y="1089"/>
                    </a:lnTo>
                    <a:lnTo>
                      <a:pt x="124" y="1079"/>
                    </a:lnTo>
                    <a:lnTo>
                      <a:pt x="113" y="1069"/>
                    </a:lnTo>
                    <a:lnTo>
                      <a:pt x="102" y="1058"/>
                    </a:lnTo>
                    <a:lnTo>
                      <a:pt x="92" y="1044"/>
                    </a:lnTo>
                    <a:lnTo>
                      <a:pt x="84" y="1032"/>
                    </a:lnTo>
                    <a:lnTo>
                      <a:pt x="76" y="1017"/>
                    </a:lnTo>
                    <a:lnTo>
                      <a:pt x="70" y="1002"/>
                    </a:lnTo>
                    <a:lnTo>
                      <a:pt x="65" y="986"/>
                    </a:lnTo>
                    <a:lnTo>
                      <a:pt x="62" y="968"/>
                    </a:lnTo>
                    <a:lnTo>
                      <a:pt x="60" y="949"/>
                    </a:lnTo>
                    <a:lnTo>
                      <a:pt x="60" y="929"/>
                    </a:lnTo>
                    <a:lnTo>
                      <a:pt x="63" y="908"/>
                    </a:lnTo>
                    <a:lnTo>
                      <a:pt x="70" y="877"/>
                    </a:lnTo>
                    <a:lnTo>
                      <a:pt x="85" y="801"/>
                    </a:lnTo>
                    <a:lnTo>
                      <a:pt x="92" y="756"/>
                    </a:lnTo>
                    <a:lnTo>
                      <a:pt x="98" y="713"/>
                    </a:lnTo>
                    <a:lnTo>
                      <a:pt x="102" y="677"/>
                    </a:lnTo>
                    <a:lnTo>
                      <a:pt x="103" y="662"/>
                    </a:lnTo>
                    <a:lnTo>
                      <a:pt x="102" y="650"/>
                    </a:lnTo>
                    <a:lnTo>
                      <a:pt x="101" y="637"/>
                    </a:lnTo>
                    <a:lnTo>
                      <a:pt x="98" y="625"/>
                    </a:lnTo>
                    <a:lnTo>
                      <a:pt x="90" y="595"/>
                    </a:lnTo>
                    <a:lnTo>
                      <a:pt x="78" y="559"/>
                    </a:lnTo>
                    <a:lnTo>
                      <a:pt x="64" y="522"/>
                    </a:lnTo>
                    <a:lnTo>
                      <a:pt x="35" y="441"/>
                    </a:lnTo>
                    <a:lnTo>
                      <a:pt x="21" y="402"/>
                    </a:lnTo>
                    <a:lnTo>
                      <a:pt x="10" y="364"/>
                    </a:lnTo>
                    <a:lnTo>
                      <a:pt x="7" y="346"/>
                    </a:lnTo>
                    <a:lnTo>
                      <a:pt x="3" y="324"/>
                    </a:lnTo>
                    <a:lnTo>
                      <a:pt x="2" y="302"/>
                    </a:lnTo>
                    <a:lnTo>
                      <a:pt x="0" y="278"/>
                    </a:lnTo>
                    <a:lnTo>
                      <a:pt x="2" y="252"/>
                    </a:lnTo>
                    <a:lnTo>
                      <a:pt x="3" y="227"/>
                    </a:lnTo>
                    <a:lnTo>
                      <a:pt x="5" y="201"/>
                    </a:lnTo>
                    <a:lnTo>
                      <a:pt x="9" y="175"/>
                    </a:lnTo>
                    <a:lnTo>
                      <a:pt x="13" y="150"/>
                    </a:lnTo>
                    <a:lnTo>
                      <a:pt x="19" y="125"/>
                    </a:lnTo>
                    <a:lnTo>
                      <a:pt x="24" y="100"/>
                    </a:lnTo>
                    <a:lnTo>
                      <a:pt x="31" y="77"/>
                    </a:lnTo>
                    <a:lnTo>
                      <a:pt x="38" y="55"/>
                    </a:lnTo>
                    <a:lnTo>
                      <a:pt x="46" y="34"/>
                    </a:lnTo>
                    <a:lnTo>
                      <a:pt x="54" y="16"/>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16" name="Freeform 16">
                <a:extLst>
                  <a:ext uri="{FF2B5EF4-FFF2-40B4-BE49-F238E27FC236}">
                    <a16:creationId xmlns:a16="http://schemas.microsoft.com/office/drawing/2014/main" id="{B389684A-08D1-41D6-89F8-BD9059C050BD}"/>
                  </a:ext>
                </a:extLst>
              </p:cNvPr>
              <p:cNvSpPr>
                <a:spLocks/>
              </p:cNvSpPr>
              <p:nvPr/>
            </p:nvSpPr>
            <p:spPr bwMode="auto">
              <a:xfrm>
                <a:off x="215900" y="1243542"/>
                <a:ext cx="200025" cy="207963"/>
              </a:xfrm>
              <a:custGeom>
                <a:avLst/>
                <a:gdLst>
                  <a:gd name="T0" fmla="*/ 200025 w 253"/>
                  <a:gd name="T1" fmla="*/ 86850 h 261"/>
                  <a:gd name="T2" fmla="*/ 199234 w 253"/>
                  <a:gd name="T3" fmla="*/ 104380 h 261"/>
                  <a:gd name="T4" fmla="*/ 192909 w 253"/>
                  <a:gd name="T5" fmla="*/ 121113 h 261"/>
                  <a:gd name="T6" fmla="*/ 184213 w 253"/>
                  <a:gd name="T7" fmla="*/ 135455 h 261"/>
                  <a:gd name="T8" fmla="*/ 173935 w 253"/>
                  <a:gd name="T9" fmla="*/ 148204 h 261"/>
                  <a:gd name="T10" fmla="*/ 159704 w 253"/>
                  <a:gd name="T11" fmla="*/ 159359 h 261"/>
                  <a:gd name="T12" fmla="*/ 144682 w 253"/>
                  <a:gd name="T13" fmla="*/ 167327 h 261"/>
                  <a:gd name="T14" fmla="*/ 128079 w 253"/>
                  <a:gd name="T15" fmla="*/ 172904 h 261"/>
                  <a:gd name="T16" fmla="*/ 109895 w 253"/>
                  <a:gd name="T17" fmla="*/ 173701 h 261"/>
                  <a:gd name="T18" fmla="*/ 105151 w 253"/>
                  <a:gd name="T19" fmla="*/ 174498 h 261"/>
                  <a:gd name="T20" fmla="*/ 88549 w 253"/>
                  <a:gd name="T21" fmla="*/ 178482 h 261"/>
                  <a:gd name="T22" fmla="*/ 64830 w 253"/>
                  <a:gd name="T23" fmla="*/ 189637 h 261"/>
                  <a:gd name="T24" fmla="*/ 32415 w 253"/>
                  <a:gd name="T25" fmla="*/ 204776 h 261"/>
                  <a:gd name="T26" fmla="*/ 18184 w 253"/>
                  <a:gd name="T27" fmla="*/ 207963 h 261"/>
                  <a:gd name="T28" fmla="*/ 11069 w 253"/>
                  <a:gd name="T29" fmla="*/ 206369 h 261"/>
                  <a:gd name="T30" fmla="*/ 4744 w 253"/>
                  <a:gd name="T31" fmla="*/ 202385 h 261"/>
                  <a:gd name="T32" fmla="*/ 791 w 253"/>
                  <a:gd name="T33" fmla="*/ 193621 h 261"/>
                  <a:gd name="T34" fmla="*/ 0 w 253"/>
                  <a:gd name="T35" fmla="*/ 180075 h 261"/>
                  <a:gd name="T36" fmla="*/ 3162 w 253"/>
                  <a:gd name="T37" fmla="*/ 149797 h 261"/>
                  <a:gd name="T38" fmla="*/ 18184 w 253"/>
                  <a:gd name="T39" fmla="*/ 86850 h 261"/>
                  <a:gd name="T40" fmla="*/ 24509 w 253"/>
                  <a:gd name="T41" fmla="*/ 70118 h 261"/>
                  <a:gd name="T42" fmla="*/ 39531 w 253"/>
                  <a:gd name="T43" fmla="*/ 39043 h 261"/>
                  <a:gd name="T44" fmla="*/ 50599 w 253"/>
                  <a:gd name="T45" fmla="*/ 26294 h 261"/>
                  <a:gd name="T46" fmla="*/ 62458 w 253"/>
                  <a:gd name="T47" fmla="*/ 15936 h 261"/>
                  <a:gd name="T48" fmla="*/ 75899 w 253"/>
                  <a:gd name="T49" fmla="*/ 7171 h 261"/>
                  <a:gd name="T50" fmla="*/ 90920 w 253"/>
                  <a:gd name="T51" fmla="*/ 1594 h 261"/>
                  <a:gd name="T52" fmla="*/ 109895 w 253"/>
                  <a:gd name="T53" fmla="*/ 0 h 261"/>
                  <a:gd name="T54" fmla="*/ 118592 w 253"/>
                  <a:gd name="T55" fmla="*/ 0 h 261"/>
                  <a:gd name="T56" fmla="*/ 136776 w 253"/>
                  <a:gd name="T57" fmla="*/ 3984 h 261"/>
                  <a:gd name="T58" fmla="*/ 152588 w 253"/>
                  <a:gd name="T59" fmla="*/ 10358 h 261"/>
                  <a:gd name="T60" fmla="*/ 166819 w 253"/>
                  <a:gd name="T61" fmla="*/ 19920 h 261"/>
                  <a:gd name="T62" fmla="*/ 179469 w 253"/>
                  <a:gd name="T63" fmla="*/ 31075 h 261"/>
                  <a:gd name="T64" fmla="*/ 188956 w 253"/>
                  <a:gd name="T65" fmla="*/ 46214 h 261"/>
                  <a:gd name="T66" fmla="*/ 196072 w 253"/>
                  <a:gd name="T67" fmla="*/ 61353 h 261"/>
                  <a:gd name="T68" fmla="*/ 200025 w 253"/>
                  <a:gd name="T69" fmla="*/ 78086 h 26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253" h="261">
                    <a:moveTo>
                      <a:pt x="253" y="109"/>
                    </a:moveTo>
                    <a:lnTo>
                      <a:pt x="253" y="109"/>
                    </a:lnTo>
                    <a:lnTo>
                      <a:pt x="253" y="120"/>
                    </a:lnTo>
                    <a:lnTo>
                      <a:pt x="252" y="131"/>
                    </a:lnTo>
                    <a:lnTo>
                      <a:pt x="248" y="142"/>
                    </a:lnTo>
                    <a:lnTo>
                      <a:pt x="244" y="152"/>
                    </a:lnTo>
                    <a:lnTo>
                      <a:pt x="239" y="162"/>
                    </a:lnTo>
                    <a:lnTo>
                      <a:pt x="233" y="170"/>
                    </a:lnTo>
                    <a:lnTo>
                      <a:pt x="227" y="179"/>
                    </a:lnTo>
                    <a:lnTo>
                      <a:pt x="220" y="186"/>
                    </a:lnTo>
                    <a:lnTo>
                      <a:pt x="211" y="194"/>
                    </a:lnTo>
                    <a:lnTo>
                      <a:pt x="202" y="200"/>
                    </a:lnTo>
                    <a:lnTo>
                      <a:pt x="193" y="206"/>
                    </a:lnTo>
                    <a:lnTo>
                      <a:pt x="183" y="210"/>
                    </a:lnTo>
                    <a:lnTo>
                      <a:pt x="173" y="213"/>
                    </a:lnTo>
                    <a:lnTo>
                      <a:pt x="162" y="217"/>
                    </a:lnTo>
                    <a:lnTo>
                      <a:pt x="150" y="218"/>
                    </a:lnTo>
                    <a:lnTo>
                      <a:pt x="139" y="218"/>
                    </a:lnTo>
                    <a:lnTo>
                      <a:pt x="133" y="219"/>
                    </a:lnTo>
                    <a:lnTo>
                      <a:pt x="125" y="221"/>
                    </a:lnTo>
                    <a:lnTo>
                      <a:pt x="112" y="224"/>
                    </a:lnTo>
                    <a:lnTo>
                      <a:pt x="98" y="230"/>
                    </a:lnTo>
                    <a:lnTo>
                      <a:pt x="82" y="238"/>
                    </a:lnTo>
                    <a:lnTo>
                      <a:pt x="54" y="251"/>
                    </a:lnTo>
                    <a:lnTo>
                      <a:pt x="41" y="257"/>
                    </a:lnTo>
                    <a:lnTo>
                      <a:pt x="28" y="260"/>
                    </a:lnTo>
                    <a:lnTo>
                      <a:pt x="23" y="261"/>
                    </a:lnTo>
                    <a:lnTo>
                      <a:pt x="19" y="260"/>
                    </a:lnTo>
                    <a:lnTo>
                      <a:pt x="14" y="259"/>
                    </a:lnTo>
                    <a:lnTo>
                      <a:pt x="10" y="256"/>
                    </a:lnTo>
                    <a:lnTo>
                      <a:pt x="6" y="254"/>
                    </a:lnTo>
                    <a:lnTo>
                      <a:pt x="4" y="249"/>
                    </a:lnTo>
                    <a:lnTo>
                      <a:pt x="1" y="243"/>
                    </a:lnTo>
                    <a:lnTo>
                      <a:pt x="0" y="234"/>
                    </a:lnTo>
                    <a:lnTo>
                      <a:pt x="0" y="226"/>
                    </a:lnTo>
                    <a:lnTo>
                      <a:pt x="0" y="215"/>
                    </a:lnTo>
                    <a:lnTo>
                      <a:pt x="4" y="188"/>
                    </a:lnTo>
                    <a:lnTo>
                      <a:pt x="11" y="153"/>
                    </a:lnTo>
                    <a:lnTo>
                      <a:pt x="23" y="109"/>
                    </a:lnTo>
                    <a:lnTo>
                      <a:pt x="31" y="88"/>
                    </a:lnTo>
                    <a:lnTo>
                      <a:pt x="39" y="67"/>
                    </a:lnTo>
                    <a:lnTo>
                      <a:pt x="50" y="49"/>
                    </a:lnTo>
                    <a:lnTo>
                      <a:pt x="57" y="40"/>
                    </a:lnTo>
                    <a:lnTo>
                      <a:pt x="64" y="33"/>
                    </a:lnTo>
                    <a:lnTo>
                      <a:pt x="71" y="26"/>
                    </a:lnTo>
                    <a:lnTo>
                      <a:pt x="79" y="20"/>
                    </a:lnTo>
                    <a:lnTo>
                      <a:pt x="87" y="13"/>
                    </a:lnTo>
                    <a:lnTo>
                      <a:pt x="96" y="9"/>
                    </a:lnTo>
                    <a:lnTo>
                      <a:pt x="106" y="5"/>
                    </a:lnTo>
                    <a:lnTo>
                      <a:pt x="115" y="2"/>
                    </a:lnTo>
                    <a:lnTo>
                      <a:pt x="126" y="0"/>
                    </a:lnTo>
                    <a:lnTo>
                      <a:pt x="139" y="0"/>
                    </a:lnTo>
                    <a:lnTo>
                      <a:pt x="150" y="0"/>
                    </a:lnTo>
                    <a:lnTo>
                      <a:pt x="162" y="2"/>
                    </a:lnTo>
                    <a:lnTo>
                      <a:pt x="173" y="5"/>
                    </a:lnTo>
                    <a:lnTo>
                      <a:pt x="183" y="9"/>
                    </a:lnTo>
                    <a:lnTo>
                      <a:pt x="193" y="13"/>
                    </a:lnTo>
                    <a:lnTo>
                      <a:pt x="202" y="18"/>
                    </a:lnTo>
                    <a:lnTo>
                      <a:pt x="211" y="25"/>
                    </a:lnTo>
                    <a:lnTo>
                      <a:pt x="220" y="32"/>
                    </a:lnTo>
                    <a:lnTo>
                      <a:pt x="227" y="39"/>
                    </a:lnTo>
                    <a:lnTo>
                      <a:pt x="233" y="48"/>
                    </a:lnTo>
                    <a:lnTo>
                      <a:pt x="239" y="58"/>
                    </a:lnTo>
                    <a:lnTo>
                      <a:pt x="244" y="66"/>
                    </a:lnTo>
                    <a:lnTo>
                      <a:pt x="248" y="77"/>
                    </a:lnTo>
                    <a:lnTo>
                      <a:pt x="252" y="87"/>
                    </a:lnTo>
                    <a:lnTo>
                      <a:pt x="253" y="98"/>
                    </a:lnTo>
                    <a:lnTo>
                      <a:pt x="253" y="10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17" name="Freeform 17">
                <a:extLst>
                  <a:ext uri="{FF2B5EF4-FFF2-40B4-BE49-F238E27FC236}">
                    <a16:creationId xmlns:a16="http://schemas.microsoft.com/office/drawing/2014/main" id="{4DDEA374-0D22-4DC2-AE01-B2FDB7266118}"/>
                  </a:ext>
                </a:extLst>
              </p:cNvPr>
              <p:cNvSpPr>
                <a:spLocks/>
              </p:cNvSpPr>
              <p:nvPr/>
            </p:nvSpPr>
            <p:spPr bwMode="auto">
              <a:xfrm>
                <a:off x="325438" y="1243542"/>
                <a:ext cx="203200" cy="198438"/>
              </a:xfrm>
              <a:custGeom>
                <a:avLst/>
                <a:gdLst>
                  <a:gd name="T0" fmla="*/ 182482 w 255"/>
                  <a:gd name="T1" fmla="*/ 86519 h 250"/>
                  <a:gd name="T2" fmla="*/ 199216 w 255"/>
                  <a:gd name="T3" fmla="*/ 142875 h 250"/>
                  <a:gd name="T4" fmla="*/ 203200 w 255"/>
                  <a:gd name="T5" fmla="*/ 162719 h 250"/>
                  <a:gd name="T6" fmla="*/ 203200 w 255"/>
                  <a:gd name="T7" fmla="*/ 177007 h 250"/>
                  <a:gd name="T8" fmla="*/ 200013 w 255"/>
                  <a:gd name="T9" fmla="*/ 188119 h 250"/>
                  <a:gd name="T10" fmla="*/ 196028 w 255"/>
                  <a:gd name="T11" fmla="*/ 194469 h 250"/>
                  <a:gd name="T12" fmla="*/ 188060 w 255"/>
                  <a:gd name="T13" fmla="*/ 197644 h 250"/>
                  <a:gd name="T14" fmla="*/ 180888 w 255"/>
                  <a:gd name="T15" fmla="*/ 198438 h 250"/>
                  <a:gd name="T16" fmla="*/ 159373 w 255"/>
                  <a:gd name="T17" fmla="*/ 194469 h 250"/>
                  <a:gd name="T18" fmla="*/ 123514 w 255"/>
                  <a:gd name="T19" fmla="*/ 180975 h 250"/>
                  <a:gd name="T20" fmla="*/ 101202 w 255"/>
                  <a:gd name="T21" fmla="*/ 173832 h 250"/>
                  <a:gd name="T22" fmla="*/ 90842 w 255"/>
                  <a:gd name="T23" fmla="*/ 173038 h 250"/>
                  <a:gd name="T24" fmla="*/ 73311 w 255"/>
                  <a:gd name="T25" fmla="*/ 172244 h 250"/>
                  <a:gd name="T26" fmla="*/ 55780 w 255"/>
                  <a:gd name="T27" fmla="*/ 166688 h 250"/>
                  <a:gd name="T28" fmla="*/ 39843 w 255"/>
                  <a:gd name="T29" fmla="*/ 158750 h 250"/>
                  <a:gd name="T30" fmla="*/ 26296 w 255"/>
                  <a:gd name="T31" fmla="*/ 147638 h 250"/>
                  <a:gd name="T32" fmla="*/ 15140 w 255"/>
                  <a:gd name="T33" fmla="*/ 134938 h 250"/>
                  <a:gd name="T34" fmla="*/ 6375 w 255"/>
                  <a:gd name="T35" fmla="*/ 120650 h 250"/>
                  <a:gd name="T36" fmla="*/ 1594 w 255"/>
                  <a:gd name="T37" fmla="*/ 103982 h 250"/>
                  <a:gd name="T38" fmla="*/ 0 w 255"/>
                  <a:gd name="T39" fmla="*/ 86519 h 250"/>
                  <a:gd name="T40" fmla="*/ 0 w 255"/>
                  <a:gd name="T41" fmla="*/ 77788 h 250"/>
                  <a:gd name="T42" fmla="*/ 3984 w 255"/>
                  <a:gd name="T43" fmla="*/ 61119 h 250"/>
                  <a:gd name="T44" fmla="*/ 10359 w 255"/>
                  <a:gd name="T45" fmla="*/ 46038 h 250"/>
                  <a:gd name="T46" fmla="*/ 19922 w 255"/>
                  <a:gd name="T47" fmla="*/ 30956 h 250"/>
                  <a:gd name="T48" fmla="*/ 32671 w 255"/>
                  <a:gd name="T49" fmla="*/ 19844 h 250"/>
                  <a:gd name="T50" fmla="*/ 47812 w 255"/>
                  <a:gd name="T51" fmla="*/ 10319 h 250"/>
                  <a:gd name="T52" fmla="*/ 64546 w 255"/>
                  <a:gd name="T53" fmla="*/ 3969 h 250"/>
                  <a:gd name="T54" fmla="*/ 82077 w 255"/>
                  <a:gd name="T55" fmla="*/ 0 h 250"/>
                  <a:gd name="T56" fmla="*/ 90842 w 255"/>
                  <a:gd name="T57" fmla="*/ 0 h 250"/>
                  <a:gd name="T58" fmla="*/ 109170 w 255"/>
                  <a:gd name="T59" fmla="*/ 1588 h 250"/>
                  <a:gd name="T60" fmla="*/ 125107 w 255"/>
                  <a:gd name="T61" fmla="*/ 7144 h 250"/>
                  <a:gd name="T62" fmla="*/ 137857 w 255"/>
                  <a:gd name="T63" fmla="*/ 15875 h 250"/>
                  <a:gd name="T64" fmla="*/ 149013 w 255"/>
                  <a:gd name="T65" fmla="*/ 26194 h 250"/>
                  <a:gd name="T66" fmla="*/ 160169 w 255"/>
                  <a:gd name="T67" fmla="*/ 38894 h 250"/>
                  <a:gd name="T68" fmla="*/ 175310 w 255"/>
                  <a:gd name="T69" fmla="*/ 69850 h 25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255" h="250">
                    <a:moveTo>
                      <a:pt x="229" y="109"/>
                    </a:moveTo>
                    <a:lnTo>
                      <a:pt x="229" y="109"/>
                    </a:lnTo>
                    <a:lnTo>
                      <a:pt x="242" y="148"/>
                    </a:lnTo>
                    <a:lnTo>
                      <a:pt x="250" y="180"/>
                    </a:lnTo>
                    <a:lnTo>
                      <a:pt x="252" y="194"/>
                    </a:lnTo>
                    <a:lnTo>
                      <a:pt x="255" y="205"/>
                    </a:lnTo>
                    <a:lnTo>
                      <a:pt x="255" y="215"/>
                    </a:lnTo>
                    <a:lnTo>
                      <a:pt x="255" y="223"/>
                    </a:lnTo>
                    <a:lnTo>
                      <a:pt x="254" y="230"/>
                    </a:lnTo>
                    <a:lnTo>
                      <a:pt x="251" y="237"/>
                    </a:lnTo>
                    <a:lnTo>
                      <a:pt x="249" y="242"/>
                    </a:lnTo>
                    <a:lnTo>
                      <a:pt x="246" y="245"/>
                    </a:lnTo>
                    <a:lnTo>
                      <a:pt x="241" y="248"/>
                    </a:lnTo>
                    <a:lnTo>
                      <a:pt x="236" y="249"/>
                    </a:lnTo>
                    <a:lnTo>
                      <a:pt x="231" y="250"/>
                    </a:lnTo>
                    <a:lnTo>
                      <a:pt x="227" y="250"/>
                    </a:lnTo>
                    <a:lnTo>
                      <a:pt x="214" y="249"/>
                    </a:lnTo>
                    <a:lnTo>
                      <a:pt x="200" y="245"/>
                    </a:lnTo>
                    <a:lnTo>
                      <a:pt x="170" y="234"/>
                    </a:lnTo>
                    <a:lnTo>
                      <a:pt x="155" y="228"/>
                    </a:lnTo>
                    <a:lnTo>
                      <a:pt x="141" y="223"/>
                    </a:lnTo>
                    <a:lnTo>
                      <a:pt x="127" y="219"/>
                    </a:lnTo>
                    <a:lnTo>
                      <a:pt x="114" y="218"/>
                    </a:lnTo>
                    <a:lnTo>
                      <a:pt x="103" y="218"/>
                    </a:lnTo>
                    <a:lnTo>
                      <a:pt x="92" y="217"/>
                    </a:lnTo>
                    <a:lnTo>
                      <a:pt x="81" y="213"/>
                    </a:lnTo>
                    <a:lnTo>
                      <a:pt x="70" y="210"/>
                    </a:lnTo>
                    <a:lnTo>
                      <a:pt x="60" y="206"/>
                    </a:lnTo>
                    <a:lnTo>
                      <a:pt x="50" y="200"/>
                    </a:lnTo>
                    <a:lnTo>
                      <a:pt x="41" y="194"/>
                    </a:lnTo>
                    <a:lnTo>
                      <a:pt x="33" y="186"/>
                    </a:lnTo>
                    <a:lnTo>
                      <a:pt x="25" y="179"/>
                    </a:lnTo>
                    <a:lnTo>
                      <a:pt x="19" y="170"/>
                    </a:lnTo>
                    <a:lnTo>
                      <a:pt x="13" y="162"/>
                    </a:lnTo>
                    <a:lnTo>
                      <a:pt x="8" y="152"/>
                    </a:lnTo>
                    <a:lnTo>
                      <a:pt x="5" y="142"/>
                    </a:lnTo>
                    <a:lnTo>
                      <a:pt x="2" y="131"/>
                    </a:lnTo>
                    <a:lnTo>
                      <a:pt x="0" y="120"/>
                    </a:lnTo>
                    <a:lnTo>
                      <a:pt x="0" y="109"/>
                    </a:lnTo>
                    <a:lnTo>
                      <a:pt x="0" y="98"/>
                    </a:lnTo>
                    <a:lnTo>
                      <a:pt x="2" y="87"/>
                    </a:lnTo>
                    <a:lnTo>
                      <a:pt x="5" y="77"/>
                    </a:lnTo>
                    <a:lnTo>
                      <a:pt x="8" y="66"/>
                    </a:lnTo>
                    <a:lnTo>
                      <a:pt x="13" y="58"/>
                    </a:lnTo>
                    <a:lnTo>
                      <a:pt x="19" y="48"/>
                    </a:lnTo>
                    <a:lnTo>
                      <a:pt x="25" y="39"/>
                    </a:lnTo>
                    <a:lnTo>
                      <a:pt x="33" y="32"/>
                    </a:lnTo>
                    <a:lnTo>
                      <a:pt x="41" y="25"/>
                    </a:lnTo>
                    <a:lnTo>
                      <a:pt x="50" y="18"/>
                    </a:lnTo>
                    <a:lnTo>
                      <a:pt x="60" y="13"/>
                    </a:lnTo>
                    <a:lnTo>
                      <a:pt x="70" y="9"/>
                    </a:lnTo>
                    <a:lnTo>
                      <a:pt x="81" y="5"/>
                    </a:lnTo>
                    <a:lnTo>
                      <a:pt x="92" y="2"/>
                    </a:lnTo>
                    <a:lnTo>
                      <a:pt x="103" y="0"/>
                    </a:lnTo>
                    <a:lnTo>
                      <a:pt x="114" y="0"/>
                    </a:lnTo>
                    <a:lnTo>
                      <a:pt x="126" y="0"/>
                    </a:lnTo>
                    <a:lnTo>
                      <a:pt x="137" y="2"/>
                    </a:lnTo>
                    <a:lnTo>
                      <a:pt x="147" y="5"/>
                    </a:lnTo>
                    <a:lnTo>
                      <a:pt x="157" y="9"/>
                    </a:lnTo>
                    <a:lnTo>
                      <a:pt x="165" y="13"/>
                    </a:lnTo>
                    <a:lnTo>
                      <a:pt x="173" y="20"/>
                    </a:lnTo>
                    <a:lnTo>
                      <a:pt x="181" y="26"/>
                    </a:lnTo>
                    <a:lnTo>
                      <a:pt x="187" y="33"/>
                    </a:lnTo>
                    <a:lnTo>
                      <a:pt x="195" y="40"/>
                    </a:lnTo>
                    <a:lnTo>
                      <a:pt x="201" y="49"/>
                    </a:lnTo>
                    <a:lnTo>
                      <a:pt x="212" y="69"/>
                    </a:lnTo>
                    <a:lnTo>
                      <a:pt x="220" y="88"/>
                    </a:lnTo>
                    <a:lnTo>
                      <a:pt x="229" y="10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18" name="Freeform 18">
                <a:extLst>
                  <a:ext uri="{FF2B5EF4-FFF2-40B4-BE49-F238E27FC236}">
                    <a16:creationId xmlns:a16="http://schemas.microsoft.com/office/drawing/2014/main" id="{BA7D77B9-4ACF-4A3F-B887-263069231EB3}"/>
                  </a:ext>
                </a:extLst>
              </p:cNvPr>
              <p:cNvSpPr>
                <a:spLocks/>
              </p:cNvSpPr>
              <p:nvPr/>
            </p:nvSpPr>
            <p:spPr bwMode="auto">
              <a:xfrm>
                <a:off x="160338" y="1449917"/>
                <a:ext cx="454025" cy="555625"/>
              </a:xfrm>
              <a:custGeom>
                <a:avLst/>
                <a:gdLst>
                  <a:gd name="T0" fmla="*/ 454025 w 573"/>
                  <a:gd name="T1" fmla="*/ 302419 h 700"/>
                  <a:gd name="T2" fmla="*/ 451648 w 573"/>
                  <a:gd name="T3" fmla="*/ 328613 h 700"/>
                  <a:gd name="T4" fmla="*/ 446894 w 573"/>
                  <a:gd name="T5" fmla="*/ 353219 h 700"/>
                  <a:gd name="T6" fmla="*/ 438970 w 573"/>
                  <a:gd name="T7" fmla="*/ 377825 h 700"/>
                  <a:gd name="T8" fmla="*/ 429462 w 573"/>
                  <a:gd name="T9" fmla="*/ 400844 h 700"/>
                  <a:gd name="T10" fmla="*/ 417576 w 573"/>
                  <a:gd name="T11" fmla="*/ 423069 h 700"/>
                  <a:gd name="T12" fmla="*/ 387466 w 573"/>
                  <a:gd name="T13" fmla="*/ 464344 h 700"/>
                  <a:gd name="T14" fmla="*/ 352602 w 573"/>
                  <a:gd name="T15" fmla="*/ 498475 h 700"/>
                  <a:gd name="T16" fmla="*/ 316154 w 573"/>
                  <a:gd name="T17" fmla="*/ 525463 h 700"/>
                  <a:gd name="T18" fmla="*/ 278120 w 573"/>
                  <a:gd name="T19" fmla="*/ 544513 h 700"/>
                  <a:gd name="T20" fmla="*/ 243256 w 573"/>
                  <a:gd name="T21" fmla="*/ 554831 h 700"/>
                  <a:gd name="T22" fmla="*/ 226616 w 573"/>
                  <a:gd name="T23" fmla="*/ 555625 h 700"/>
                  <a:gd name="T24" fmla="*/ 218693 w 573"/>
                  <a:gd name="T25" fmla="*/ 555625 h 700"/>
                  <a:gd name="T26" fmla="*/ 191752 w 573"/>
                  <a:gd name="T27" fmla="*/ 550863 h 700"/>
                  <a:gd name="T28" fmla="*/ 154511 w 573"/>
                  <a:gd name="T29" fmla="*/ 535781 h 700"/>
                  <a:gd name="T30" fmla="*/ 116478 w 573"/>
                  <a:gd name="T31" fmla="*/ 512763 h 700"/>
                  <a:gd name="T32" fmla="*/ 80029 w 573"/>
                  <a:gd name="T33" fmla="*/ 481806 h 700"/>
                  <a:gd name="T34" fmla="*/ 48334 w 573"/>
                  <a:gd name="T35" fmla="*/ 444500 h 700"/>
                  <a:gd name="T36" fmla="*/ 28525 w 573"/>
                  <a:gd name="T37" fmla="*/ 412750 h 700"/>
                  <a:gd name="T38" fmla="*/ 17432 w 573"/>
                  <a:gd name="T39" fmla="*/ 390525 h 700"/>
                  <a:gd name="T40" fmla="*/ 8716 w 573"/>
                  <a:gd name="T41" fmla="*/ 365919 h 700"/>
                  <a:gd name="T42" fmla="*/ 3169 w 573"/>
                  <a:gd name="T43" fmla="*/ 341313 h 700"/>
                  <a:gd name="T44" fmla="*/ 0 w 573"/>
                  <a:gd name="T45" fmla="*/ 315119 h 700"/>
                  <a:gd name="T46" fmla="*/ 0 w 573"/>
                  <a:gd name="T47" fmla="*/ 302419 h 700"/>
                  <a:gd name="T48" fmla="*/ 3962 w 573"/>
                  <a:gd name="T49" fmla="*/ 249238 h 700"/>
                  <a:gd name="T50" fmla="*/ 17432 w 573"/>
                  <a:gd name="T51" fmla="*/ 196850 h 700"/>
                  <a:gd name="T52" fmla="*/ 38034 w 573"/>
                  <a:gd name="T53" fmla="*/ 145256 h 700"/>
                  <a:gd name="T54" fmla="*/ 65766 w 573"/>
                  <a:gd name="T55" fmla="*/ 98425 h 700"/>
                  <a:gd name="T56" fmla="*/ 90330 w 573"/>
                  <a:gd name="T57" fmla="*/ 68263 h 700"/>
                  <a:gd name="T58" fmla="*/ 108554 w 573"/>
                  <a:gd name="T59" fmla="*/ 49213 h 700"/>
                  <a:gd name="T60" fmla="*/ 128363 w 573"/>
                  <a:gd name="T61" fmla="*/ 34131 h 700"/>
                  <a:gd name="T62" fmla="*/ 148965 w 573"/>
                  <a:gd name="T63" fmla="*/ 21431 h 700"/>
                  <a:gd name="T64" fmla="*/ 170358 w 573"/>
                  <a:gd name="T65" fmla="*/ 10319 h 700"/>
                  <a:gd name="T66" fmla="*/ 192545 w 573"/>
                  <a:gd name="T67" fmla="*/ 3969 h 700"/>
                  <a:gd name="T68" fmla="*/ 214731 w 573"/>
                  <a:gd name="T69" fmla="*/ 0 h 700"/>
                  <a:gd name="T70" fmla="*/ 226616 w 573"/>
                  <a:gd name="T71" fmla="*/ 0 h 700"/>
                  <a:gd name="T72" fmla="*/ 249595 w 573"/>
                  <a:gd name="T73" fmla="*/ 794 h 700"/>
                  <a:gd name="T74" fmla="*/ 271781 w 573"/>
                  <a:gd name="T75" fmla="*/ 6350 h 700"/>
                  <a:gd name="T76" fmla="*/ 294760 w 573"/>
                  <a:gd name="T77" fmla="*/ 15875 h 700"/>
                  <a:gd name="T78" fmla="*/ 314569 w 573"/>
                  <a:gd name="T79" fmla="*/ 26988 h 700"/>
                  <a:gd name="T80" fmla="*/ 335170 w 573"/>
                  <a:gd name="T81" fmla="*/ 42069 h 700"/>
                  <a:gd name="T82" fmla="*/ 353395 w 573"/>
                  <a:gd name="T83" fmla="*/ 57944 h 700"/>
                  <a:gd name="T84" fmla="*/ 370827 w 573"/>
                  <a:gd name="T85" fmla="*/ 77788 h 700"/>
                  <a:gd name="T86" fmla="*/ 400937 w 573"/>
                  <a:gd name="T87" fmla="*/ 121444 h 700"/>
                  <a:gd name="T88" fmla="*/ 426292 w 573"/>
                  <a:gd name="T89" fmla="*/ 169863 h 700"/>
                  <a:gd name="T90" fmla="*/ 442932 w 573"/>
                  <a:gd name="T91" fmla="*/ 223044 h 700"/>
                  <a:gd name="T92" fmla="*/ 452440 w 573"/>
                  <a:gd name="T93" fmla="*/ 276225 h 70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73" h="700">
                    <a:moveTo>
                      <a:pt x="573" y="381"/>
                    </a:moveTo>
                    <a:lnTo>
                      <a:pt x="573" y="381"/>
                    </a:lnTo>
                    <a:lnTo>
                      <a:pt x="571" y="397"/>
                    </a:lnTo>
                    <a:lnTo>
                      <a:pt x="570" y="414"/>
                    </a:lnTo>
                    <a:lnTo>
                      <a:pt x="568" y="430"/>
                    </a:lnTo>
                    <a:lnTo>
                      <a:pt x="564" y="445"/>
                    </a:lnTo>
                    <a:lnTo>
                      <a:pt x="560" y="461"/>
                    </a:lnTo>
                    <a:lnTo>
                      <a:pt x="554" y="476"/>
                    </a:lnTo>
                    <a:lnTo>
                      <a:pt x="549" y="492"/>
                    </a:lnTo>
                    <a:lnTo>
                      <a:pt x="542" y="505"/>
                    </a:lnTo>
                    <a:lnTo>
                      <a:pt x="535" y="520"/>
                    </a:lnTo>
                    <a:lnTo>
                      <a:pt x="527" y="533"/>
                    </a:lnTo>
                    <a:lnTo>
                      <a:pt x="509" y="560"/>
                    </a:lnTo>
                    <a:lnTo>
                      <a:pt x="489" y="585"/>
                    </a:lnTo>
                    <a:lnTo>
                      <a:pt x="468" y="607"/>
                    </a:lnTo>
                    <a:lnTo>
                      <a:pt x="445" y="628"/>
                    </a:lnTo>
                    <a:lnTo>
                      <a:pt x="422" y="646"/>
                    </a:lnTo>
                    <a:lnTo>
                      <a:pt x="399" y="662"/>
                    </a:lnTo>
                    <a:lnTo>
                      <a:pt x="375" y="675"/>
                    </a:lnTo>
                    <a:lnTo>
                      <a:pt x="351" y="686"/>
                    </a:lnTo>
                    <a:lnTo>
                      <a:pt x="329" y="694"/>
                    </a:lnTo>
                    <a:lnTo>
                      <a:pt x="307" y="699"/>
                    </a:lnTo>
                    <a:lnTo>
                      <a:pt x="296" y="700"/>
                    </a:lnTo>
                    <a:lnTo>
                      <a:pt x="286" y="700"/>
                    </a:lnTo>
                    <a:lnTo>
                      <a:pt x="276" y="700"/>
                    </a:lnTo>
                    <a:lnTo>
                      <a:pt x="265" y="699"/>
                    </a:lnTo>
                    <a:lnTo>
                      <a:pt x="242" y="694"/>
                    </a:lnTo>
                    <a:lnTo>
                      <a:pt x="218" y="686"/>
                    </a:lnTo>
                    <a:lnTo>
                      <a:pt x="195" y="675"/>
                    </a:lnTo>
                    <a:lnTo>
                      <a:pt x="170" y="662"/>
                    </a:lnTo>
                    <a:lnTo>
                      <a:pt x="147" y="646"/>
                    </a:lnTo>
                    <a:lnTo>
                      <a:pt x="124" y="628"/>
                    </a:lnTo>
                    <a:lnTo>
                      <a:pt x="101" y="607"/>
                    </a:lnTo>
                    <a:lnTo>
                      <a:pt x="80" y="585"/>
                    </a:lnTo>
                    <a:lnTo>
                      <a:pt x="61" y="560"/>
                    </a:lnTo>
                    <a:lnTo>
                      <a:pt x="44" y="533"/>
                    </a:lnTo>
                    <a:lnTo>
                      <a:pt x="36" y="520"/>
                    </a:lnTo>
                    <a:lnTo>
                      <a:pt x="28" y="505"/>
                    </a:lnTo>
                    <a:lnTo>
                      <a:pt x="22" y="492"/>
                    </a:lnTo>
                    <a:lnTo>
                      <a:pt x="16" y="476"/>
                    </a:lnTo>
                    <a:lnTo>
                      <a:pt x="11" y="461"/>
                    </a:lnTo>
                    <a:lnTo>
                      <a:pt x="7" y="445"/>
                    </a:lnTo>
                    <a:lnTo>
                      <a:pt x="4" y="430"/>
                    </a:lnTo>
                    <a:lnTo>
                      <a:pt x="1" y="414"/>
                    </a:lnTo>
                    <a:lnTo>
                      <a:pt x="0" y="397"/>
                    </a:lnTo>
                    <a:lnTo>
                      <a:pt x="0" y="381"/>
                    </a:lnTo>
                    <a:lnTo>
                      <a:pt x="1" y="348"/>
                    </a:lnTo>
                    <a:lnTo>
                      <a:pt x="5" y="314"/>
                    </a:lnTo>
                    <a:lnTo>
                      <a:pt x="12" y="281"/>
                    </a:lnTo>
                    <a:lnTo>
                      <a:pt x="22" y="248"/>
                    </a:lnTo>
                    <a:lnTo>
                      <a:pt x="34" y="214"/>
                    </a:lnTo>
                    <a:lnTo>
                      <a:pt x="48" y="183"/>
                    </a:lnTo>
                    <a:lnTo>
                      <a:pt x="65" y="153"/>
                    </a:lnTo>
                    <a:lnTo>
                      <a:pt x="83" y="124"/>
                    </a:lnTo>
                    <a:lnTo>
                      <a:pt x="104" y="98"/>
                    </a:lnTo>
                    <a:lnTo>
                      <a:pt x="114" y="86"/>
                    </a:lnTo>
                    <a:lnTo>
                      <a:pt x="126" y="73"/>
                    </a:lnTo>
                    <a:lnTo>
                      <a:pt x="137" y="62"/>
                    </a:lnTo>
                    <a:lnTo>
                      <a:pt x="150" y="53"/>
                    </a:lnTo>
                    <a:lnTo>
                      <a:pt x="162" y="43"/>
                    </a:lnTo>
                    <a:lnTo>
                      <a:pt x="174" y="34"/>
                    </a:lnTo>
                    <a:lnTo>
                      <a:pt x="188" y="27"/>
                    </a:lnTo>
                    <a:lnTo>
                      <a:pt x="201" y="20"/>
                    </a:lnTo>
                    <a:lnTo>
                      <a:pt x="215" y="13"/>
                    </a:lnTo>
                    <a:lnTo>
                      <a:pt x="228" y="8"/>
                    </a:lnTo>
                    <a:lnTo>
                      <a:pt x="243" y="5"/>
                    </a:lnTo>
                    <a:lnTo>
                      <a:pt x="256" y="1"/>
                    </a:lnTo>
                    <a:lnTo>
                      <a:pt x="271" y="0"/>
                    </a:lnTo>
                    <a:lnTo>
                      <a:pt x="286" y="0"/>
                    </a:lnTo>
                    <a:lnTo>
                      <a:pt x="300" y="0"/>
                    </a:lnTo>
                    <a:lnTo>
                      <a:pt x="315" y="1"/>
                    </a:lnTo>
                    <a:lnTo>
                      <a:pt x="330" y="5"/>
                    </a:lnTo>
                    <a:lnTo>
                      <a:pt x="343" y="8"/>
                    </a:lnTo>
                    <a:lnTo>
                      <a:pt x="358" y="13"/>
                    </a:lnTo>
                    <a:lnTo>
                      <a:pt x="372" y="20"/>
                    </a:lnTo>
                    <a:lnTo>
                      <a:pt x="384" y="27"/>
                    </a:lnTo>
                    <a:lnTo>
                      <a:pt x="397" y="34"/>
                    </a:lnTo>
                    <a:lnTo>
                      <a:pt x="410" y="43"/>
                    </a:lnTo>
                    <a:lnTo>
                      <a:pt x="423" y="53"/>
                    </a:lnTo>
                    <a:lnTo>
                      <a:pt x="434" y="62"/>
                    </a:lnTo>
                    <a:lnTo>
                      <a:pt x="446" y="73"/>
                    </a:lnTo>
                    <a:lnTo>
                      <a:pt x="457" y="86"/>
                    </a:lnTo>
                    <a:lnTo>
                      <a:pt x="468" y="98"/>
                    </a:lnTo>
                    <a:lnTo>
                      <a:pt x="488" y="124"/>
                    </a:lnTo>
                    <a:lnTo>
                      <a:pt x="506" y="153"/>
                    </a:lnTo>
                    <a:lnTo>
                      <a:pt x="524" y="183"/>
                    </a:lnTo>
                    <a:lnTo>
                      <a:pt x="538" y="214"/>
                    </a:lnTo>
                    <a:lnTo>
                      <a:pt x="549" y="248"/>
                    </a:lnTo>
                    <a:lnTo>
                      <a:pt x="559" y="281"/>
                    </a:lnTo>
                    <a:lnTo>
                      <a:pt x="567" y="314"/>
                    </a:lnTo>
                    <a:lnTo>
                      <a:pt x="571" y="348"/>
                    </a:lnTo>
                    <a:lnTo>
                      <a:pt x="573" y="381"/>
                    </a:lnTo>
                    <a:close/>
                  </a:path>
                </a:pathLst>
              </a:custGeom>
              <a:solidFill>
                <a:srgbClr val="F4D9BF"/>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19" name="Freeform 19">
                <a:extLst>
                  <a:ext uri="{FF2B5EF4-FFF2-40B4-BE49-F238E27FC236}">
                    <a16:creationId xmlns:a16="http://schemas.microsoft.com/office/drawing/2014/main" id="{DDFBB43B-A6A2-4D60-B769-A2F9874607B5}"/>
                  </a:ext>
                </a:extLst>
              </p:cNvPr>
              <p:cNvSpPr>
                <a:spLocks/>
              </p:cNvSpPr>
              <p:nvPr/>
            </p:nvSpPr>
            <p:spPr bwMode="auto">
              <a:xfrm>
                <a:off x="160338" y="1449917"/>
                <a:ext cx="454025" cy="555625"/>
              </a:xfrm>
              <a:custGeom>
                <a:avLst/>
                <a:gdLst>
                  <a:gd name="T0" fmla="*/ 454025 w 573"/>
                  <a:gd name="T1" fmla="*/ 302419 h 700"/>
                  <a:gd name="T2" fmla="*/ 451648 w 573"/>
                  <a:gd name="T3" fmla="*/ 328613 h 700"/>
                  <a:gd name="T4" fmla="*/ 446894 w 573"/>
                  <a:gd name="T5" fmla="*/ 353219 h 700"/>
                  <a:gd name="T6" fmla="*/ 438970 w 573"/>
                  <a:gd name="T7" fmla="*/ 377825 h 700"/>
                  <a:gd name="T8" fmla="*/ 429462 w 573"/>
                  <a:gd name="T9" fmla="*/ 400844 h 700"/>
                  <a:gd name="T10" fmla="*/ 417576 w 573"/>
                  <a:gd name="T11" fmla="*/ 423069 h 700"/>
                  <a:gd name="T12" fmla="*/ 387466 w 573"/>
                  <a:gd name="T13" fmla="*/ 464344 h 700"/>
                  <a:gd name="T14" fmla="*/ 352602 w 573"/>
                  <a:gd name="T15" fmla="*/ 498475 h 700"/>
                  <a:gd name="T16" fmla="*/ 316154 w 573"/>
                  <a:gd name="T17" fmla="*/ 525463 h 700"/>
                  <a:gd name="T18" fmla="*/ 278120 w 573"/>
                  <a:gd name="T19" fmla="*/ 544513 h 700"/>
                  <a:gd name="T20" fmla="*/ 243256 w 573"/>
                  <a:gd name="T21" fmla="*/ 554831 h 700"/>
                  <a:gd name="T22" fmla="*/ 226616 w 573"/>
                  <a:gd name="T23" fmla="*/ 555625 h 700"/>
                  <a:gd name="T24" fmla="*/ 218693 w 573"/>
                  <a:gd name="T25" fmla="*/ 555625 h 700"/>
                  <a:gd name="T26" fmla="*/ 191752 w 573"/>
                  <a:gd name="T27" fmla="*/ 550863 h 700"/>
                  <a:gd name="T28" fmla="*/ 154511 w 573"/>
                  <a:gd name="T29" fmla="*/ 535781 h 700"/>
                  <a:gd name="T30" fmla="*/ 116478 w 573"/>
                  <a:gd name="T31" fmla="*/ 512763 h 700"/>
                  <a:gd name="T32" fmla="*/ 80029 w 573"/>
                  <a:gd name="T33" fmla="*/ 481806 h 700"/>
                  <a:gd name="T34" fmla="*/ 48334 w 573"/>
                  <a:gd name="T35" fmla="*/ 444500 h 700"/>
                  <a:gd name="T36" fmla="*/ 28525 w 573"/>
                  <a:gd name="T37" fmla="*/ 412750 h 700"/>
                  <a:gd name="T38" fmla="*/ 17432 w 573"/>
                  <a:gd name="T39" fmla="*/ 390525 h 700"/>
                  <a:gd name="T40" fmla="*/ 8716 w 573"/>
                  <a:gd name="T41" fmla="*/ 365919 h 700"/>
                  <a:gd name="T42" fmla="*/ 3169 w 573"/>
                  <a:gd name="T43" fmla="*/ 341313 h 700"/>
                  <a:gd name="T44" fmla="*/ 0 w 573"/>
                  <a:gd name="T45" fmla="*/ 315119 h 700"/>
                  <a:gd name="T46" fmla="*/ 0 w 573"/>
                  <a:gd name="T47" fmla="*/ 302419 h 700"/>
                  <a:gd name="T48" fmla="*/ 3962 w 573"/>
                  <a:gd name="T49" fmla="*/ 249238 h 700"/>
                  <a:gd name="T50" fmla="*/ 17432 w 573"/>
                  <a:gd name="T51" fmla="*/ 196850 h 700"/>
                  <a:gd name="T52" fmla="*/ 38034 w 573"/>
                  <a:gd name="T53" fmla="*/ 145256 h 700"/>
                  <a:gd name="T54" fmla="*/ 65766 w 573"/>
                  <a:gd name="T55" fmla="*/ 98425 h 700"/>
                  <a:gd name="T56" fmla="*/ 90330 w 573"/>
                  <a:gd name="T57" fmla="*/ 68263 h 700"/>
                  <a:gd name="T58" fmla="*/ 108554 w 573"/>
                  <a:gd name="T59" fmla="*/ 49213 h 700"/>
                  <a:gd name="T60" fmla="*/ 128363 w 573"/>
                  <a:gd name="T61" fmla="*/ 34131 h 700"/>
                  <a:gd name="T62" fmla="*/ 148965 w 573"/>
                  <a:gd name="T63" fmla="*/ 21431 h 700"/>
                  <a:gd name="T64" fmla="*/ 170358 w 573"/>
                  <a:gd name="T65" fmla="*/ 10319 h 700"/>
                  <a:gd name="T66" fmla="*/ 192545 w 573"/>
                  <a:gd name="T67" fmla="*/ 3969 h 700"/>
                  <a:gd name="T68" fmla="*/ 214731 w 573"/>
                  <a:gd name="T69" fmla="*/ 0 h 700"/>
                  <a:gd name="T70" fmla="*/ 226616 w 573"/>
                  <a:gd name="T71" fmla="*/ 0 h 700"/>
                  <a:gd name="T72" fmla="*/ 249595 w 573"/>
                  <a:gd name="T73" fmla="*/ 794 h 700"/>
                  <a:gd name="T74" fmla="*/ 271781 w 573"/>
                  <a:gd name="T75" fmla="*/ 6350 h 700"/>
                  <a:gd name="T76" fmla="*/ 294760 w 573"/>
                  <a:gd name="T77" fmla="*/ 15875 h 700"/>
                  <a:gd name="T78" fmla="*/ 314569 w 573"/>
                  <a:gd name="T79" fmla="*/ 26988 h 700"/>
                  <a:gd name="T80" fmla="*/ 335170 w 573"/>
                  <a:gd name="T81" fmla="*/ 42069 h 700"/>
                  <a:gd name="T82" fmla="*/ 353395 w 573"/>
                  <a:gd name="T83" fmla="*/ 57944 h 700"/>
                  <a:gd name="T84" fmla="*/ 370827 w 573"/>
                  <a:gd name="T85" fmla="*/ 77788 h 700"/>
                  <a:gd name="T86" fmla="*/ 400937 w 573"/>
                  <a:gd name="T87" fmla="*/ 121444 h 700"/>
                  <a:gd name="T88" fmla="*/ 426292 w 573"/>
                  <a:gd name="T89" fmla="*/ 169863 h 700"/>
                  <a:gd name="T90" fmla="*/ 442932 w 573"/>
                  <a:gd name="T91" fmla="*/ 223044 h 700"/>
                  <a:gd name="T92" fmla="*/ 452440 w 573"/>
                  <a:gd name="T93" fmla="*/ 276225 h 70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73" h="700">
                    <a:moveTo>
                      <a:pt x="573" y="381"/>
                    </a:moveTo>
                    <a:lnTo>
                      <a:pt x="573" y="381"/>
                    </a:lnTo>
                    <a:lnTo>
                      <a:pt x="571" y="397"/>
                    </a:lnTo>
                    <a:lnTo>
                      <a:pt x="570" y="414"/>
                    </a:lnTo>
                    <a:lnTo>
                      <a:pt x="568" y="430"/>
                    </a:lnTo>
                    <a:lnTo>
                      <a:pt x="564" y="445"/>
                    </a:lnTo>
                    <a:lnTo>
                      <a:pt x="560" y="461"/>
                    </a:lnTo>
                    <a:lnTo>
                      <a:pt x="554" y="476"/>
                    </a:lnTo>
                    <a:lnTo>
                      <a:pt x="549" y="492"/>
                    </a:lnTo>
                    <a:lnTo>
                      <a:pt x="542" y="505"/>
                    </a:lnTo>
                    <a:lnTo>
                      <a:pt x="535" y="520"/>
                    </a:lnTo>
                    <a:lnTo>
                      <a:pt x="527" y="533"/>
                    </a:lnTo>
                    <a:lnTo>
                      <a:pt x="509" y="560"/>
                    </a:lnTo>
                    <a:lnTo>
                      <a:pt x="489" y="585"/>
                    </a:lnTo>
                    <a:lnTo>
                      <a:pt x="468" y="607"/>
                    </a:lnTo>
                    <a:lnTo>
                      <a:pt x="445" y="628"/>
                    </a:lnTo>
                    <a:lnTo>
                      <a:pt x="422" y="646"/>
                    </a:lnTo>
                    <a:lnTo>
                      <a:pt x="399" y="662"/>
                    </a:lnTo>
                    <a:lnTo>
                      <a:pt x="375" y="675"/>
                    </a:lnTo>
                    <a:lnTo>
                      <a:pt x="351" y="686"/>
                    </a:lnTo>
                    <a:lnTo>
                      <a:pt x="329" y="694"/>
                    </a:lnTo>
                    <a:lnTo>
                      <a:pt x="307" y="699"/>
                    </a:lnTo>
                    <a:lnTo>
                      <a:pt x="296" y="700"/>
                    </a:lnTo>
                    <a:lnTo>
                      <a:pt x="286" y="700"/>
                    </a:lnTo>
                    <a:lnTo>
                      <a:pt x="276" y="700"/>
                    </a:lnTo>
                    <a:lnTo>
                      <a:pt x="265" y="699"/>
                    </a:lnTo>
                    <a:lnTo>
                      <a:pt x="242" y="694"/>
                    </a:lnTo>
                    <a:lnTo>
                      <a:pt x="218" y="686"/>
                    </a:lnTo>
                    <a:lnTo>
                      <a:pt x="195" y="675"/>
                    </a:lnTo>
                    <a:lnTo>
                      <a:pt x="170" y="662"/>
                    </a:lnTo>
                    <a:lnTo>
                      <a:pt x="147" y="646"/>
                    </a:lnTo>
                    <a:lnTo>
                      <a:pt x="124" y="628"/>
                    </a:lnTo>
                    <a:lnTo>
                      <a:pt x="101" y="607"/>
                    </a:lnTo>
                    <a:lnTo>
                      <a:pt x="80" y="585"/>
                    </a:lnTo>
                    <a:lnTo>
                      <a:pt x="61" y="560"/>
                    </a:lnTo>
                    <a:lnTo>
                      <a:pt x="44" y="533"/>
                    </a:lnTo>
                    <a:lnTo>
                      <a:pt x="36" y="520"/>
                    </a:lnTo>
                    <a:lnTo>
                      <a:pt x="28" y="505"/>
                    </a:lnTo>
                    <a:lnTo>
                      <a:pt x="22" y="492"/>
                    </a:lnTo>
                    <a:lnTo>
                      <a:pt x="16" y="476"/>
                    </a:lnTo>
                    <a:lnTo>
                      <a:pt x="11" y="461"/>
                    </a:lnTo>
                    <a:lnTo>
                      <a:pt x="7" y="445"/>
                    </a:lnTo>
                    <a:lnTo>
                      <a:pt x="4" y="430"/>
                    </a:lnTo>
                    <a:lnTo>
                      <a:pt x="1" y="414"/>
                    </a:lnTo>
                    <a:lnTo>
                      <a:pt x="0" y="397"/>
                    </a:lnTo>
                    <a:lnTo>
                      <a:pt x="0" y="381"/>
                    </a:lnTo>
                    <a:lnTo>
                      <a:pt x="1" y="348"/>
                    </a:lnTo>
                    <a:lnTo>
                      <a:pt x="5" y="314"/>
                    </a:lnTo>
                    <a:lnTo>
                      <a:pt x="12" y="281"/>
                    </a:lnTo>
                    <a:lnTo>
                      <a:pt x="22" y="248"/>
                    </a:lnTo>
                    <a:lnTo>
                      <a:pt x="34" y="214"/>
                    </a:lnTo>
                    <a:lnTo>
                      <a:pt x="48" y="183"/>
                    </a:lnTo>
                    <a:lnTo>
                      <a:pt x="65" y="153"/>
                    </a:lnTo>
                    <a:lnTo>
                      <a:pt x="83" y="124"/>
                    </a:lnTo>
                    <a:lnTo>
                      <a:pt x="104" y="98"/>
                    </a:lnTo>
                    <a:lnTo>
                      <a:pt x="114" y="86"/>
                    </a:lnTo>
                    <a:lnTo>
                      <a:pt x="126" y="73"/>
                    </a:lnTo>
                    <a:lnTo>
                      <a:pt x="137" y="62"/>
                    </a:lnTo>
                    <a:lnTo>
                      <a:pt x="150" y="53"/>
                    </a:lnTo>
                    <a:lnTo>
                      <a:pt x="162" y="43"/>
                    </a:lnTo>
                    <a:lnTo>
                      <a:pt x="174" y="34"/>
                    </a:lnTo>
                    <a:lnTo>
                      <a:pt x="188" y="27"/>
                    </a:lnTo>
                    <a:lnTo>
                      <a:pt x="201" y="20"/>
                    </a:lnTo>
                    <a:lnTo>
                      <a:pt x="215" y="13"/>
                    </a:lnTo>
                    <a:lnTo>
                      <a:pt x="228" y="8"/>
                    </a:lnTo>
                    <a:lnTo>
                      <a:pt x="243" y="5"/>
                    </a:lnTo>
                    <a:lnTo>
                      <a:pt x="256" y="1"/>
                    </a:lnTo>
                    <a:lnTo>
                      <a:pt x="271" y="0"/>
                    </a:lnTo>
                    <a:lnTo>
                      <a:pt x="286" y="0"/>
                    </a:lnTo>
                    <a:lnTo>
                      <a:pt x="300" y="0"/>
                    </a:lnTo>
                    <a:lnTo>
                      <a:pt x="315" y="1"/>
                    </a:lnTo>
                    <a:lnTo>
                      <a:pt x="330" y="5"/>
                    </a:lnTo>
                    <a:lnTo>
                      <a:pt x="343" y="8"/>
                    </a:lnTo>
                    <a:lnTo>
                      <a:pt x="358" y="13"/>
                    </a:lnTo>
                    <a:lnTo>
                      <a:pt x="372" y="20"/>
                    </a:lnTo>
                    <a:lnTo>
                      <a:pt x="384" y="27"/>
                    </a:lnTo>
                    <a:lnTo>
                      <a:pt x="397" y="34"/>
                    </a:lnTo>
                    <a:lnTo>
                      <a:pt x="410" y="43"/>
                    </a:lnTo>
                    <a:lnTo>
                      <a:pt x="423" y="53"/>
                    </a:lnTo>
                    <a:lnTo>
                      <a:pt x="434" y="62"/>
                    </a:lnTo>
                    <a:lnTo>
                      <a:pt x="446" y="73"/>
                    </a:lnTo>
                    <a:lnTo>
                      <a:pt x="457" y="86"/>
                    </a:lnTo>
                    <a:lnTo>
                      <a:pt x="468" y="98"/>
                    </a:lnTo>
                    <a:lnTo>
                      <a:pt x="488" y="124"/>
                    </a:lnTo>
                    <a:lnTo>
                      <a:pt x="506" y="153"/>
                    </a:lnTo>
                    <a:lnTo>
                      <a:pt x="524" y="183"/>
                    </a:lnTo>
                    <a:lnTo>
                      <a:pt x="538" y="214"/>
                    </a:lnTo>
                    <a:lnTo>
                      <a:pt x="549" y="248"/>
                    </a:lnTo>
                    <a:lnTo>
                      <a:pt x="559" y="281"/>
                    </a:lnTo>
                    <a:lnTo>
                      <a:pt x="567" y="314"/>
                    </a:lnTo>
                    <a:lnTo>
                      <a:pt x="571" y="348"/>
                    </a:lnTo>
                    <a:lnTo>
                      <a:pt x="573" y="38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0" name="Freeform 20">
                <a:extLst>
                  <a:ext uri="{FF2B5EF4-FFF2-40B4-BE49-F238E27FC236}">
                    <a16:creationId xmlns:a16="http://schemas.microsoft.com/office/drawing/2014/main" id="{2C733E16-C09F-41C8-8A4C-FAEFD04E2E5D}"/>
                  </a:ext>
                </a:extLst>
              </p:cNvPr>
              <p:cNvSpPr>
                <a:spLocks/>
              </p:cNvSpPr>
              <p:nvPr/>
            </p:nvSpPr>
            <p:spPr bwMode="auto">
              <a:xfrm>
                <a:off x="333375" y="1888067"/>
                <a:ext cx="103188" cy="42863"/>
              </a:xfrm>
              <a:custGeom>
                <a:avLst/>
                <a:gdLst>
                  <a:gd name="T0" fmla="*/ 70105 w 131"/>
                  <a:gd name="T1" fmla="*/ 0 h 54"/>
                  <a:gd name="T2" fmla="*/ 70105 w 131"/>
                  <a:gd name="T3" fmla="*/ 0 h 54"/>
                  <a:gd name="T4" fmla="*/ 67742 w 131"/>
                  <a:gd name="T5" fmla="*/ 0 h 54"/>
                  <a:gd name="T6" fmla="*/ 64591 w 131"/>
                  <a:gd name="T7" fmla="*/ 1588 h 54"/>
                  <a:gd name="T8" fmla="*/ 59077 w 131"/>
                  <a:gd name="T9" fmla="*/ 5556 h 54"/>
                  <a:gd name="T10" fmla="*/ 52776 w 131"/>
                  <a:gd name="T11" fmla="*/ 11906 h 54"/>
                  <a:gd name="T12" fmla="*/ 47262 w 131"/>
                  <a:gd name="T13" fmla="*/ 6350 h 54"/>
                  <a:gd name="T14" fmla="*/ 47262 w 131"/>
                  <a:gd name="T15" fmla="*/ 6350 h 54"/>
                  <a:gd name="T16" fmla="*/ 41748 w 131"/>
                  <a:gd name="T17" fmla="*/ 1588 h 54"/>
                  <a:gd name="T18" fmla="*/ 37809 w 131"/>
                  <a:gd name="T19" fmla="*/ 0 h 54"/>
                  <a:gd name="T20" fmla="*/ 33871 w 131"/>
                  <a:gd name="T21" fmla="*/ 0 h 54"/>
                  <a:gd name="T22" fmla="*/ 33871 w 131"/>
                  <a:gd name="T23" fmla="*/ 0 h 54"/>
                  <a:gd name="T24" fmla="*/ 29145 w 131"/>
                  <a:gd name="T25" fmla="*/ 0 h 54"/>
                  <a:gd name="T26" fmla="*/ 23631 w 131"/>
                  <a:gd name="T27" fmla="*/ 1588 h 54"/>
                  <a:gd name="T28" fmla="*/ 12603 w 131"/>
                  <a:gd name="T29" fmla="*/ 7938 h 54"/>
                  <a:gd name="T30" fmla="*/ 0 w 131"/>
                  <a:gd name="T31" fmla="*/ 15081 h 54"/>
                  <a:gd name="T32" fmla="*/ 0 w 131"/>
                  <a:gd name="T33" fmla="*/ 15081 h 54"/>
                  <a:gd name="T34" fmla="*/ 7089 w 131"/>
                  <a:gd name="T35" fmla="*/ 22225 h 54"/>
                  <a:gd name="T36" fmla="*/ 13391 w 131"/>
                  <a:gd name="T37" fmla="*/ 29369 h 54"/>
                  <a:gd name="T38" fmla="*/ 20480 w 131"/>
                  <a:gd name="T39" fmla="*/ 34132 h 54"/>
                  <a:gd name="T40" fmla="*/ 27569 w 131"/>
                  <a:gd name="T41" fmla="*/ 38100 h 54"/>
                  <a:gd name="T42" fmla="*/ 33871 w 131"/>
                  <a:gd name="T43" fmla="*/ 39688 h 54"/>
                  <a:gd name="T44" fmla="*/ 40960 w 131"/>
                  <a:gd name="T45" fmla="*/ 42069 h 54"/>
                  <a:gd name="T46" fmla="*/ 46474 w 131"/>
                  <a:gd name="T47" fmla="*/ 42863 h 54"/>
                  <a:gd name="T48" fmla="*/ 52776 w 131"/>
                  <a:gd name="T49" fmla="*/ 42863 h 54"/>
                  <a:gd name="T50" fmla="*/ 52776 w 131"/>
                  <a:gd name="T51" fmla="*/ 42863 h 54"/>
                  <a:gd name="T52" fmla="*/ 63803 w 131"/>
                  <a:gd name="T53" fmla="*/ 42863 h 54"/>
                  <a:gd name="T54" fmla="*/ 70893 w 131"/>
                  <a:gd name="T55" fmla="*/ 40482 h 54"/>
                  <a:gd name="T56" fmla="*/ 77194 w 131"/>
                  <a:gd name="T57" fmla="*/ 38894 h 54"/>
                  <a:gd name="T58" fmla="*/ 84283 w 131"/>
                  <a:gd name="T59" fmla="*/ 34925 h 54"/>
                  <a:gd name="T60" fmla="*/ 91373 w 131"/>
                  <a:gd name="T61" fmla="*/ 30163 h 54"/>
                  <a:gd name="T62" fmla="*/ 97674 w 131"/>
                  <a:gd name="T63" fmla="*/ 23019 h 54"/>
                  <a:gd name="T64" fmla="*/ 103188 w 131"/>
                  <a:gd name="T65" fmla="*/ 15081 h 54"/>
                  <a:gd name="T66" fmla="*/ 103188 w 131"/>
                  <a:gd name="T67" fmla="*/ 15081 h 54"/>
                  <a:gd name="T68" fmla="*/ 100037 w 131"/>
                  <a:gd name="T69" fmla="*/ 12700 h 54"/>
                  <a:gd name="T70" fmla="*/ 91373 w 131"/>
                  <a:gd name="T71" fmla="*/ 7938 h 54"/>
                  <a:gd name="T72" fmla="*/ 80345 w 131"/>
                  <a:gd name="T73" fmla="*/ 1588 h 54"/>
                  <a:gd name="T74" fmla="*/ 74831 w 131"/>
                  <a:gd name="T75" fmla="*/ 0 h 54"/>
                  <a:gd name="T76" fmla="*/ 70105 w 131"/>
                  <a:gd name="T77" fmla="*/ 0 h 5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31" h="54">
                    <a:moveTo>
                      <a:pt x="89" y="0"/>
                    </a:moveTo>
                    <a:lnTo>
                      <a:pt x="89" y="0"/>
                    </a:lnTo>
                    <a:lnTo>
                      <a:pt x="86" y="0"/>
                    </a:lnTo>
                    <a:lnTo>
                      <a:pt x="82" y="2"/>
                    </a:lnTo>
                    <a:lnTo>
                      <a:pt x="75" y="7"/>
                    </a:lnTo>
                    <a:lnTo>
                      <a:pt x="67" y="15"/>
                    </a:lnTo>
                    <a:lnTo>
                      <a:pt x="60" y="8"/>
                    </a:lnTo>
                    <a:lnTo>
                      <a:pt x="53" y="2"/>
                    </a:lnTo>
                    <a:lnTo>
                      <a:pt x="48" y="0"/>
                    </a:lnTo>
                    <a:lnTo>
                      <a:pt x="43" y="0"/>
                    </a:lnTo>
                    <a:lnTo>
                      <a:pt x="37" y="0"/>
                    </a:lnTo>
                    <a:lnTo>
                      <a:pt x="30" y="2"/>
                    </a:lnTo>
                    <a:lnTo>
                      <a:pt x="16" y="10"/>
                    </a:lnTo>
                    <a:lnTo>
                      <a:pt x="0" y="19"/>
                    </a:lnTo>
                    <a:lnTo>
                      <a:pt x="9" y="28"/>
                    </a:lnTo>
                    <a:lnTo>
                      <a:pt x="17" y="37"/>
                    </a:lnTo>
                    <a:lnTo>
                      <a:pt x="26" y="43"/>
                    </a:lnTo>
                    <a:lnTo>
                      <a:pt x="35" y="48"/>
                    </a:lnTo>
                    <a:lnTo>
                      <a:pt x="43" y="50"/>
                    </a:lnTo>
                    <a:lnTo>
                      <a:pt x="52" y="53"/>
                    </a:lnTo>
                    <a:lnTo>
                      <a:pt x="59" y="54"/>
                    </a:lnTo>
                    <a:lnTo>
                      <a:pt x="67" y="54"/>
                    </a:lnTo>
                    <a:lnTo>
                      <a:pt x="81" y="54"/>
                    </a:lnTo>
                    <a:lnTo>
                      <a:pt x="90" y="51"/>
                    </a:lnTo>
                    <a:lnTo>
                      <a:pt x="98" y="49"/>
                    </a:lnTo>
                    <a:lnTo>
                      <a:pt x="107" y="44"/>
                    </a:lnTo>
                    <a:lnTo>
                      <a:pt x="116" y="38"/>
                    </a:lnTo>
                    <a:lnTo>
                      <a:pt x="124" y="29"/>
                    </a:lnTo>
                    <a:lnTo>
                      <a:pt x="131" y="19"/>
                    </a:lnTo>
                    <a:lnTo>
                      <a:pt x="127" y="16"/>
                    </a:lnTo>
                    <a:lnTo>
                      <a:pt x="116" y="10"/>
                    </a:lnTo>
                    <a:lnTo>
                      <a:pt x="102" y="2"/>
                    </a:lnTo>
                    <a:lnTo>
                      <a:pt x="95" y="0"/>
                    </a:lnTo>
                    <a:lnTo>
                      <a:pt x="89" y="0"/>
                    </a:lnTo>
                    <a:close/>
                  </a:path>
                </a:pathLst>
              </a:custGeom>
              <a:solidFill>
                <a:srgbClr val="DD0E0E"/>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1" name="Freeform 21">
                <a:extLst>
                  <a:ext uri="{FF2B5EF4-FFF2-40B4-BE49-F238E27FC236}">
                    <a16:creationId xmlns:a16="http://schemas.microsoft.com/office/drawing/2014/main" id="{B01A9C20-8365-47EB-BEEC-FA80B77D3F85}"/>
                  </a:ext>
                </a:extLst>
              </p:cNvPr>
              <p:cNvSpPr>
                <a:spLocks/>
              </p:cNvSpPr>
              <p:nvPr/>
            </p:nvSpPr>
            <p:spPr bwMode="auto">
              <a:xfrm>
                <a:off x="333375" y="1888067"/>
                <a:ext cx="103188" cy="42863"/>
              </a:xfrm>
              <a:custGeom>
                <a:avLst/>
                <a:gdLst>
                  <a:gd name="T0" fmla="*/ 70105 w 131"/>
                  <a:gd name="T1" fmla="*/ 0 h 54"/>
                  <a:gd name="T2" fmla="*/ 70105 w 131"/>
                  <a:gd name="T3" fmla="*/ 0 h 54"/>
                  <a:gd name="T4" fmla="*/ 67742 w 131"/>
                  <a:gd name="T5" fmla="*/ 0 h 54"/>
                  <a:gd name="T6" fmla="*/ 64591 w 131"/>
                  <a:gd name="T7" fmla="*/ 1588 h 54"/>
                  <a:gd name="T8" fmla="*/ 59077 w 131"/>
                  <a:gd name="T9" fmla="*/ 5556 h 54"/>
                  <a:gd name="T10" fmla="*/ 52776 w 131"/>
                  <a:gd name="T11" fmla="*/ 11906 h 54"/>
                  <a:gd name="T12" fmla="*/ 47262 w 131"/>
                  <a:gd name="T13" fmla="*/ 6350 h 54"/>
                  <a:gd name="T14" fmla="*/ 47262 w 131"/>
                  <a:gd name="T15" fmla="*/ 6350 h 54"/>
                  <a:gd name="T16" fmla="*/ 41748 w 131"/>
                  <a:gd name="T17" fmla="*/ 1588 h 54"/>
                  <a:gd name="T18" fmla="*/ 37809 w 131"/>
                  <a:gd name="T19" fmla="*/ 0 h 54"/>
                  <a:gd name="T20" fmla="*/ 33871 w 131"/>
                  <a:gd name="T21" fmla="*/ 0 h 54"/>
                  <a:gd name="T22" fmla="*/ 33871 w 131"/>
                  <a:gd name="T23" fmla="*/ 0 h 54"/>
                  <a:gd name="T24" fmla="*/ 29145 w 131"/>
                  <a:gd name="T25" fmla="*/ 0 h 54"/>
                  <a:gd name="T26" fmla="*/ 23631 w 131"/>
                  <a:gd name="T27" fmla="*/ 1588 h 54"/>
                  <a:gd name="T28" fmla="*/ 12603 w 131"/>
                  <a:gd name="T29" fmla="*/ 7938 h 54"/>
                  <a:gd name="T30" fmla="*/ 0 w 131"/>
                  <a:gd name="T31" fmla="*/ 15081 h 54"/>
                  <a:gd name="T32" fmla="*/ 0 w 131"/>
                  <a:gd name="T33" fmla="*/ 15081 h 54"/>
                  <a:gd name="T34" fmla="*/ 7089 w 131"/>
                  <a:gd name="T35" fmla="*/ 22225 h 54"/>
                  <a:gd name="T36" fmla="*/ 13391 w 131"/>
                  <a:gd name="T37" fmla="*/ 29369 h 54"/>
                  <a:gd name="T38" fmla="*/ 20480 w 131"/>
                  <a:gd name="T39" fmla="*/ 34132 h 54"/>
                  <a:gd name="T40" fmla="*/ 27569 w 131"/>
                  <a:gd name="T41" fmla="*/ 38100 h 54"/>
                  <a:gd name="T42" fmla="*/ 33871 w 131"/>
                  <a:gd name="T43" fmla="*/ 39688 h 54"/>
                  <a:gd name="T44" fmla="*/ 40960 w 131"/>
                  <a:gd name="T45" fmla="*/ 42069 h 54"/>
                  <a:gd name="T46" fmla="*/ 46474 w 131"/>
                  <a:gd name="T47" fmla="*/ 42863 h 54"/>
                  <a:gd name="T48" fmla="*/ 52776 w 131"/>
                  <a:gd name="T49" fmla="*/ 42863 h 54"/>
                  <a:gd name="T50" fmla="*/ 52776 w 131"/>
                  <a:gd name="T51" fmla="*/ 42863 h 54"/>
                  <a:gd name="T52" fmla="*/ 63803 w 131"/>
                  <a:gd name="T53" fmla="*/ 42863 h 54"/>
                  <a:gd name="T54" fmla="*/ 70893 w 131"/>
                  <a:gd name="T55" fmla="*/ 40482 h 54"/>
                  <a:gd name="T56" fmla="*/ 77194 w 131"/>
                  <a:gd name="T57" fmla="*/ 38894 h 54"/>
                  <a:gd name="T58" fmla="*/ 84283 w 131"/>
                  <a:gd name="T59" fmla="*/ 34925 h 54"/>
                  <a:gd name="T60" fmla="*/ 91373 w 131"/>
                  <a:gd name="T61" fmla="*/ 30163 h 54"/>
                  <a:gd name="T62" fmla="*/ 97674 w 131"/>
                  <a:gd name="T63" fmla="*/ 23019 h 54"/>
                  <a:gd name="T64" fmla="*/ 103188 w 131"/>
                  <a:gd name="T65" fmla="*/ 15081 h 54"/>
                  <a:gd name="T66" fmla="*/ 103188 w 131"/>
                  <a:gd name="T67" fmla="*/ 15081 h 54"/>
                  <a:gd name="T68" fmla="*/ 100037 w 131"/>
                  <a:gd name="T69" fmla="*/ 12700 h 54"/>
                  <a:gd name="T70" fmla="*/ 91373 w 131"/>
                  <a:gd name="T71" fmla="*/ 7938 h 54"/>
                  <a:gd name="T72" fmla="*/ 80345 w 131"/>
                  <a:gd name="T73" fmla="*/ 1588 h 54"/>
                  <a:gd name="T74" fmla="*/ 74831 w 131"/>
                  <a:gd name="T75" fmla="*/ 0 h 54"/>
                  <a:gd name="T76" fmla="*/ 70105 w 131"/>
                  <a:gd name="T77" fmla="*/ 0 h 5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31" h="54">
                    <a:moveTo>
                      <a:pt x="89" y="0"/>
                    </a:moveTo>
                    <a:lnTo>
                      <a:pt x="89" y="0"/>
                    </a:lnTo>
                    <a:lnTo>
                      <a:pt x="86" y="0"/>
                    </a:lnTo>
                    <a:lnTo>
                      <a:pt x="82" y="2"/>
                    </a:lnTo>
                    <a:lnTo>
                      <a:pt x="75" y="7"/>
                    </a:lnTo>
                    <a:lnTo>
                      <a:pt x="67" y="15"/>
                    </a:lnTo>
                    <a:lnTo>
                      <a:pt x="60" y="8"/>
                    </a:lnTo>
                    <a:lnTo>
                      <a:pt x="53" y="2"/>
                    </a:lnTo>
                    <a:lnTo>
                      <a:pt x="48" y="0"/>
                    </a:lnTo>
                    <a:lnTo>
                      <a:pt x="43" y="0"/>
                    </a:lnTo>
                    <a:lnTo>
                      <a:pt x="37" y="0"/>
                    </a:lnTo>
                    <a:lnTo>
                      <a:pt x="30" y="2"/>
                    </a:lnTo>
                    <a:lnTo>
                      <a:pt x="16" y="10"/>
                    </a:lnTo>
                    <a:lnTo>
                      <a:pt x="0" y="19"/>
                    </a:lnTo>
                    <a:lnTo>
                      <a:pt x="9" y="28"/>
                    </a:lnTo>
                    <a:lnTo>
                      <a:pt x="17" y="37"/>
                    </a:lnTo>
                    <a:lnTo>
                      <a:pt x="26" y="43"/>
                    </a:lnTo>
                    <a:lnTo>
                      <a:pt x="35" y="48"/>
                    </a:lnTo>
                    <a:lnTo>
                      <a:pt x="43" y="50"/>
                    </a:lnTo>
                    <a:lnTo>
                      <a:pt x="52" y="53"/>
                    </a:lnTo>
                    <a:lnTo>
                      <a:pt x="59" y="54"/>
                    </a:lnTo>
                    <a:lnTo>
                      <a:pt x="67" y="54"/>
                    </a:lnTo>
                    <a:lnTo>
                      <a:pt x="81" y="54"/>
                    </a:lnTo>
                    <a:lnTo>
                      <a:pt x="90" y="51"/>
                    </a:lnTo>
                    <a:lnTo>
                      <a:pt x="98" y="49"/>
                    </a:lnTo>
                    <a:lnTo>
                      <a:pt x="107" y="44"/>
                    </a:lnTo>
                    <a:lnTo>
                      <a:pt x="116" y="38"/>
                    </a:lnTo>
                    <a:lnTo>
                      <a:pt x="124" y="29"/>
                    </a:lnTo>
                    <a:lnTo>
                      <a:pt x="131" y="19"/>
                    </a:lnTo>
                    <a:lnTo>
                      <a:pt x="127" y="16"/>
                    </a:lnTo>
                    <a:lnTo>
                      <a:pt x="116" y="10"/>
                    </a:lnTo>
                    <a:lnTo>
                      <a:pt x="102" y="2"/>
                    </a:lnTo>
                    <a:lnTo>
                      <a:pt x="95" y="0"/>
                    </a:lnTo>
                    <a:lnTo>
                      <a:pt x="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2" name="Freeform 22">
                <a:extLst>
                  <a:ext uri="{FF2B5EF4-FFF2-40B4-BE49-F238E27FC236}">
                    <a16:creationId xmlns:a16="http://schemas.microsoft.com/office/drawing/2014/main" id="{A1BF06D2-4A4B-4781-8382-FAFB3F75D397}"/>
                  </a:ext>
                </a:extLst>
              </p:cNvPr>
              <p:cNvSpPr>
                <a:spLocks/>
              </p:cNvSpPr>
              <p:nvPr/>
            </p:nvSpPr>
            <p:spPr bwMode="auto">
              <a:xfrm>
                <a:off x="31750" y="1689630"/>
                <a:ext cx="160338" cy="98425"/>
              </a:xfrm>
              <a:custGeom>
                <a:avLst/>
                <a:gdLst>
                  <a:gd name="T0" fmla="*/ 160338 w 203"/>
                  <a:gd name="T1" fmla="*/ 46831 h 124"/>
                  <a:gd name="T2" fmla="*/ 160338 w 203"/>
                  <a:gd name="T3" fmla="*/ 46831 h 124"/>
                  <a:gd name="T4" fmla="*/ 150070 w 203"/>
                  <a:gd name="T5" fmla="*/ 53975 h 124"/>
                  <a:gd name="T6" fmla="*/ 138222 w 203"/>
                  <a:gd name="T7" fmla="*/ 61913 h 124"/>
                  <a:gd name="T8" fmla="*/ 122426 w 203"/>
                  <a:gd name="T9" fmla="*/ 70644 h 124"/>
                  <a:gd name="T10" fmla="*/ 101890 w 203"/>
                  <a:gd name="T11" fmla="*/ 79375 h 124"/>
                  <a:gd name="T12" fmla="*/ 90042 w 203"/>
                  <a:gd name="T13" fmla="*/ 84138 h 124"/>
                  <a:gd name="T14" fmla="*/ 78194 w 203"/>
                  <a:gd name="T15" fmla="*/ 88106 h 124"/>
                  <a:gd name="T16" fmla="*/ 65557 w 203"/>
                  <a:gd name="T17" fmla="*/ 92075 h 124"/>
                  <a:gd name="T18" fmla="*/ 50550 w 203"/>
                  <a:gd name="T19" fmla="*/ 94456 h 124"/>
                  <a:gd name="T20" fmla="*/ 36333 w 203"/>
                  <a:gd name="T21" fmla="*/ 96838 h 124"/>
                  <a:gd name="T22" fmla="*/ 19746 w 203"/>
                  <a:gd name="T23" fmla="*/ 98425 h 124"/>
                  <a:gd name="T24" fmla="*/ 19746 w 203"/>
                  <a:gd name="T25" fmla="*/ 98425 h 124"/>
                  <a:gd name="T26" fmla="*/ 22905 w 203"/>
                  <a:gd name="T27" fmla="*/ 97631 h 124"/>
                  <a:gd name="T28" fmla="*/ 30014 w 203"/>
                  <a:gd name="T29" fmla="*/ 93663 h 124"/>
                  <a:gd name="T30" fmla="*/ 33963 w 203"/>
                  <a:gd name="T31" fmla="*/ 91281 h 124"/>
                  <a:gd name="T32" fmla="*/ 39492 w 203"/>
                  <a:gd name="T33" fmla="*/ 88106 h 124"/>
                  <a:gd name="T34" fmla="*/ 42651 w 203"/>
                  <a:gd name="T35" fmla="*/ 84138 h 124"/>
                  <a:gd name="T36" fmla="*/ 45811 w 203"/>
                  <a:gd name="T37" fmla="*/ 79375 h 124"/>
                  <a:gd name="T38" fmla="*/ 45811 w 203"/>
                  <a:gd name="T39" fmla="*/ 79375 h 124"/>
                  <a:gd name="T40" fmla="*/ 42651 w 203"/>
                  <a:gd name="T41" fmla="*/ 80169 h 124"/>
                  <a:gd name="T42" fmla="*/ 33173 w 203"/>
                  <a:gd name="T43" fmla="*/ 81756 h 124"/>
                  <a:gd name="T44" fmla="*/ 26855 w 203"/>
                  <a:gd name="T45" fmla="*/ 81756 h 124"/>
                  <a:gd name="T46" fmla="*/ 18956 w 203"/>
                  <a:gd name="T47" fmla="*/ 81756 h 124"/>
                  <a:gd name="T48" fmla="*/ 10268 w 203"/>
                  <a:gd name="T49" fmla="*/ 80963 h 124"/>
                  <a:gd name="T50" fmla="*/ 0 w 203"/>
                  <a:gd name="T51" fmla="*/ 79375 h 124"/>
                  <a:gd name="T52" fmla="*/ 0 w 203"/>
                  <a:gd name="T53" fmla="*/ 79375 h 124"/>
                  <a:gd name="T54" fmla="*/ 3159 w 203"/>
                  <a:gd name="T55" fmla="*/ 79375 h 124"/>
                  <a:gd name="T56" fmla="*/ 8688 w 203"/>
                  <a:gd name="T57" fmla="*/ 76994 h 124"/>
                  <a:gd name="T58" fmla="*/ 18166 w 203"/>
                  <a:gd name="T59" fmla="*/ 74613 h 124"/>
                  <a:gd name="T60" fmla="*/ 22905 w 203"/>
                  <a:gd name="T61" fmla="*/ 71438 h 124"/>
                  <a:gd name="T62" fmla="*/ 28434 w 203"/>
                  <a:gd name="T63" fmla="*/ 67469 h 124"/>
                  <a:gd name="T64" fmla="*/ 33173 w 203"/>
                  <a:gd name="T65" fmla="*/ 63500 h 124"/>
                  <a:gd name="T66" fmla="*/ 37123 w 203"/>
                  <a:gd name="T67" fmla="*/ 57944 h 124"/>
                  <a:gd name="T68" fmla="*/ 41072 w 203"/>
                  <a:gd name="T69" fmla="*/ 51594 h 124"/>
                  <a:gd name="T70" fmla="*/ 45021 w 203"/>
                  <a:gd name="T71" fmla="*/ 44450 h 124"/>
                  <a:gd name="T72" fmla="*/ 48180 w 203"/>
                  <a:gd name="T73" fmla="*/ 35719 h 124"/>
                  <a:gd name="T74" fmla="*/ 48970 w 203"/>
                  <a:gd name="T75" fmla="*/ 24606 h 124"/>
                  <a:gd name="T76" fmla="*/ 49760 w 203"/>
                  <a:gd name="T77" fmla="*/ 12700 h 124"/>
                  <a:gd name="T78" fmla="*/ 48180 w 203"/>
                  <a:gd name="T79" fmla="*/ 0 h 124"/>
                  <a:gd name="T80" fmla="*/ 160338 w 203"/>
                  <a:gd name="T81" fmla="*/ 46831 h 1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03" h="124">
                    <a:moveTo>
                      <a:pt x="203" y="59"/>
                    </a:moveTo>
                    <a:lnTo>
                      <a:pt x="203" y="59"/>
                    </a:lnTo>
                    <a:lnTo>
                      <a:pt x="190" y="68"/>
                    </a:lnTo>
                    <a:lnTo>
                      <a:pt x="175" y="78"/>
                    </a:lnTo>
                    <a:lnTo>
                      <a:pt x="155" y="89"/>
                    </a:lnTo>
                    <a:lnTo>
                      <a:pt x="129" y="100"/>
                    </a:lnTo>
                    <a:lnTo>
                      <a:pt x="114" y="106"/>
                    </a:lnTo>
                    <a:lnTo>
                      <a:pt x="99" y="111"/>
                    </a:lnTo>
                    <a:lnTo>
                      <a:pt x="83" y="116"/>
                    </a:lnTo>
                    <a:lnTo>
                      <a:pt x="64" y="119"/>
                    </a:lnTo>
                    <a:lnTo>
                      <a:pt x="46" y="122"/>
                    </a:lnTo>
                    <a:lnTo>
                      <a:pt x="25" y="124"/>
                    </a:lnTo>
                    <a:lnTo>
                      <a:pt x="29" y="123"/>
                    </a:lnTo>
                    <a:lnTo>
                      <a:pt x="38" y="118"/>
                    </a:lnTo>
                    <a:lnTo>
                      <a:pt x="43" y="115"/>
                    </a:lnTo>
                    <a:lnTo>
                      <a:pt x="50" y="111"/>
                    </a:lnTo>
                    <a:lnTo>
                      <a:pt x="54" y="106"/>
                    </a:lnTo>
                    <a:lnTo>
                      <a:pt x="58" y="100"/>
                    </a:lnTo>
                    <a:lnTo>
                      <a:pt x="54" y="101"/>
                    </a:lnTo>
                    <a:lnTo>
                      <a:pt x="42" y="103"/>
                    </a:lnTo>
                    <a:lnTo>
                      <a:pt x="34" y="103"/>
                    </a:lnTo>
                    <a:lnTo>
                      <a:pt x="24" y="103"/>
                    </a:lnTo>
                    <a:lnTo>
                      <a:pt x="13" y="102"/>
                    </a:lnTo>
                    <a:lnTo>
                      <a:pt x="0" y="100"/>
                    </a:lnTo>
                    <a:lnTo>
                      <a:pt x="4" y="100"/>
                    </a:lnTo>
                    <a:lnTo>
                      <a:pt x="11" y="97"/>
                    </a:lnTo>
                    <a:lnTo>
                      <a:pt x="23" y="94"/>
                    </a:lnTo>
                    <a:lnTo>
                      <a:pt x="29" y="90"/>
                    </a:lnTo>
                    <a:lnTo>
                      <a:pt x="36" y="85"/>
                    </a:lnTo>
                    <a:lnTo>
                      <a:pt x="42" y="80"/>
                    </a:lnTo>
                    <a:lnTo>
                      <a:pt x="47" y="73"/>
                    </a:lnTo>
                    <a:lnTo>
                      <a:pt x="52" y="65"/>
                    </a:lnTo>
                    <a:lnTo>
                      <a:pt x="57" y="56"/>
                    </a:lnTo>
                    <a:lnTo>
                      <a:pt x="61" y="45"/>
                    </a:lnTo>
                    <a:lnTo>
                      <a:pt x="62" y="31"/>
                    </a:lnTo>
                    <a:lnTo>
                      <a:pt x="63" y="16"/>
                    </a:lnTo>
                    <a:lnTo>
                      <a:pt x="61" y="0"/>
                    </a:lnTo>
                    <a:lnTo>
                      <a:pt x="203" y="59"/>
                    </a:lnTo>
                    <a:close/>
                  </a:path>
                </a:pathLst>
              </a:custGeom>
              <a:solidFill>
                <a:srgbClr val="193540"/>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3" name="Freeform 23">
                <a:extLst>
                  <a:ext uri="{FF2B5EF4-FFF2-40B4-BE49-F238E27FC236}">
                    <a16:creationId xmlns:a16="http://schemas.microsoft.com/office/drawing/2014/main" id="{4C72CE41-B8BC-41E2-BA2D-D54D6C7458CA}"/>
                  </a:ext>
                </a:extLst>
              </p:cNvPr>
              <p:cNvSpPr>
                <a:spLocks/>
              </p:cNvSpPr>
              <p:nvPr/>
            </p:nvSpPr>
            <p:spPr bwMode="auto">
              <a:xfrm>
                <a:off x="31750" y="1689630"/>
                <a:ext cx="160338" cy="98425"/>
              </a:xfrm>
              <a:custGeom>
                <a:avLst/>
                <a:gdLst>
                  <a:gd name="T0" fmla="*/ 160338 w 203"/>
                  <a:gd name="T1" fmla="*/ 46831 h 124"/>
                  <a:gd name="T2" fmla="*/ 160338 w 203"/>
                  <a:gd name="T3" fmla="*/ 46831 h 124"/>
                  <a:gd name="T4" fmla="*/ 150070 w 203"/>
                  <a:gd name="T5" fmla="*/ 53975 h 124"/>
                  <a:gd name="T6" fmla="*/ 138222 w 203"/>
                  <a:gd name="T7" fmla="*/ 61913 h 124"/>
                  <a:gd name="T8" fmla="*/ 122426 w 203"/>
                  <a:gd name="T9" fmla="*/ 70644 h 124"/>
                  <a:gd name="T10" fmla="*/ 101890 w 203"/>
                  <a:gd name="T11" fmla="*/ 79375 h 124"/>
                  <a:gd name="T12" fmla="*/ 90042 w 203"/>
                  <a:gd name="T13" fmla="*/ 84138 h 124"/>
                  <a:gd name="T14" fmla="*/ 78194 w 203"/>
                  <a:gd name="T15" fmla="*/ 88106 h 124"/>
                  <a:gd name="T16" fmla="*/ 65557 w 203"/>
                  <a:gd name="T17" fmla="*/ 92075 h 124"/>
                  <a:gd name="T18" fmla="*/ 50550 w 203"/>
                  <a:gd name="T19" fmla="*/ 94456 h 124"/>
                  <a:gd name="T20" fmla="*/ 36333 w 203"/>
                  <a:gd name="T21" fmla="*/ 96838 h 124"/>
                  <a:gd name="T22" fmla="*/ 19746 w 203"/>
                  <a:gd name="T23" fmla="*/ 98425 h 124"/>
                  <a:gd name="T24" fmla="*/ 19746 w 203"/>
                  <a:gd name="T25" fmla="*/ 98425 h 124"/>
                  <a:gd name="T26" fmla="*/ 22905 w 203"/>
                  <a:gd name="T27" fmla="*/ 97631 h 124"/>
                  <a:gd name="T28" fmla="*/ 30014 w 203"/>
                  <a:gd name="T29" fmla="*/ 93663 h 124"/>
                  <a:gd name="T30" fmla="*/ 33963 w 203"/>
                  <a:gd name="T31" fmla="*/ 91281 h 124"/>
                  <a:gd name="T32" fmla="*/ 39492 w 203"/>
                  <a:gd name="T33" fmla="*/ 88106 h 124"/>
                  <a:gd name="T34" fmla="*/ 42651 w 203"/>
                  <a:gd name="T35" fmla="*/ 84138 h 124"/>
                  <a:gd name="T36" fmla="*/ 45811 w 203"/>
                  <a:gd name="T37" fmla="*/ 79375 h 124"/>
                  <a:gd name="T38" fmla="*/ 45811 w 203"/>
                  <a:gd name="T39" fmla="*/ 79375 h 124"/>
                  <a:gd name="T40" fmla="*/ 42651 w 203"/>
                  <a:gd name="T41" fmla="*/ 80169 h 124"/>
                  <a:gd name="T42" fmla="*/ 33173 w 203"/>
                  <a:gd name="T43" fmla="*/ 81756 h 124"/>
                  <a:gd name="T44" fmla="*/ 26855 w 203"/>
                  <a:gd name="T45" fmla="*/ 81756 h 124"/>
                  <a:gd name="T46" fmla="*/ 18956 w 203"/>
                  <a:gd name="T47" fmla="*/ 81756 h 124"/>
                  <a:gd name="T48" fmla="*/ 10268 w 203"/>
                  <a:gd name="T49" fmla="*/ 80963 h 124"/>
                  <a:gd name="T50" fmla="*/ 0 w 203"/>
                  <a:gd name="T51" fmla="*/ 79375 h 124"/>
                  <a:gd name="T52" fmla="*/ 0 w 203"/>
                  <a:gd name="T53" fmla="*/ 79375 h 124"/>
                  <a:gd name="T54" fmla="*/ 3159 w 203"/>
                  <a:gd name="T55" fmla="*/ 79375 h 124"/>
                  <a:gd name="T56" fmla="*/ 8688 w 203"/>
                  <a:gd name="T57" fmla="*/ 76994 h 124"/>
                  <a:gd name="T58" fmla="*/ 18166 w 203"/>
                  <a:gd name="T59" fmla="*/ 74613 h 124"/>
                  <a:gd name="T60" fmla="*/ 22905 w 203"/>
                  <a:gd name="T61" fmla="*/ 71438 h 124"/>
                  <a:gd name="T62" fmla="*/ 28434 w 203"/>
                  <a:gd name="T63" fmla="*/ 67469 h 124"/>
                  <a:gd name="T64" fmla="*/ 33173 w 203"/>
                  <a:gd name="T65" fmla="*/ 63500 h 124"/>
                  <a:gd name="T66" fmla="*/ 37123 w 203"/>
                  <a:gd name="T67" fmla="*/ 57944 h 124"/>
                  <a:gd name="T68" fmla="*/ 41072 w 203"/>
                  <a:gd name="T69" fmla="*/ 51594 h 124"/>
                  <a:gd name="T70" fmla="*/ 45021 w 203"/>
                  <a:gd name="T71" fmla="*/ 44450 h 124"/>
                  <a:gd name="T72" fmla="*/ 48180 w 203"/>
                  <a:gd name="T73" fmla="*/ 35719 h 124"/>
                  <a:gd name="T74" fmla="*/ 48970 w 203"/>
                  <a:gd name="T75" fmla="*/ 24606 h 124"/>
                  <a:gd name="T76" fmla="*/ 49760 w 203"/>
                  <a:gd name="T77" fmla="*/ 12700 h 124"/>
                  <a:gd name="T78" fmla="*/ 48180 w 203"/>
                  <a:gd name="T79" fmla="*/ 0 h 12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203" h="124">
                    <a:moveTo>
                      <a:pt x="203" y="59"/>
                    </a:moveTo>
                    <a:lnTo>
                      <a:pt x="203" y="59"/>
                    </a:lnTo>
                    <a:lnTo>
                      <a:pt x="190" y="68"/>
                    </a:lnTo>
                    <a:lnTo>
                      <a:pt x="175" y="78"/>
                    </a:lnTo>
                    <a:lnTo>
                      <a:pt x="155" y="89"/>
                    </a:lnTo>
                    <a:lnTo>
                      <a:pt x="129" y="100"/>
                    </a:lnTo>
                    <a:lnTo>
                      <a:pt x="114" y="106"/>
                    </a:lnTo>
                    <a:lnTo>
                      <a:pt x="99" y="111"/>
                    </a:lnTo>
                    <a:lnTo>
                      <a:pt x="83" y="116"/>
                    </a:lnTo>
                    <a:lnTo>
                      <a:pt x="64" y="119"/>
                    </a:lnTo>
                    <a:lnTo>
                      <a:pt x="46" y="122"/>
                    </a:lnTo>
                    <a:lnTo>
                      <a:pt x="25" y="124"/>
                    </a:lnTo>
                    <a:lnTo>
                      <a:pt x="29" y="123"/>
                    </a:lnTo>
                    <a:lnTo>
                      <a:pt x="38" y="118"/>
                    </a:lnTo>
                    <a:lnTo>
                      <a:pt x="43" y="115"/>
                    </a:lnTo>
                    <a:lnTo>
                      <a:pt x="50" y="111"/>
                    </a:lnTo>
                    <a:lnTo>
                      <a:pt x="54" y="106"/>
                    </a:lnTo>
                    <a:lnTo>
                      <a:pt x="58" y="100"/>
                    </a:lnTo>
                    <a:lnTo>
                      <a:pt x="54" y="101"/>
                    </a:lnTo>
                    <a:lnTo>
                      <a:pt x="42" y="103"/>
                    </a:lnTo>
                    <a:lnTo>
                      <a:pt x="34" y="103"/>
                    </a:lnTo>
                    <a:lnTo>
                      <a:pt x="24" y="103"/>
                    </a:lnTo>
                    <a:lnTo>
                      <a:pt x="13" y="102"/>
                    </a:lnTo>
                    <a:lnTo>
                      <a:pt x="0" y="100"/>
                    </a:lnTo>
                    <a:lnTo>
                      <a:pt x="4" y="100"/>
                    </a:lnTo>
                    <a:lnTo>
                      <a:pt x="11" y="97"/>
                    </a:lnTo>
                    <a:lnTo>
                      <a:pt x="23" y="94"/>
                    </a:lnTo>
                    <a:lnTo>
                      <a:pt x="29" y="90"/>
                    </a:lnTo>
                    <a:lnTo>
                      <a:pt x="36" y="85"/>
                    </a:lnTo>
                    <a:lnTo>
                      <a:pt x="42" y="80"/>
                    </a:lnTo>
                    <a:lnTo>
                      <a:pt x="47" y="73"/>
                    </a:lnTo>
                    <a:lnTo>
                      <a:pt x="52" y="65"/>
                    </a:lnTo>
                    <a:lnTo>
                      <a:pt x="57" y="56"/>
                    </a:lnTo>
                    <a:lnTo>
                      <a:pt x="61" y="45"/>
                    </a:lnTo>
                    <a:lnTo>
                      <a:pt x="62" y="31"/>
                    </a:lnTo>
                    <a:lnTo>
                      <a:pt x="63" y="16"/>
                    </a:lnTo>
                    <a:lnTo>
                      <a:pt x="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4" name="Freeform 24">
                <a:extLst>
                  <a:ext uri="{FF2B5EF4-FFF2-40B4-BE49-F238E27FC236}">
                    <a16:creationId xmlns:a16="http://schemas.microsoft.com/office/drawing/2014/main" id="{AAEE70BF-891E-4EBB-82B3-E9B26A085118}"/>
                  </a:ext>
                </a:extLst>
              </p:cNvPr>
              <p:cNvSpPr>
                <a:spLocks/>
              </p:cNvSpPr>
              <p:nvPr/>
            </p:nvSpPr>
            <p:spPr bwMode="auto">
              <a:xfrm>
                <a:off x="77788" y="1348317"/>
                <a:ext cx="582613" cy="552450"/>
              </a:xfrm>
              <a:custGeom>
                <a:avLst/>
                <a:gdLst>
                  <a:gd name="T0" fmla="*/ 563537 w 733"/>
                  <a:gd name="T1" fmla="*/ 189706 h 696"/>
                  <a:gd name="T2" fmla="*/ 546051 w 733"/>
                  <a:gd name="T3" fmla="*/ 141288 h 696"/>
                  <a:gd name="T4" fmla="*/ 522206 w 733"/>
                  <a:gd name="T5" fmla="*/ 101600 h 696"/>
                  <a:gd name="T6" fmla="*/ 496771 w 733"/>
                  <a:gd name="T7" fmla="*/ 70644 h 696"/>
                  <a:gd name="T8" fmla="*/ 468952 w 733"/>
                  <a:gd name="T9" fmla="*/ 46038 h 696"/>
                  <a:gd name="T10" fmla="*/ 422057 w 733"/>
                  <a:gd name="T11" fmla="*/ 19844 h 696"/>
                  <a:gd name="T12" fmla="*/ 375161 w 733"/>
                  <a:gd name="T13" fmla="*/ 3969 h 696"/>
                  <a:gd name="T14" fmla="*/ 347342 w 733"/>
                  <a:gd name="T15" fmla="*/ 0 h 696"/>
                  <a:gd name="T16" fmla="*/ 271038 w 733"/>
                  <a:gd name="T17" fmla="*/ 2381 h 696"/>
                  <a:gd name="T18" fmla="*/ 214605 w 733"/>
                  <a:gd name="T19" fmla="*/ 10319 h 696"/>
                  <a:gd name="T20" fmla="*/ 178043 w 733"/>
                  <a:gd name="T21" fmla="*/ 21431 h 696"/>
                  <a:gd name="T22" fmla="*/ 143070 w 733"/>
                  <a:gd name="T23" fmla="*/ 38894 h 696"/>
                  <a:gd name="T24" fmla="*/ 103328 w 733"/>
                  <a:gd name="T25" fmla="*/ 66675 h 696"/>
                  <a:gd name="T26" fmla="*/ 64382 w 733"/>
                  <a:gd name="T27" fmla="*/ 100806 h 696"/>
                  <a:gd name="T28" fmla="*/ 42126 w 733"/>
                  <a:gd name="T29" fmla="*/ 130969 h 696"/>
                  <a:gd name="T30" fmla="*/ 22255 w 733"/>
                  <a:gd name="T31" fmla="*/ 168275 h 696"/>
                  <a:gd name="T32" fmla="*/ 7948 w 733"/>
                  <a:gd name="T33" fmla="*/ 216694 h 696"/>
                  <a:gd name="T34" fmla="*/ 2385 w 733"/>
                  <a:gd name="T35" fmla="*/ 257969 h 696"/>
                  <a:gd name="T36" fmla="*/ 795 w 733"/>
                  <a:gd name="T37" fmla="*/ 318294 h 696"/>
                  <a:gd name="T38" fmla="*/ 7154 w 733"/>
                  <a:gd name="T39" fmla="*/ 369094 h 696"/>
                  <a:gd name="T40" fmla="*/ 20666 w 733"/>
                  <a:gd name="T41" fmla="*/ 417513 h 696"/>
                  <a:gd name="T42" fmla="*/ 34973 w 733"/>
                  <a:gd name="T43" fmla="*/ 446088 h 696"/>
                  <a:gd name="T44" fmla="*/ 73920 w 733"/>
                  <a:gd name="T45" fmla="*/ 492125 h 696"/>
                  <a:gd name="T46" fmla="*/ 130353 w 733"/>
                  <a:gd name="T47" fmla="*/ 546100 h 696"/>
                  <a:gd name="T48" fmla="*/ 128763 w 733"/>
                  <a:gd name="T49" fmla="*/ 540544 h 696"/>
                  <a:gd name="T50" fmla="*/ 128763 w 733"/>
                  <a:gd name="T51" fmla="*/ 515144 h 696"/>
                  <a:gd name="T52" fmla="*/ 123199 w 733"/>
                  <a:gd name="T53" fmla="*/ 430213 h 696"/>
                  <a:gd name="T54" fmla="*/ 126379 w 733"/>
                  <a:gd name="T55" fmla="*/ 387350 h 696"/>
                  <a:gd name="T56" fmla="*/ 143070 w 733"/>
                  <a:gd name="T57" fmla="*/ 378619 h 696"/>
                  <a:gd name="T58" fmla="*/ 167710 w 733"/>
                  <a:gd name="T59" fmla="*/ 369888 h 696"/>
                  <a:gd name="T60" fmla="*/ 286935 w 733"/>
                  <a:gd name="T61" fmla="*/ 330994 h 696"/>
                  <a:gd name="T62" fmla="*/ 427620 w 733"/>
                  <a:gd name="T63" fmla="*/ 274638 h 696"/>
                  <a:gd name="T64" fmla="*/ 484054 w 733"/>
                  <a:gd name="T65" fmla="*/ 249238 h 696"/>
                  <a:gd name="T66" fmla="*/ 504719 w 733"/>
                  <a:gd name="T67" fmla="*/ 289719 h 696"/>
                  <a:gd name="T68" fmla="*/ 522206 w 733"/>
                  <a:gd name="T69" fmla="*/ 337344 h 696"/>
                  <a:gd name="T70" fmla="*/ 526180 w 733"/>
                  <a:gd name="T71" fmla="*/ 367506 h 696"/>
                  <a:gd name="T72" fmla="*/ 530154 w 733"/>
                  <a:gd name="T73" fmla="*/ 396081 h 696"/>
                  <a:gd name="T74" fmla="*/ 532538 w 733"/>
                  <a:gd name="T75" fmla="*/ 442913 h 696"/>
                  <a:gd name="T76" fmla="*/ 534923 w 733"/>
                  <a:gd name="T77" fmla="*/ 454819 h 696"/>
                  <a:gd name="T78" fmla="*/ 554794 w 733"/>
                  <a:gd name="T79" fmla="*/ 426244 h 696"/>
                  <a:gd name="T80" fmla="*/ 573075 w 733"/>
                  <a:gd name="T81" fmla="*/ 378619 h 696"/>
                  <a:gd name="T82" fmla="*/ 581818 w 733"/>
                  <a:gd name="T83" fmla="*/ 331788 h 696"/>
                  <a:gd name="T84" fmla="*/ 581818 w 733"/>
                  <a:gd name="T85" fmla="*/ 275431 h 69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33" h="696">
                    <a:moveTo>
                      <a:pt x="715" y="263"/>
                    </a:moveTo>
                    <a:lnTo>
                      <a:pt x="715" y="263"/>
                    </a:lnTo>
                    <a:lnTo>
                      <a:pt x="709" y="239"/>
                    </a:lnTo>
                    <a:lnTo>
                      <a:pt x="703" y="217"/>
                    </a:lnTo>
                    <a:lnTo>
                      <a:pt x="695" y="197"/>
                    </a:lnTo>
                    <a:lnTo>
                      <a:pt x="687" y="178"/>
                    </a:lnTo>
                    <a:lnTo>
                      <a:pt x="677" y="160"/>
                    </a:lnTo>
                    <a:lnTo>
                      <a:pt x="668" y="144"/>
                    </a:lnTo>
                    <a:lnTo>
                      <a:pt x="657" y="128"/>
                    </a:lnTo>
                    <a:lnTo>
                      <a:pt x="647" y="113"/>
                    </a:lnTo>
                    <a:lnTo>
                      <a:pt x="636" y="101"/>
                    </a:lnTo>
                    <a:lnTo>
                      <a:pt x="625" y="89"/>
                    </a:lnTo>
                    <a:lnTo>
                      <a:pt x="613" y="78"/>
                    </a:lnTo>
                    <a:lnTo>
                      <a:pt x="602" y="67"/>
                    </a:lnTo>
                    <a:lnTo>
                      <a:pt x="590" y="58"/>
                    </a:lnTo>
                    <a:lnTo>
                      <a:pt x="578" y="49"/>
                    </a:lnTo>
                    <a:lnTo>
                      <a:pt x="554" y="36"/>
                    </a:lnTo>
                    <a:lnTo>
                      <a:pt x="531" y="25"/>
                    </a:lnTo>
                    <a:lnTo>
                      <a:pt x="509" y="16"/>
                    </a:lnTo>
                    <a:lnTo>
                      <a:pt x="489" y="10"/>
                    </a:lnTo>
                    <a:lnTo>
                      <a:pt x="472" y="5"/>
                    </a:lnTo>
                    <a:lnTo>
                      <a:pt x="457" y="3"/>
                    </a:lnTo>
                    <a:lnTo>
                      <a:pt x="445" y="2"/>
                    </a:lnTo>
                    <a:lnTo>
                      <a:pt x="437" y="0"/>
                    </a:lnTo>
                    <a:lnTo>
                      <a:pt x="385" y="0"/>
                    </a:lnTo>
                    <a:lnTo>
                      <a:pt x="341" y="3"/>
                    </a:lnTo>
                    <a:lnTo>
                      <a:pt x="303" y="7"/>
                    </a:lnTo>
                    <a:lnTo>
                      <a:pt x="286" y="9"/>
                    </a:lnTo>
                    <a:lnTo>
                      <a:pt x="270" y="13"/>
                    </a:lnTo>
                    <a:lnTo>
                      <a:pt x="254" y="16"/>
                    </a:lnTo>
                    <a:lnTo>
                      <a:pt x="239" y="21"/>
                    </a:lnTo>
                    <a:lnTo>
                      <a:pt x="224" y="27"/>
                    </a:lnTo>
                    <a:lnTo>
                      <a:pt x="210" y="34"/>
                    </a:lnTo>
                    <a:lnTo>
                      <a:pt x="195" y="41"/>
                    </a:lnTo>
                    <a:lnTo>
                      <a:pt x="180" y="49"/>
                    </a:lnTo>
                    <a:lnTo>
                      <a:pt x="147" y="70"/>
                    </a:lnTo>
                    <a:lnTo>
                      <a:pt x="130" y="84"/>
                    </a:lnTo>
                    <a:lnTo>
                      <a:pt x="110" y="98"/>
                    </a:lnTo>
                    <a:lnTo>
                      <a:pt x="91" y="117"/>
                    </a:lnTo>
                    <a:lnTo>
                      <a:pt x="81" y="127"/>
                    </a:lnTo>
                    <a:lnTo>
                      <a:pt x="71" y="139"/>
                    </a:lnTo>
                    <a:lnTo>
                      <a:pt x="63" y="151"/>
                    </a:lnTo>
                    <a:lnTo>
                      <a:pt x="53" y="165"/>
                    </a:lnTo>
                    <a:lnTo>
                      <a:pt x="44" y="179"/>
                    </a:lnTo>
                    <a:lnTo>
                      <a:pt x="37" y="195"/>
                    </a:lnTo>
                    <a:lnTo>
                      <a:pt x="28" y="212"/>
                    </a:lnTo>
                    <a:lnTo>
                      <a:pt x="22" y="231"/>
                    </a:lnTo>
                    <a:lnTo>
                      <a:pt x="16" y="251"/>
                    </a:lnTo>
                    <a:lnTo>
                      <a:pt x="10" y="273"/>
                    </a:lnTo>
                    <a:lnTo>
                      <a:pt x="6" y="295"/>
                    </a:lnTo>
                    <a:lnTo>
                      <a:pt x="3" y="325"/>
                    </a:lnTo>
                    <a:lnTo>
                      <a:pt x="0" y="362"/>
                    </a:lnTo>
                    <a:lnTo>
                      <a:pt x="0" y="382"/>
                    </a:lnTo>
                    <a:lnTo>
                      <a:pt x="1" y="401"/>
                    </a:lnTo>
                    <a:lnTo>
                      <a:pt x="3" y="422"/>
                    </a:lnTo>
                    <a:lnTo>
                      <a:pt x="5" y="444"/>
                    </a:lnTo>
                    <a:lnTo>
                      <a:pt x="9" y="465"/>
                    </a:lnTo>
                    <a:lnTo>
                      <a:pt x="12" y="486"/>
                    </a:lnTo>
                    <a:lnTo>
                      <a:pt x="18" y="507"/>
                    </a:lnTo>
                    <a:lnTo>
                      <a:pt x="26" y="526"/>
                    </a:lnTo>
                    <a:lnTo>
                      <a:pt x="34" y="545"/>
                    </a:lnTo>
                    <a:lnTo>
                      <a:pt x="44" y="562"/>
                    </a:lnTo>
                    <a:lnTo>
                      <a:pt x="56" y="579"/>
                    </a:lnTo>
                    <a:lnTo>
                      <a:pt x="74" y="599"/>
                    </a:lnTo>
                    <a:lnTo>
                      <a:pt x="93" y="620"/>
                    </a:lnTo>
                    <a:lnTo>
                      <a:pt x="114" y="639"/>
                    </a:lnTo>
                    <a:lnTo>
                      <a:pt x="150" y="675"/>
                    </a:lnTo>
                    <a:lnTo>
                      <a:pt x="164" y="688"/>
                    </a:lnTo>
                    <a:lnTo>
                      <a:pt x="162" y="681"/>
                    </a:lnTo>
                    <a:lnTo>
                      <a:pt x="169" y="696"/>
                    </a:lnTo>
                    <a:lnTo>
                      <a:pt x="162" y="649"/>
                    </a:lnTo>
                    <a:lnTo>
                      <a:pt x="157" y="607"/>
                    </a:lnTo>
                    <a:lnTo>
                      <a:pt x="156" y="572"/>
                    </a:lnTo>
                    <a:lnTo>
                      <a:pt x="155" y="542"/>
                    </a:lnTo>
                    <a:lnTo>
                      <a:pt x="156" y="519"/>
                    </a:lnTo>
                    <a:lnTo>
                      <a:pt x="157" y="502"/>
                    </a:lnTo>
                    <a:lnTo>
                      <a:pt x="159" y="488"/>
                    </a:lnTo>
                    <a:lnTo>
                      <a:pt x="169" y="482"/>
                    </a:lnTo>
                    <a:lnTo>
                      <a:pt x="180" y="477"/>
                    </a:lnTo>
                    <a:lnTo>
                      <a:pt x="194" y="472"/>
                    </a:lnTo>
                    <a:lnTo>
                      <a:pt x="211" y="466"/>
                    </a:lnTo>
                    <a:lnTo>
                      <a:pt x="250" y="455"/>
                    </a:lnTo>
                    <a:lnTo>
                      <a:pt x="288" y="443"/>
                    </a:lnTo>
                    <a:lnTo>
                      <a:pt x="361" y="417"/>
                    </a:lnTo>
                    <a:lnTo>
                      <a:pt x="428" y="391"/>
                    </a:lnTo>
                    <a:lnTo>
                      <a:pt x="488" y="368"/>
                    </a:lnTo>
                    <a:lnTo>
                      <a:pt x="538" y="346"/>
                    </a:lnTo>
                    <a:lnTo>
                      <a:pt x="576" y="329"/>
                    </a:lnTo>
                    <a:lnTo>
                      <a:pt x="609" y="314"/>
                    </a:lnTo>
                    <a:lnTo>
                      <a:pt x="618" y="328"/>
                    </a:lnTo>
                    <a:lnTo>
                      <a:pt x="625" y="344"/>
                    </a:lnTo>
                    <a:lnTo>
                      <a:pt x="635" y="365"/>
                    </a:lnTo>
                    <a:lnTo>
                      <a:pt x="645" y="387"/>
                    </a:lnTo>
                    <a:lnTo>
                      <a:pt x="654" y="412"/>
                    </a:lnTo>
                    <a:lnTo>
                      <a:pt x="657" y="425"/>
                    </a:lnTo>
                    <a:lnTo>
                      <a:pt x="660" y="438"/>
                    </a:lnTo>
                    <a:lnTo>
                      <a:pt x="661" y="450"/>
                    </a:lnTo>
                    <a:lnTo>
                      <a:pt x="662" y="463"/>
                    </a:lnTo>
                    <a:lnTo>
                      <a:pt x="663" y="472"/>
                    </a:lnTo>
                    <a:lnTo>
                      <a:pt x="667" y="499"/>
                    </a:lnTo>
                    <a:lnTo>
                      <a:pt x="668" y="518"/>
                    </a:lnTo>
                    <a:lnTo>
                      <a:pt x="670" y="537"/>
                    </a:lnTo>
                    <a:lnTo>
                      <a:pt x="670" y="558"/>
                    </a:lnTo>
                    <a:lnTo>
                      <a:pt x="667" y="579"/>
                    </a:lnTo>
                    <a:lnTo>
                      <a:pt x="673" y="573"/>
                    </a:lnTo>
                    <a:lnTo>
                      <a:pt x="681" y="564"/>
                    </a:lnTo>
                    <a:lnTo>
                      <a:pt x="688" y="552"/>
                    </a:lnTo>
                    <a:lnTo>
                      <a:pt x="698" y="537"/>
                    </a:lnTo>
                    <a:lnTo>
                      <a:pt x="706" y="520"/>
                    </a:lnTo>
                    <a:lnTo>
                      <a:pt x="714" y="501"/>
                    </a:lnTo>
                    <a:lnTo>
                      <a:pt x="721" y="477"/>
                    </a:lnTo>
                    <a:lnTo>
                      <a:pt x="727" y="445"/>
                    </a:lnTo>
                    <a:lnTo>
                      <a:pt x="732" y="418"/>
                    </a:lnTo>
                    <a:lnTo>
                      <a:pt x="733" y="394"/>
                    </a:lnTo>
                    <a:lnTo>
                      <a:pt x="733" y="371"/>
                    </a:lnTo>
                    <a:lnTo>
                      <a:pt x="732" y="347"/>
                    </a:lnTo>
                    <a:lnTo>
                      <a:pt x="727" y="323"/>
                    </a:lnTo>
                    <a:lnTo>
                      <a:pt x="715" y="263"/>
                    </a:lnTo>
                    <a:close/>
                  </a:path>
                </a:pathLst>
              </a:custGeom>
              <a:solidFill>
                <a:srgbClr val="193540"/>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5" name="Freeform 25">
                <a:extLst>
                  <a:ext uri="{FF2B5EF4-FFF2-40B4-BE49-F238E27FC236}">
                    <a16:creationId xmlns:a16="http://schemas.microsoft.com/office/drawing/2014/main" id="{625943EC-8353-4DC4-834D-F1EA2FCCF5F0}"/>
                  </a:ext>
                </a:extLst>
              </p:cNvPr>
              <p:cNvSpPr>
                <a:spLocks/>
              </p:cNvSpPr>
              <p:nvPr/>
            </p:nvSpPr>
            <p:spPr bwMode="auto">
              <a:xfrm>
                <a:off x="77788" y="1348317"/>
                <a:ext cx="582613" cy="552450"/>
              </a:xfrm>
              <a:custGeom>
                <a:avLst/>
                <a:gdLst>
                  <a:gd name="T0" fmla="*/ 563537 w 733"/>
                  <a:gd name="T1" fmla="*/ 189706 h 696"/>
                  <a:gd name="T2" fmla="*/ 546051 w 733"/>
                  <a:gd name="T3" fmla="*/ 141288 h 696"/>
                  <a:gd name="T4" fmla="*/ 522206 w 733"/>
                  <a:gd name="T5" fmla="*/ 101600 h 696"/>
                  <a:gd name="T6" fmla="*/ 496771 w 733"/>
                  <a:gd name="T7" fmla="*/ 70644 h 696"/>
                  <a:gd name="T8" fmla="*/ 468952 w 733"/>
                  <a:gd name="T9" fmla="*/ 46038 h 696"/>
                  <a:gd name="T10" fmla="*/ 422057 w 733"/>
                  <a:gd name="T11" fmla="*/ 19844 h 696"/>
                  <a:gd name="T12" fmla="*/ 375161 w 733"/>
                  <a:gd name="T13" fmla="*/ 3969 h 696"/>
                  <a:gd name="T14" fmla="*/ 347342 w 733"/>
                  <a:gd name="T15" fmla="*/ 0 h 696"/>
                  <a:gd name="T16" fmla="*/ 271038 w 733"/>
                  <a:gd name="T17" fmla="*/ 2381 h 696"/>
                  <a:gd name="T18" fmla="*/ 214605 w 733"/>
                  <a:gd name="T19" fmla="*/ 10319 h 696"/>
                  <a:gd name="T20" fmla="*/ 178043 w 733"/>
                  <a:gd name="T21" fmla="*/ 21431 h 696"/>
                  <a:gd name="T22" fmla="*/ 143070 w 733"/>
                  <a:gd name="T23" fmla="*/ 38894 h 696"/>
                  <a:gd name="T24" fmla="*/ 103328 w 733"/>
                  <a:gd name="T25" fmla="*/ 66675 h 696"/>
                  <a:gd name="T26" fmla="*/ 64382 w 733"/>
                  <a:gd name="T27" fmla="*/ 100806 h 696"/>
                  <a:gd name="T28" fmla="*/ 42126 w 733"/>
                  <a:gd name="T29" fmla="*/ 130969 h 696"/>
                  <a:gd name="T30" fmla="*/ 22255 w 733"/>
                  <a:gd name="T31" fmla="*/ 168275 h 696"/>
                  <a:gd name="T32" fmla="*/ 7948 w 733"/>
                  <a:gd name="T33" fmla="*/ 216694 h 696"/>
                  <a:gd name="T34" fmla="*/ 2385 w 733"/>
                  <a:gd name="T35" fmla="*/ 257969 h 696"/>
                  <a:gd name="T36" fmla="*/ 795 w 733"/>
                  <a:gd name="T37" fmla="*/ 318294 h 696"/>
                  <a:gd name="T38" fmla="*/ 7154 w 733"/>
                  <a:gd name="T39" fmla="*/ 369094 h 696"/>
                  <a:gd name="T40" fmla="*/ 20666 w 733"/>
                  <a:gd name="T41" fmla="*/ 417513 h 696"/>
                  <a:gd name="T42" fmla="*/ 34973 w 733"/>
                  <a:gd name="T43" fmla="*/ 446088 h 696"/>
                  <a:gd name="T44" fmla="*/ 73920 w 733"/>
                  <a:gd name="T45" fmla="*/ 492125 h 696"/>
                  <a:gd name="T46" fmla="*/ 130353 w 733"/>
                  <a:gd name="T47" fmla="*/ 546100 h 696"/>
                  <a:gd name="T48" fmla="*/ 128763 w 733"/>
                  <a:gd name="T49" fmla="*/ 540544 h 696"/>
                  <a:gd name="T50" fmla="*/ 128763 w 733"/>
                  <a:gd name="T51" fmla="*/ 515144 h 696"/>
                  <a:gd name="T52" fmla="*/ 123199 w 733"/>
                  <a:gd name="T53" fmla="*/ 430213 h 696"/>
                  <a:gd name="T54" fmla="*/ 126379 w 733"/>
                  <a:gd name="T55" fmla="*/ 387350 h 696"/>
                  <a:gd name="T56" fmla="*/ 143070 w 733"/>
                  <a:gd name="T57" fmla="*/ 378619 h 696"/>
                  <a:gd name="T58" fmla="*/ 167710 w 733"/>
                  <a:gd name="T59" fmla="*/ 369888 h 696"/>
                  <a:gd name="T60" fmla="*/ 286935 w 733"/>
                  <a:gd name="T61" fmla="*/ 330994 h 696"/>
                  <a:gd name="T62" fmla="*/ 427620 w 733"/>
                  <a:gd name="T63" fmla="*/ 274638 h 696"/>
                  <a:gd name="T64" fmla="*/ 484054 w 733"/>
                  <a:gd name="T65" fmla="*/ 249238 h 696"/>
                  <a:gd name="T66" fmla="*/ 504719 w 733"/>
                  <a:gd name="T67" fmla="*/ 289719 h 696"/>
                  <a:gd name="T68" fmla="*/ 522206 w 733"/>
                  <a:gd name="T69" fmla="*/ 337344 h 696"/>
                  <a:gd name="T70" fmla="*/ 526180 w 733"/>
                  <a:gd name="T71" fmla="*/ 367506 h 696"/>
                  <a:gd name="T72" fmla="*/ 530154 w 733"/>
                  <a:gd name="T73" fmla="*/ 396081 h 696"/>
                  <a:gd name="T74" fmla="*/ 532538 w 733"/>
                  <a:gd name="T75" fmla="*/ 442913 h 696"/>
                  <a:gd name="T76" fmla="*/ 534923 w 733"/>
                  <a:gd name="T77" fmla="*/ 454819 h 696"/>
                  <a:gd name="T78" fmla="*/ 554794 w 733"/>
                  <a:gd name="T79" fmla="*/ 426244 h 696"/>
                  <a:gd name="T80" fmla="*/ 573075 w 733"/>
                  <a:gd name="T81" fmla="*/ 378619 h 696"/>
                  <a:gd name="T82" fmla="*/ 581818 w 733"/>
                  <a:gd name="T83" fmla="*/ 331788 h 696"/>
                  <a:gd name="T84" fmla="*/ 581818 w 733"/>
                  <a:gd name="T85" fmla="*/ 275431 h 69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33" h="696">
                    <a:moveTo>
                      <a:pt x="715" y="263"/>
                    </a:moveTo>
                    <a:lnTo>
                      <a:pt x="715" y="263"/>
                    </a:lnTo>
                    <a:lnTo>
                      <a:pt x="709" y="239"/>
                    </a:lnTo>
                    <a:lnTo>
                      <a:pt x="703" y="217"/>
                    </a:lnTo>
                    <a:lnTo>
                      <a:pt x="695" y="197"/>
                    </a:lnTo>
                    <a:lnTo>
                      <a:pt x="687" y="178"/>
                    </a:lnTo>
                    <a:lnTo>
                      <a:pt x="677" y="160"/>
                    </a:lnTo>
                    <a:lnTo>
                      <a:pt x="668" y="144"/>
                    </a:lnTo>
                    <a:lnTo>
                      <a:pt x="657" y="128"/>
                    </a:lnTo>
                    <a:lnTo>
                      <a:pt x="647" y="113"/>
                    </a:lnTo>
                    <a:lnTo>
                      <a:pt x="636" y="101"/>
                    </a:lnTo>
                    <a:lnTo>
                      <a:pt x="625" y="89"/>
                    </a:lnTo>
                    <a:lnTo>
                      <a:pt x="613" y="78"/>
                    </a:lnTo>
                    <a:lnTo>
                      <a:pt x="602" y="67"/>
                    </a:lnTo>
                    <a:lnTo>
                      <a:pt x="590" y="58"/>
                    </a:lnTo>
                    <a:lnTo>
                      <a:pt x="578" y="49"/>
                    </a:lnTo>
                    <a:lnTo>
                      <a:pt x="554" y="36"/>
                    </a:lnTo>
                    <a:lnTo>
                      <a:pt x="531" y="25"/>
                    </a:lnTo>
                    <a:lnTo>
                      <a:pt x="509" y="16"/>
                    </a:lnTo>
                    <a:lnTo>
                      <a:pt x="489" y="10"/>
                    </a:lnTo>
                    <a:lnTo>
                      <a:pt x="472" y="5"/>
                    </a:lnTo>
                    <a:lnTo>
                      <a:pt x="457" y="3"/>
                    </a:lnTo>
                    <a:lnTo>
                      <a:pt x="445" y="2"/>
                    </a:lnTo>
                    <a:lnTo>
                      <a:pt x="437" y="0"/>
                    </a:lnTo>
                    <a:lnTo>
                      <a:pt x="385" y="0"/>
                    </a:lnTo>
                    <a:lnTo>
                      <a:pt x="341" y="3"/>
                    </a:lnTo>
                    <a:lnTo>
                      <a:pt x="303" y="7"/>
                    </a:lnTo>
                    <a:lnTo>
                      <a:pt x="286" y="9"/>
                    </a:lnTo>
                    <a:lnTo>
                      <a:pt x="270" y="13"/>
                    </a:lnTo>
                    <a:lnTo>
                      <a:pt x="254" y="16"/>
                    </a:lnTo>
                    <a:lnTo>
                      <a:pt x="239" y="21"/>
                    </a:lnTo>
                    <a:lnTo>
                      <a:pt x="224" y="27"/>
                    </a:lnTo>
                    <a:lnTo>
                      <a:pt x="210" y="34"/>
                    </a:lnTo>
                    <a:lnTo>
                      <a:pt x="195" y="41"/>
                    </a:lnTo>
                    <a:lnTo>
                      <a:pt x="180" y="49"/>
                    </a:lnTo>
                    <a:lnTo>
                      <a:pt x="147" y="70"/>
                    </a:lnTo>
                    <a:lnTo>
                      <a:pt x="130" y="84"/>
                    </a:lnTo>
                    <a:lnTo>
                      <a:pt x="110" y="98"/>
                    </a:lnTo>
                    <a:lnTo>
                      <a:pt x="91" y="117"/>
                    </a:lnTo>
                    <a:lnTo>
                      <a:pt x="81" y="127"/>
                    </a:lnTo>
                    <a:lnTo>
                      <a:pt x="71" y="139"/>
                    </a:lnTo>
                    <a:lnTo>
                      <a:pt x="63" y="151"/>
                    </a:lnTo>
                    <a:lnTo>
                      <a:pt x="53" y="165"/>
                    </a:lnTo>
                    <a:lnTo>
                      <a:pt x="44" y="179"/>
                    </a:lnTo>
                    <a:lnTo>
                      <a:pt x="37" y="195"/>
                    </a:lnTo>
                    <a:lnTo>
                      <a:pt x="28" y="212"/>
                    </a:lnTo>
                    <a:lnTo>
                      <a:pt x="22" y="231"/>
                    </a:lnTo>
                    <a:lnTo>
                      <a:pt x="16" y="251"/>
                    </a:lnTo>
                    <a:lnTo>
                      <a:pt x="10" y="273"/>
                    </a:lnTo>
                    <a:lnTo>
                      <a:pt x="6" y="295"/>
                    </a:lnTo>
                    <a:lnTo>
                      <a:pt x="3" y="325"/>
                    </a:lnTo>
                    <a:lnTo>
                      <a:pt x="0" y="362"/>
                    </a:lnTo>
                    <a:lnTo>
                      <a:pt x="0" y="382"/>
                    </a:lnTo>
                    <a:lnTo>
                      <a:pt x="1" y="401"/>
                    </a:lnTo>
                    <a:lnTo>
                      <a:pt x="3" y="422"/>
                    </a:lnTo>
                    <a:lnTo>
                      <a:pt x="5" y="444"/>
                    </a:lnTo>
                    <a:lnTo>
                      <a:pt x="9" y="465"/>
                    </a:lnTo>
                    <a:lnTo>
                      <a:pt x="12" y="486"/>
                    </a:lnTo>
                    <a:lnTo>
                      <a:pt x="18" y="507"/>
                    </a:lnTo>
                    <a:lnTo>
                      <a:pt x="26" y="526"/>
                    </a:lnTo>
                    <a:lnTo>
                      <a:pt x="34" y="545"/>
                    </a:lnTo>
                    <a:lnTo>
                      <a:pt x="44" y="562"/>
                    </a:lnTo>
                    <a:lnTo>
                      <a:pt x="56" y="579"/>
                    </a:lnTo>
                    <a:lnTo>
                      <a:pt x="74" y="599"/>
                    </a:lnTo>
                    <a:lnTo>
                      <a:pt x="93" y="620"/>
                    </a:lnTo>
                    <a:lnTo>
                      <a:pt x="114" y="639"/>
                    </a:lnTo>
                    <a:lnTo>
                      <a:pt x="150" y="675"/>
                    </a:lnTo>
                    <a:lnTo>
                      <a:pt x="164" y="688"/>
                    </a:lnTo>
                    <a:lnTo>
                      <a:pt x="162" y="681"/>
                    </a:lnTo>
                    <a:lnTo>
                      <a:pt x="169" y="696"/>
                    </a:lnTo>
                    <a:lnTo>
                      <a:pt x="162" y="649"/>
                    </a:lnTo>
                    <a:lnTo>
                      <a:pt x="157" y="607"/>
                    </a:lnTo>
                    <a:lnTo>
                      <a:pt x="156" y="572"/>
                    </a:lnTo>
                    <a:lnTo>
                      <a:pt x="155" y="542"/>
                    </a:lnTo>
                    <a:lnTo>
                      <a:pt x="156" y="519"/>
                    </a:lnTo>
                    <a:lnTo>
                      <a:pt x="157" y="502"/>
                    </a:lnTo>
                    <a:lnTo>
                      <a:pt x="159" y="488"/>
                    </a:lnTo>
                    <a:lnTo>
                      <a:pt x="169" y="482"/>
                    </a:lnTo>
                    <a:lnTo>
                      <a:pt x="180" y="477"/>
                    </a:lnTo>
                    <a:lnTo>
                      <a:pt x="194" y="472"/>
                    </a:lnTo>
                    <a:lnTo>
                      <a:pt x="211" y="466"/>
                    </a:lnTo>
                    <a:lnTo>
                      <a:pt x="250" y="455"/>
                    </a:lnTo>
                    <a:lnTo>
                      <a:pt x="288" y="443"/>
                    </a:lnTo>
                    <a:lnTo>
                      <a:pt x="361" y="417"/>
                    </a:lnTo>
                    <a:lnTo>
                      <a:pt x="428" y="391"/>
                    </a:lnTo>
                    <a:lnTo>
                      <a:pt x="488" y="368"/>
                    </a:lnTo>
                    <a:lnTo>
                      <a:pt x="538" y="346"/>
                    </a:lnTo>
                    <a:lnTo>
                      <a:pt x="576" y="329"/>
                    </a:lnTo>
                    <a:lnTo>
                      <a:pt x="609" y="314"/>
                    </a:lnTo>
                    <a:lnTo>
                      <a:pt x="618" y="328"/>
                    </a:lnTo>
                    <a:lnTo>
                      <a:pt x="625" y="344"/>
                    </a:lnTo>
                    <a:lnTo>
                      <a:pt x="635" y="365"/>
                    </a:lnTo>
                    <a:lnTo>
                      <a:pt x="645" y="387"/>
                    </a:lnTo>
                    <a:lnTo>
                      <a:pt x="654" y="412"/>
                    </a:lnTo>
                    <a:lnTo>
                      <a:pt x="657" y="425"/>
                    </a:lnTo>
                    <a:lnTo>
                      <a:pt x="660" y="438"/>
                    </a:lnTo>
                    <a:lnTo>
                      <a:pt x="661" y="450"/>
                    </a:lnTo>
                    <a:lnTo>
                      <a:pt x="662" y="463"/>
                    </a:lnTo>
                    <a:lnTo>
                      <a:pt x="663" y="472"/>
                    </a:lnTo>
                    <a:lnTo>
                      <a:pt x="667" y="499"/>
                    </a:lnTo>
                    <a:lnTo>
                      <a:pt x="668" y="518"/>
                    </a:lnTo>
                    <a:lnTo>
                      <a:pt x="670" y="537"/>
                    </a:lnTo>
                    <a:lnTo>
                      <a:pt x="670" y="558"/>
                    </a:lnTo>
                    <a:lnTo>
                      <a:pt x="667" y="579"/>
                    </a:lnTo>
                    <a:lnTo>
                      <a:pt x="673" y="573"/>
                    </a:lnTo>
                    <a:lnTo>
                      <a:pt x="681" y="564"/>
                    </a:lnTo>
                    <a:lnTo>
                      <a:pt x="688" y="552"/>
                    </a:lnTo>
                    <a:lnTo>
                      <a:pt x="698" y="537"/>
                    </a:lnTo>
                    <a:lnTo>
                      <a:pt x="706" y="520"/>
                    </a:lnTo>
                    <a:lnTo>
                      <a:pt x="714" y="501"/>
                    </a:lnTo>
                    <a:lnTo>
                      <a:pt x="721" y="477"/>
                    </a:lnTo>
                    <a:lnTo>
                      <a:pt x="727" y="445"/>
                    </a:lnTo>
                    <a:lnTo>
                      <a:pt x="732" y="418"/>
                    </a:lnTo>
                    <a:lnTo>
                      <a:pt x="733" y="394"/>
                    </a:lnTo>
                    <a:lnTo>
                      <a:pt x="733" y="371"/>
                    </a:lnTo>
                    <a:lnTo>
                      <a:pt x="732" y="347"/>
                    </a:lnTo>
                    <a:lnTo>
                      <a:pt x="727" y="323"/>
                    </a:lnTo>
                    <a:lnTo>
                      <a:pt x="715" y="2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6" name="Freeform 26">
                <a:extLst>
                  <a:ext uri="{FF2B5EF4-FFF2-40B4-BE49-F238E27FC236}">
                    <a16:creationId xmlns:a16="http://schemas.microsoft.com/office/drawing/2014/main" id="{E37F6379-AF40-435D-BEDE-FA10C131C37A}"/>
                  </a:ext>
                </a:extLst>
              </p:cNvPr>
              <p:cNvSpPr>
                <a:spLocks/>
              </p:cNvSpPr>
              <p:nvPr/>
            </p:nvSpPr>
            <p:spPr bwMode="auto">
              <a:xfrm>
                <a:off x="174625" y="1727730"/>
                <a:ext cx="66675" cy="363538"/>
              </a:xfrm>
              <a:custGeom>
                <a:avLst/>
                <a:gdLst>
                  <a:gd name="T0" fmla="*/ 10982 w 85"/>
                  <a:gd name="T1" fmla="*/ 0 h 459"/>
                  <a:gd name="T2" fmla="*/ 10982 w 85"/>
                  <a:gd name="T3" fmla="*/ 0 h 459"/>
                  <a:gd name="T4" fmla="*/ 7844 w 85"/>
                  <a:gd name="T5" fmla="*/ 19801 h 459"/>
                  <a:gd name="T6" fmla="*/ 7060 w 85"/>
                  <a:gd name="T7" fmla="*/ 38809 h 459"/>
                  <a:gd name="T8" fmla="*/ 7844 w 85"/>
                  <a:gd name="T9" fmla="*/ 57818 h 459"/>
                  <a:gd name="T10" fmla="*/ 10197 w 85"/>
                  <a:gd name="T11" fmla="*/ 76034 h 459"/>
                  <a:gd name="T12" fmla="*/ 12551 w 85"/>
                  <a:gd name="T13" fmla="*/ 93459 h 459"/>
                  <a:gd name="T14" fmla="*/ 16473 w 85"/>
                  <a:gd name="T15" fmla="*/ 110091 h 459"/>
                  <a:gd name="T16" fmla="*/ 20395 w 85"/>
                  <a:gd name="T17" fmla="*/ 125139 h 459"/>
                  <a:gd name="T18" fmla="*/ 25101 w 85"/>
                  <a:gd name="T19" fmla="*/ 140980 h 459"/>
                  <a:gd name="T20" fmla="*/ 36083 w 85"/>
                  <a:gd name="T21" fmla="*/ 167117 h 459"/>
                  <a:gd name="T22" fmla="*/ 45496 w 85"/>
                  <a:gd name="T23" fmla="*/ 189293 h 459"/>
                  <a:gd name="T24" fmla="*/ 52556 w 85"/>
                  <a:gd name="T25" fmla="*/ 206718 h 459"/>
                  <a:gd name="T26" fmla="*/ 54124 w 85"/>
                  <a:gd name="T27" fmla="*/ 213846 h 459"/>
                  <a:gd name="T28" fmla="*/ 54124 w 85"/>
                  <a:gd name="T29" fmla="*/ 218598 h 459"/>
                  <a:gd name="T30" fmla="*/ 54124 w 85"/>
                  <a:gd name="T31" fmla="*/ 218598 h 459"/>
                  <a:gd name="T32" fmla="*/ 53340 w 85"/>
                  <a:gd name="T33" fmla="*/ 229686 h 459"/>
                  <a:gd name="T34" fmla="*/ 50202 w 85"/>
                  <a:gd name="T35" fmla="*/ 240775 h 459"/>
                  <a:gd name="T36" fmla="*/ 41574 w 85"/>
                  <a:gd name="T37" fmla="*/ 269287 h 459"/>
                  <a:gd name="T38" fmla="*/ 39221 w 85"/>
                  <a:gd name="T39" fmla="*/ 283544 h 459"/>
                  <a:gd name="T40" fmla="*/ 36083 w 85"/>
                  <a:gd name="T41" fmla="*/ 297008 h 459"/>
                  <a:gd name="T42" fmla="*/ 36083 w 85"/>
                  <a:gd name="T43" fmla="*/ 303344 h 459"/>
                  <a:gd name="T44" fmla="*/ 36083 w 85"/>
                  <a:gd name="T45" fmla="*/ 308888 h 459"/>
                  <a:gd name="T46" fmla="*/ 36867 w 85"/>
                  <a:gd name="T47" fmla="*/ 313641 h 459"/>
                  <a:gd name="T48" fmla="*/ 39221 w 85"/>
                  <a:gd name="T49" fmla="*/ 318393 h 459"/>
                  <a:gd name="T50" fmla="*/ 39221 w 85"/>
                  <a:gd name="T51" fmla="*/ 318393 h 459"/>
                  <a:gd name="T52" fmla="*/ 48634 w 85"/>
                  <a:gd name="T53" fmla="*/ 335025 h 459"/>
                  <a:gd name="T54" fmla="*/ 57262 w 85"/>
                  <a:gd name="T55" fmla="*/ 348490 h 459"/>
                  <a:gd name="T56" fmla="*/ 66675 w 85"/>
                  <a:gd name="T57" fmla="*/ 363538 h 459"/>
                  <a:gd name="T58" fmla="*/ 66675 w 85"/>
                  <a:gd name="T59" fmla="*/ 363538 h 459"/>
                  <a:gd name="T60" fmla="*/ 59615 w 85"/>
                  <a:gd name="T61" fmla="*/ 357202 h 459"/>
                  <a:gd name="T62" fmla="*/ 46280 w 85"/>
                  <a:gd name="T63" fmla="*/ 345321 h 459"/>
                  <a:gd name="T64" fmla="*/ 39221 w 85"/>
                  <a:gd name="T65" fmla="*/ 337401 h 459"/>
                  <a:gd name="T66" fmla="*/ 32161 w 85"/>
                  <a:gd name="T67" fmla="*/ 329481 h 459"/>
                  <a:gd name="T68" fmla="*/ 27454 w 85"/>
                  <a:gd name="T69" fmla="*/ 321561 h 459"/>
                  <a:gd name="T70" fmla="*/ 25101 w 85"/>
                  <a:gd name="T71" fmla="*/ 318393 h 459"/>
                  <a:gd name="T72" fmla="*/ 25101 w 85"/>
                  <a:gd name="T73" fmla="*/ 316017 h 459"/>
                  <a:gd name="T74" fmla="*/ 25101 w 85"/>
                  <a:gd name="T75" fmla="*/ 316017 h 459"/>
                  <a:gd name="T76" fmla="*/ 25101 w 85"/>
                  <a:gd name="T77" fmla="*/ 308888 h 459"/>
                  <a:gd name="T78" fmla="*/ 27454 w 85"/>
                  <a:gd name="T79" fmla="*/ 300968 h 459"/>
                  <a:gd name="T80" fmla="*/ 32945 w 85"/>
                  <a:gd name="T81" fmla="*/ 281960 h 459"/>
                  <a:gd name="T82" fmla="*/ 36083 w 85"/>
                  <a:gd name="T83" fmla="*/ 270079 h 459"/>
                  <a:gd name="T84" fmla="*/ 39221 w 85"/>
                  <a:gd name="T85" fmla="*/ 255823 h 459"/>
                  <a:gd name="T86" fmla="*/ 41574 w 85"/>
                  <a:gd name="T87" fmla="*/ 240775 h 459"/>
                  <a:gd name="T88" fmla="*/ 43927 w 85"/>
                  <a:gd name="T89" fmla="*/ 223350 h 459"/>
                  <a:gd name="T90" fmla="*/ 43927 w 85"/>
                  <a:gd name="T91" fmla="*/ 223350 h 459"/>
                  <a:gd name="T92" fmla="*/ 43927 w 85"/>
                  <a:gd name="T93" fmla="*/ 214638 h 459"/>
                  <a:gd name="T94" fmla="*/ 42358 w 85"/>
                  <a:gd name="T95" fmla="*/ 205926 h 459"/>
                  <a:gd name="T96" fmla="*/ 41574 w 85"/>
                  <a:gd name="T97" fmla="*/ 198005 h 459"/>
                  <a:gd name="T98" fmla="*/ 40005 w 85"/>
                  <a:gd name="T99" fmla="*/ 190877 h 459"/>
                  <a:gd name="T100" fmla="*/ 36867 w 85"/>
                  <a:gd name="T101" fmla="*/ 183749 h 459"/>
                  <a:gd name="T102" fmla="*/ 33730 w 85"/>
                  <a:gd name="T103" fmla="*/ 176621 h 459"/>
                  <a:gd name="T104" fmla="*/ 26670 w 85"/>
                  <a:gd name="T105" fmla="*/ 164741 h 459"/>
                  <a:gd name="T106" fmla="*/ 18826 w 85"/>
                  <a:gd name="T107" fmla="*/ 152860 h 459"/>
                  <a:gd name="T108" fmla="*/ 10982 w 85"/>
                  <a:gd name="T109" fmla="*/ 143356 h 459"/>
                  <a:gd name="T110" fmla="*/ 5491 w 85"/>
                  <a:gd name="T111" fmla="*/ 133852 h 459"/>
                  <a:gd name="T112" fmla="*/ 0 w 85"/>
                  <a:gd name="T113" fmla="*/ 125139 h 459"/>
                  <a:gd name="T114" fmla="*/ 10982 w 85"/>
                  <a:gd name="T115" fmla="*/ 0 h 459"/>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85" h="459">
                    <a:moveTo>
                      <a:pt x="14" y="0"/>
                    </a:moveTo>
                    <a:lnTo>
                      <a:pt x="14" y="0"/>
                    </a:lnTo>
                    <a:lnTo>
                      <a:pt x="10" y="25"/>
                    </a:lnTo>
                    <a:lnTo>
                      <a:pt x="9" y="49"/>
                    </a:lnTo>
                    <a:lnTo>
                      <a:pt x="10" y="73"/>
                    </a:lnTo>
                    <a:lnTo>
                      <a:pt x="13" y="96"/>
                    </a:lnTo>
                    <a:lnTo>
                      <a:pt x="16" y="118"/>
                    </a:lnTo>
                    <a:lnTo>
                      <a:pt x="21" y="139"/>
                    </a:lnTo>
                    <a:lnTo>
                      <a:pt x="26" y="158"/>
                    </a:lnTo>
                    <a:lnTo>
                      <a:pt x="32" y="178"/>
                    </a:lnTo>
                    <a:lnTo>
                      <a:pt x="46" y="211"/>
                    </a:lnTo>
                    <a:lnTo>
                      <a:pt x="58" y="239"/>
                    </a:lnTo>
                    <a:lnTo>
                      <a:pt x="67" y="261"/>
                    </a:lnTo>
                    <a:lnTo>
                      <a:pt x="69" y="270"/>
                    </a:lnTo>
                    <a:lnTo>
                      <a:pt x="69" y="276"/>
                    </a:lnTo>
                    <a:lnTo>
                      <a:pt x="68" y="290"/>
                    </a:lnTo>
                    <a:lnTo>
                      <a:pt x="64" y="304"/>
                    </a:lnTo>
                    <a:lnTo>
                      <a:pt x="53" y="340"/>
                    </a:lnTo>
                    <a:lnTo>
                      <a:pt x="50" y="358"/>
                    </a:lnTo>
                    <a:lnTo>
                      <a:pt x="46" y="375"/>
                    </a:lnTo>
                    <a:lnTo>
                      <a:pt x="46" y="383"/>
                    </a:lnTo>
                    <a:lnTo>
                      <a:pt x="46" y="390"/>
                    </a:lnTo>
                    <a:lnTo>
                      <a:pt x="47" y="396"/>
                    </a:lnTo>
                    <a:lnTo>
                      <a:pt x="50" y="402"/>
                    </a:lnTo>
                    <a:lnTo>
                      <a:pt x="62" y="423"/>
                    </a:lnTo>
                    <a:lnTo>
                      <a:pt x="73" y="440"/>
                    </a:lnTo>
                    <a:lnTo>
                      <a:pt x="85" y="459"/>
                    </a:lnTo>
                    <a:lnTo>
                      <a:pt x="76" y="451"/>
                    </a:lnTo>
                    <a:lnTo>
                      <a:pt x="59" y="436"/>
                    </a:lnTo>
                    <a:lnTo>
                      <a:pt x="50" y="426"/>
                    </a:lnTo>
                    <a:lnTo>
                      <a:pt x="41" y="416"/>
                    </a:lnTo>
                    <a:lnTo>
                      <a:pt x="35" y="406"/>
                    </a:lnTo>
                    <a:lnTo>
                      <a:pt x="32" y="402"/>
                    </a:lnTo>
                    <a:lnTo>
                      <a:pt x="32" y="399"/>
                    </a:lnTo>
                    <a:lnTo>
                      <a:pt x="32" y="390"/>
                    </a:lnTo>
                    <a:lnTo>
                      <a:pt x="35" y="380"/>
                    </a:lnTo>
                    <a:lnTo>
                      <a:pt x="42" y="356"/>
                    </a:lnTo>
                    <a:lnTo>
                      <a:pt x="46" y="341"/>
                    </a:lnTo>
                    <a:lnTo>
                      <a:pt x="50" y="323"/>
                    </a:lnTo>
                    <a:lnTo>
                      <a:pt x="53" y="304"/>
                    </a:lnTo>
                    <a:lnTo>
                      <a:pt x="56" y="282"/>
                    </a:lnTo>
                    <a:lnTo>
                      <a:pt x="56" y="271"/>
                    </a:lnTo>
                    <a:lnTo>
                      <a:pt x="54" y="260"/>
                    </a:lnTo>
                    <a:lnTo>
                      <a:pt x="53" y="250"/>
                    </a:lnTo>
                    <a:lnTo>
                      <a:pt x="51" y="241"/>
                    </a:lnTo>
                    <a:lnTo>
                      <a:pt x="47" y="232"/>
                    </a:lnTo>
                    <a:lnTo>
                      <a:pt x="43" y="223"/>
                    </a:lnTo>
                    <a:lnTo>
                      <a:pt x="34" y="208"/>
                    </a:lnTo>
                    <a:lnTo>
                      <a:pt x="24" y="193"/>
                    </a:lnTo>
                    <a:lnTo>
                      <a:pt x="14" y="181"/>
                    </a:lnTo>
                    <a:lnTo>
                      <a:pt x="7" y="169"/>
                    </a:lnTo>
                    <a:lnTo>
                      <a:pt x="0" y="158"/>
                    </a:lnTo>
                    <a:lnTo>
                      <a:pt x="14" y="0"/>
                    </a:lnTo>
                    <a:close/>
                  </a:path>
                </a:pathLst>
              </a:custGeom>
              <a:solidFill>
                <a:srgbClr val="193540"/>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7" name="Freeform 27">
                <a:extLst>
                  <a:ext uri="{FF2B5EF4-FFF2-40B4-BE49-F238E27FC236}">
                    <a16:creationId xmlns:a16="http://schemas.microsoft.com/office/drawing/2014/main" id="{849AC1AE-98F8-42F7-B5B4-4963B71DC945}"/>
                  </a:ext>
                </a:extLst>
              </p:cNvPr>
              <p:cNvSpPr>
                <a:spLocks/>
              </p:cNvSpPr>
              <p:nvPr/>
            </p:nvSpPr>
            <p:spPr bwMode="auto">
              <a:xfrm>
                <a:off x="174625" y="1727730"/>
                <a:ext cx="66675" cy="363538"/>
              </a:xfrm>
              <a:custGeom>
                <a:avLst/>
                <a:gdLst>
                  <a:gd name="T0" fmla="*/ 10982 w 85"/>
                  <a:gd name="T1" fmla="*/ 0 h 459"/>
                  <a:gd name="T2" fmla="*/ 10982 w 85"/>
                  <a:gd name="T3" fmla="*/ 0 h 459"/>
                  <a:gd name="T4" fmla="*/ 7844 w 85"/>
                  <a:gd name="T5" fmla="*/ 19801 h 459"/>
                  <a:gd name="T6" fmla="*/ 7060 w 85"/>
                  <a:gd name="T7" fmla="*/ 38809 h 459"/>
                  <a:gd name="T8" fmla="*/ 7844 w 85"/>
                  <a:gd name="T9" fmla="*/ 57818 h 459"/>
                  <a:gd name="T10" fmla="*/ 10197 w 85"/>
                  <a:gd name="T11" fmla="*/ 76034 h 459"/>
                  <a:gd name="T12" fmla="*/ 12551 w 85"/>
                  <a:gd name="T13" fmla="*/ 93459 h 459"/>
                  <a:gd name="T14" fmla="*/ 16473 w 85"/>
                  <a:gd name="T15" fmla="*/ 110091 h 459"/>
                  <a:gd name="T16" fmla="*/ 20395 w 85"/>
                  <a:gd name="T17" fmla="*/ 125139 h 459"/>
                  <a:gd name="T18" fmla="*/ 25101 w 85"/>
                  <a:gd name="T19" fmla="*/ 140980 h 459"/>
                  <a:gd name="T20" fmla="*/ 36083 w 85"/>
                  <a:gd name="T21" fmla="*/ 167117 h 459"/>
                  <a:gd name="T22" fmla="*/ 45496 w 85"/>
                  <a:gd name="T23" fmla="*/ 189293 h 459"/>
                  <a:gd name="T24" fmla="*/ 52556 w 85"/>
                  <a:gd name="T25" fmla="*/ 206718 h 459"/>
                  <a:gd name="T26" fmla="*/ 54124 w 85"/>
                  <a:gd name="T27" fmla="*/ 213846 h 459"/>
                  <a:gd name="T28" fmla="*/ 54124 w 85"/>
                  <a:gd name="T29" fmla="*/ 218598 h 459"/>
                  <a:gd name="T30" fmla="*/ 54124 w 85"/>
                  <a:gd name="T31" fmla="*/ 218598 h 459"/>
                  <a:gd name="T32" fmla="*/ 53340 w 85"/>
                  <a:gd name="T33" fmla="*/ 229686 h 459"/>
                  <a:gd name="T34" fmla="*/ 50202 w 85"/>
                  <a:gd name="T35" fmla="*/ 240775 h 459"/>
                  <a:gd name="T36" fmla="*/ 41574 w 85"/>
                  <a:gd name="T37" fmla="*/ 269287 h 459"/>
                  <a:gd name="T38" fmla="*/ 39221 w 85"/>
                  <a:gd name="T39" fmla="*/ 283544 h 459"/>
                  <a:gd name="T40" fmla="*/ 36083 w 85"/>
                  <a:gd name="T41" fmla="*/ 297008 h 459"/>
                  <a:gd name="T42" fmla="*/ 36083 w 85"/>
                  <a:gd name="T43" fmla="*/ 303344 h 459"/>
                  <a:gd name="T44" fmla="*/ 36083 w 85"/>
                  <a:gd name="T45" fmla="*/ 308888 h 459"/>
                  <a:gd name="T46" fmla="*/ 36867 w 85"/>
                  <a:gd name="T47" fmla="*/ 313641 h 459"/>
                  <a:gd name="T48" fmla="*/ 39221 w 85"/>
                  <a:gd name="T49" fmla="*/ 318393 h 459"/>
                  <a:gd name="T50" fmla="*/ 39221 w 85"/>
                  <a:gd name="T51" fmla="*/ 318393 h 459"/>
                  <a:gd name="T52" fmla="*/ 48634 w 85"/>
                  <a:gd name="T53" fmla="*/ 335025 h 459"/>
                  <a:gd name="T54" fmla="*/ 57262 w 85"/>
                  <a:gd name="T55" fmla="*/ 348490 h 459"/>
                  <a:gd name="T56" fmla="*/ 66675 w 85"/>
                  <a:gd name="T57" fmla="*/ 363538 h 459"/>
                  <a:gd name="T58" fmla="*/ 66675 w 85"/>
                  <a:gd name="T59" fmla="*/ 363538 h 459"/>
                  <a:gd name="T60" fmla="*/ 59615 w 85"/>
                  <a:gd name="T61" fmla="*/ 357202 h 459"/>
                  <a:gd name="T62" fmla="*/ 46280 w 85"/>
                  <a:gd name="T63" fmla="*/ 345321 h 459"/>
                  <a:gd name="T64" fmla="*/ 39221 w 85"/>
                  <a:gd name="T65" fmla="*/ 337401 h 459"/>
                  <a:gd name="T66" fmla="*/ 32161 w 85"/>
                  <a:gd name="T67" fmla="*/ 329481 h 459"/>
                  <a:gd name="T68" fmla="*/ 27454 w 85"/>
                  <a:gd name="T69" fmla="*/ 321561 h 459"/>
                  <a:gd name="T70" fmla="*/ 25101 w 85"/>
                  <a:gd name="T71" fmla="*/ 318393 h 459"/>
                  <a:gd name="T72" fmla="*/ 25101 w 85"/>
                  <a:gd name="T73" fmla="*/ 316017 h 459"/>
                  <a:gd name="T74" fmla="*/ 25101 w 85"/>
                  <a:gd name="T75" fmla="*/ 316017 h 459"/>
                  <a:gd name="T76" fmla="*/ 25101 w 85"/>
                  <a:gd name="T77" fmla="*/ 308888 h 459"/>
                  <a:gd name="T78" fmla="*/ 27454 w 85"/>
                  <a:gd name="T79" fmla="*/ 300968 h 459"/>
                  <a:gd name="T80" fmla="*/ 32945 w 85"/>
                  <a:gd name="T81" fmla="*/ 281960 h 459"/>
                  <a:gd name="T82" fmla="*/ 36083 w 85"/>
                  <a:gd name="T83" fmla="*/ 270079 h 459"/>
                  <a:gd name="T84" fmla="*/ 39221 w 85"/>
                  <a:gd name="T85" fmla="*/ 255823 h 459"/>
                  <a:gd name="T86" fmla="*/ 41574 w 85"/>
                  <a:gd name="T87" fmla="*/ 240775 h 459"/>
                  <a:gd name="T88" fmla="*/ 43927 w 85"/>
                  <a:gd name="T89" fmla="*/ 223350 h 459"/>
                  <a:gd name="T90" fmla="*/ 43927 w 85"/>
                  <a:gd name="T91" fmla="*/ 223350 h 459"/>
                  <a:gd name="T92" fmla="*/ 43927 w 85"/>
                  <a:gd name="T93" fmla="*/ 214638 h 459"/>
                  <a:gd name="T94" fmla="*/ 42358 w 85"/>
                  <a:gd name="T95" fmla="*/ 205926 h 459"/>
                  <a:gd name="T96" fmla="*/ 41574 w 85"/>
                  <a:gd name="T97" fmla="*/ 198005 h 459"/>
                  <a:gd name="T98" fmla="*/ 40005 w 85"/>
                  <a:gd name="T99" fmla="*/ 190877 h 459"/>
                  <a:gd name="T100" fmla="*/ 36867 w 85"/>
                  <a:gd name="T101" fmla="*/ 183749 h 459"/>
                  <a:gd name="T102" fmla="*/ 33730 w 85"/>
                  <a:gd name="T103" fmla="*/ 176621 h 459"/>
                  <a:gd name="T104" fmla="*/ 26670 w 85"/>
                  <a:gd name="T105" fmla="*/ 164741 h 459"/>
                  <a:gd name="T106" fmla="*/ 18826 w 85"/>
                  <a:gd name="T107" fmla="*/ 152860 h 459"/>
                  <a:gd name="T108" fmla="*/ 10982 w 85"/>
                  <a:gd name="T109" fmla="*/ 143356 h 459"/>
                  <a:gd name="T110" fmla="*/ 5491 w 85"/>
                  <a:gd name="T111" fmla="*/ 133852 h 459"/>
                  <a:gd name="T112" fmla="*/ 0 w 85"/>
                  <a:gd name="T113" fmla="*/ 125139 h 459"/>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85" h="459">
                    <a:moveTo>
                      <a:pt x="14" y="0"/>
                    </a:moveTo>
                    <a:lnTo>
                      <a:pt x="14" y="0"/>
                    </a:lnTo>
                    <a:lnTo>
                      <a:pt x="10" y="25"/>
                    </a:lnTo>
                    <a:lnTo>
                      <a:pt x="9" y="49"/>
                    </a:lnTo>
                    <a:lnTo>
                      <a:pt x="10" y="73"/>
                    </a:lnTo>
                    <a:lnTo>
                      <a:pt x="13" y="96"/>
                    </a:lnTo>
                    <a:lnTo>
                      <a:pt x="16" y="118"/>
                    </a:lnTo>
                    <a:lnTo>
                      <a:pt x="21" y="139"/>
                    </a:lnTo>
                    <a:lnTo>
                      <a:pt x="26" y="158"/>
                    </a:lnTo>
                    <a:lnTo>
                      <a:pt x="32" y="178"/>
                    </a:lnTo>
                    <a:lnTo>
                      <a:pt x="46" y="211"/>
                    </a:lnTo>
                    <a:lnTo>
                      <a:pt x="58" y="239"/>
                    </a:lnTo>
                    <a:lnTo>
                      <a:pt x="67" y="261"/>
                    </a:lnTo>
                    <a:lnTo>
                      <a:pt x="69" y="270"/>
                    </a:lnTo>
                    <a:lnTo>
                      <a:pt x="69" y="276"/>
                    </a:lnTo>
                    <a:lnTo>
                      <a:pt x="68" y="290"/>
                    </a:lnTo>
                    <a:lnTo>
                      <a:pt x="64" y="304"/>
                    </a:lnTo>
                    <a:lnTo>
                      <a:pt x="53" y="340"/>
                    </a:lnTo>
                    <a:lnTo>
                      <a:pt x="50" y="358"/>
                    </a:lnTo>
                    <a:lnTo>
                      <a:pt x="46" y="375"/>
                    </a:lnTo>
                    <a:lnTo>
                      <a:pt x="46" y="383"/>
                    </a:lnTo>
                    <a:lnTo>
                      <a:pt x="46" y="390"/>
                    </a:lnTo>
                    <a:lnTo>
                      <a:pt x="47" y="396"/>
                    </a:lnTo>
                    <a:lnTo>
                      <a:pt x="50" y="402"/>
                    </a:lnTo>
                    <a:lnTo>
                      <a:pt x="62" y="423"/>
                    </a:lnTo>
                    <a:lnTo>
                      <a:pt x="73" y="440"/>
                    </a:lnTo>
                    <a:lnTo>
                      <a:pt x="85" y="459"/>
                    </a:lnTo>
                    <a:lnTo>
                      <a:pt x="76" y="451"/>
                    </a:lnTo>
                    <a:lnTo>
                      <a:pt x="59" y="436"/>
                    </a:lnTo>
                    <a:lnTo>
                      <a:pt x="50" y="426"/>
                    </a:lnTo>
                    <a:lnTo>
                      <a:pt x="41" y="416"/>
                    </a:lnTo>
                    <a:lnTo>
                      <a:pt x="35" y="406"/>
                    </a:lnTo>
                    <a:lnTo>
                      <a:pt x="32" y="402"/>
                    </a:lnTo>
                    <a:lnTo>
                      <a:pt x="32" y="399"/>
                    </a:lnTo>
                    <a:lnTo>
                      <a:pt x="32" y="390"/>
                    </a:lnTo>
                    <a:lnTo>
                      <a:pt x="35" y="380"/>
                    </a:lnTo>
                    <a:lnTo>
                      <a:pt x="42" y="356"/>
                    </a:lnTo>
                    <a:lnTo>
                      <a:pt x="46" y="341"/>
                    </a:lnTo>
                    <a:lnTo>
                      <a:pt x="50" y="323"/>
                    </a:lnTo>
                    <a:lnTo>
                      <a:pt x="53" y="304"/>
                    </a:lnTo>
                    <a:lnTo>
                      <a:pt x="56" y="282"/>
                    </a:lnTo>
                    <a:lnTo>
                      <a:pt x="56" y="271"/>
                    </a:lnTo>
                    <a:lnTo>
                      <a:pt x="54" y="260"/>
                    </a:lnTo>
                    <a:lnTo>
                      <a:pt x="53" y="250"/>
                    </a:lnTo>
                    <a:lnTo>
                      <a:pt x="51" y="241"/>
                    </a:lnTo>
                    <a:lnTo>
                      <a:pt x="47" y="232"/>
                    </a:lnTo>
                    <a:lnTo>
                      <a:pt x="43" y="223"/>
                    </a:lnTo>
                    <a:lnTo>
                      <a:pt x="34" y="208"/>
                    </a:lnTo>
                    <a:lnTo>
                      <a:pt x="24" y="193"/>
                    </a:lnTo>
                    <a:lnTo>
                      <a:pt x="14" y="181"/>
                    </a:lnTo>
                    <a:lnTo>
                      <a:pt x="7" y="169"/>
                    </a:lnTo>
                    <a:lnTo>
                      <a:pt x="0" y="1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8" name="Freeform 28">
                <a:extLst>
                  <a:ext uri="{FF2B5EF4-FFF2-40B4-BE49-F238E27FC236}">
                    <a16:creationId xmlns:a16="http://schemas.microsoft.com/office/drawing/2014/main" id="{15D448BB-8F55-4395-ADDF-AC1612B7E729}"/>
                  </a:ext>
                </a:extLst>
              </p:cNvPr>
              <p:cNvSpPr>
                <a:spLocks/>
              </p:cNvSpPr>
              <p:nvPr/>
            </p:nvSpPr>
            <p:spPr bwMode="auto">
              <a:xfrm>
                <a:off x="558800" y="1597555"/>
                <a:ext cx="58738" cy="493713"/>
              </a:xfrm>
              <a:custGeom>
                <a:avLst/>
                <a:gdLst>
                  <a:gd name="T0" fmla="*/ 1632 w 72"/>
                  <a:gd name="T1" fmla="*/ 0 h 622"/>
                  <a:gd name="T2" fmla="*/ 1632 w 72"/>
                  <a:gd name="T3" fmla="*/ 0 h 622"/>
                  <a:gd name="T4" fmla="*/ 4079 w 72"/>
                  <a:gd name="T5" fmla="*/ 4763 h 622"/>
                  <a:gd name="T6" fmla="*/ 8158 w 72"/>
                  <a:gd name="T7" fmla="*/ 20638 h 622"/>
                  <a:gd name="T8" fmla="*/ 14685 w 72"/>
                  <a:gd name="T9" fmla="*/ 45244 h 622"/>
                  <a:gd name="T10" fmla="*/ 21211 w 72"/>
                  <a:gd name="T11" fmla="*/ 77788 h 622"/>
                  <a:gd name="T12" fmla="*/ 23658 w 72"/>
                  <a:gd name="T13" fmla="*/ 96838 h 622"/>
                  <a:gd name="T14" fmla="*/ 26106 w 72"/>
                  <a:gd name="T15" fmla="*/ 118269 h 622"/>
                  <a:gd name="T16" fmla="*/ 27737 w 72"/>
                  <a:gd name="T17" fmla="*/ 139700 h 622"/>
                  <a:gd name="T18" fmla="*/ 29369 w 72"/>
                  <a:gd name="T19" fmla="*/ 162719 h 622"/>
                  <a:gd name="T20" fmla="*/ 30185 w 72"/>
                  <a:gd name="T21" fmla="*/ 188119 h 622"/>
                  <a:gd name="T22" fmla="*/ 29369 w 72"/>
                  <a:gd name="T23" fmla="*/ 213519 h 622"/>
                  <a:gd name="T24" fmla="*/ 26922 w 72"/>
                  <a:gd name="T25" fmla="*/ 240506 h 622"/>
                  <a:gd name="T26" fmla="*/ 22843 w 72"/>
                  <a:gd name="T27" fmla="*/ 267494 h 622"/>
                  <a:gd name="T28" fmla="*/ 22843 w 72"/>
                  <a:gd name="T29" fmla="*/ 267494 h 622"/>
                  <a:gd name="T30" fmla="*/ 16316 w 72"/>
                  <a:gd name="T31" fmla="*/ 316707 h 622"/>
                  <a:gd name="T32" fmla="*/ 9790 w 72"/>
                  <a:gd name="T33" fmla="*/ 351632 h 622"/>
                  <a:gd name="T34" fmla="*/ 1632 w 72"/>
                  <a:gd name="T35" fmla="*/ 391319 h 622"/>
                  <a:gd name="T36" fmla="*/ 816 w 72"/>
                  <a:gd name="T37" fmla="*/ 402432 h 622"/>
                  <a:gd name="T38" fmla="*/ 0 w 72"/>
                  <a:gd name="T39" fmla="*/ 411163 h 622"/>
                  <a:gd name="T40" fmla="*/ 816 w 72"/>
                  <a:gd name="T41" fmla="*/ 420688 h 622"/>
                  <a:gd name="T42" fmla="*/ 1632 w 72"/>
                  <a:gd name="T43" fmla="*/ 434182 h 622"/>
                  <a:gd name="T44" fmla="*/ 1632 w 72"/>
                  <a:gd name="T45" fmla="*/ 434182 h 622"/>
                  <a:gd name="T46" fmla="*/ 4079 w 72"/>
                  <a:gd name="T47" fmla="*/ 448469 h 622"/>
                  <a:gd name="T48" fmla="*/ 8158 w 72"/>
                  <a:gd name="T49" fmla="*/ 460375 h 622"/>
                  <a:gd name="T50" fmla="*/ 12237 w 72"/>
                  <a:gd name="T51" fmla="*/ 469107 h 622"/>
                  <a:gd name="T52" fmla="*/ 17948 w 72"/>
                  <a:gd name="T53" fmla="*/ 477044 h 622"/>
                  <a:gd name="T54" fmla="*/ 23658 w 72"/>
                  <a:gd name="T55" fmla="*/ 482600 h 622"/>
                  <a:gd name="T56" fmla="*/ 31001 w 72"/>
                  <a:gd name="T57" fmla="*/ 486569 h 622"/>
                  <a:gd name="T58" fmla="*/ 39159 w 72"/>
                  <a:gd name="T59" fmla="*/ 490538 h 622"/>
                  <a:gd name="T60" fmla="*/ 47317 w 72"/>
                  <a:gd name="T61" fmla="*/ 493713 h 622"/>
                  <a:gd name="T62" fmla="*/ 47317 w 72"/>
                  <a:gd name="T63" fmla="*/ 493713 h 622"/>
                  <a:gd name="T64" fmla="*/ 41606 w 72"/>
                  <a:gd name="T65" fmla="*/ 489744 h 622"/>
                  <a:gd name="T66" fmla="*/ 36711 w 72"/>
                  <a:gd name="T67" fmla="*/ 485775 h 622"/>
                  <a:gd name="T68" fmla="*/ 31001 w 72"/>
                  <a:gd name="T69" fmla="*/ 480219 h 622"/>
                  <a:gd name="T70" fmla="*/ 25290 w 72"/>
                  <a:gd name="T71" fmla="*/ 471488 h 622"/>
                  <a:gd name="T72" fmla="*/ 18764 w 72"/>
                  <a:gd name="T73" fmla="*/ 460375 h 622"/>
                  <a:gd name="T74" fmla="*/ 17132 w 72"/>
                  <a:gd name="T75" fmla="*/ 454819 h 622"/>
                  <a:gd name="T76" fmla="*/ 13869 w 72"/>
                  <a:gd name="T77" fmla="*/ 446882 h 622"/>
                  <a:gd name="T78" fmla="*/ 13053 w 72"/>
                  <a:gd name="T79" fmla="*/ 438944 h 622"/>
                  <a:gd name="T80" fmla="*/ 12237 w 72"/>
                  <a:gd name="T81" fmla="*/ 431007 h 622"/>
                  <a:gd name="T82" fmla="*/ 12237 w 72"/>
                  <a:gd name="T83" fmla="*/ 431007 h 622"/>
                  <a:gd name="T84" fmla="*/ 12237 w 72"/>
                  <a:gd name="T85" fmla="*/ 415925 h 622"/>
                  <a:gd name="T86" fmla="*/ 13053 w 72"/>
                  <a:gd name="T87" fmla="*/ 398463 h 622"/>
                  <a:gd name="T88" fmla="*/ 17132 w 72"/>
                  <a:gd name="T89" fmla="*/ 377825 h 622"/>
                  <a:gd name="T90" fmla="*/ 21211 w 72"/>
                  <a:gd name="T91" fmla="*/ 357188 h 622"/>
                  <a:gd name="T92" fmla="*/ 30185 w 72"/>
                  <a:gd name="T93" fmla="*/ 318294 h 622"/>
                  <a:gd name="T94" fmla="*/ 35895 w 72"/>
                  <a:gd name="T95" fmla="*/ 291307 h 622"/>
                  <a:gd name="T96" fmla="*/ 35895 w 72"/>
                  <a:gd name="T97" fmla="*/ 291307 h 622"/>
                  <a:gd name="T98" fmla="*/ 44869 w 72"/>
                  <a:gd name="T99" fmla="*/ 244475 h 622"/>
                  <a:gd name="T100" fmla="*/ 48948 w 72"/>
                  <a:gd name="T101" fmla="*/ 215106 h 622"/>
                  <a:gd name="T102" fmla="*/ 53843 w 72"/>
                  <a:gd name="T103" fmla="*/ 184150 h 622"/>
                  <a:gd name="T104" fmla="*/ 57106 w 72"/>
                  <a:gd name="T105" fmla="*/ 153194 h 622"/>
                  <a:gd name="T106" fmla="*/ 58738 w 72"/>
                  <a:gd name="T107" fmla="*/ 123031 h 622"/>
                  <a:gd name="T108" fmla="*/ 58738 w 72"/>
                  <a:gd name="T109" fmla="*/ 110331 h 622"/>
                  <a:gd name="T110" fmla="*/ 58738 w 72"/>
                  <a:gd name="T111" fmla="*/ 98425 h 622"/>
                  <a:gd name="T112" fmla="*/ 57922 w 72"/>
                  <a:gd name="T113" fmla="*/ 88106 h 622"/>
                  <a:gd name="T114" fmla="*/ 56291 w 72"/>
                  <a:gd name="T115" fmla="*/ 79375 h 622"/>
                  <a:gd name="T116" fmla="*/ 1632 w 72"/>
                  <a:gd name="T117" fmla="*/ 0 h 62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72" h="622">
                    <a:moveTo>
                      <a:pt x="2" y="0"/>
                    </a:moveTo>
                    <a:lnTo>
                      <a:pt x="2" y="0"/>
                    </a:lnTo>
                    <a:lnTo>
                      <a:pt x="5" y="6"/>
                    </a:lnTo>
                    <a:lnTo>
                      <a:pt x="10" y="26"/>
                    </a:lnTo>
                    <a:lnTo>
                      <a:pt x="18" y="57"/>
                    </a:lnTo>
                    <a:lnTo>
                      <a:pt x="26" y="98"/>
                    </a:lnTo>
                    <a:lnTo>
                      <a:pt x="29" y="122"/>
                    </a:lnTo>
                    <a:lnTo>
                      <a:pt x="32" y="149"/>
                    </a:lnTo>
                    <a:lnTo>
                      <a:pt x="34" y="176"/>
                    </a:lnTo>
                    <a:lnTo>
                      <a:pt x="36" y="205"/>
                    </a:lnTo>
                    <a:lnTo>
                      <a:pt x="37" y="237"/>
                    </a:lnTo>
                    <a:lnTo>
                      <a:pt x="36" y="269"/>
                    </a:lnTo>
                    <a:lnTo>
                      <a:pt x="33" y="303"/>
                    </a:lnTo>
                    <a:lnTo>
                      <a:pt x="28" y="337"/>
                    </a:lnTo>
                    <a:lnTo>
                      <a:pt x="20" y="399"/>
                    </a:lnTo>
                    <a:lnTo>
                      <a:pt x="12" y="443"/>
                    </a:lnTo>
                    <a:lnTo>
                      <a:pt x="2" y="493"/>
                    </a:lnTo>
                    <a:lnTo>
                      <a:pt x="1" y="507"/>
                    </a:lnTo>
                    <a:lnTo>
                      <a:pt x="0" y="518"/>
                    </a:lnTo>
                    <a:lnTo>
                      <a:pt x="1" y="530"/>
                    </a:lnTo>
                    <a:lnTo>
                      <a:pt x="2" y="547"/>
                    </a:lnTo>
                    <a:lnTo>
                      <a:pt x="5" y="565"/>
                    </a:lnTo>
                    <a:lnTo>
                      <a:pt x="10" y="580"/>
                    </a:lnTo>
                    <a:lnTo>
                      <a:pt x="15" y="591"/>
                    </a:lnTo>
                    <a:lnTo>
                      <a:pt x="22" y="601"/>
                    </a:lnTo>
                    <a:lnTo>
                      <a:pt x="29" y="608"/>
                    </a:lnTo>
                    <a:lnTo>
                      <a:pt x="38" y="613"/>
                    </a:lnTo>
                    <a:lnTo>
                      <a:pt x="48" y="618"/>
                    </a:lnTo>
                    <a:lnTo>
                      <a:pt x="58" y="622"/>
                    </a:lnTo>
                    <a:lnTo>
                      <a:pt x="51" y="617"/>
                    </a:lnTo>
                    <a:lnTo>
                      <a:pt x="45" y="612"/>
                    </a:lnTo>
                    <a:lnTo>
                      <a:pt x="38" y="605"/>
                    </a:lnTo>
                    <a:lnTo>
                      <a:pt x="31" y="594"/>
                    </a:lnTo>
                    <a:lnTo>
                      <a:pt x="23" y="580"/>
                    </a:lnTo>
                    <a:lnTo>
                      <a:pt x="21" y="573"/>
                    </a:lnTo>
                    <a:lnTo>
                      <a:pt x="17" y="563"/>
                    </a:lnTo>
                    <a:lnTo>
                      <a:pt x="16" y="553"/>
                    </a:lnTo>
                    <a:lnTo>
                      <a:pt x="15" y="543"/>
                    </a:lnTo>
                    <a:lnTo>
                      <a:pt x="15" y="524"/>
                    </a:lnTo>
                    <a:lnTo>
                      <a:pt x="16" y="502"/>
                    </a:lnTo>
                    <a:lnTo>
                      <a:pt x="21" y="476"/>
                    </a:lnTo>
                    <a:lnTo>
                      <a:pt x="26" y="450"/>
                    </a:lnTo>
                    <a:lnTo>
                      <a:pt x="37" y="401"/>
                    </a:lnTo>
                    <a:lnTo>
                      <a:pt x="44" y="367"/>
                    </a:lnTo>
                    <a:lnTo>
                      <a:pt x="55" y="308"/>
                    </a:lnTo>
                    <a:lnTo>
                      <a:pt x="60" y="271"/>
                    </a:lnTo>
                    <a:lnTo>
                      <a:pt x="66" y="232"/>
                    </a:lnTo>
                    <a:lnTo>
                      <a:pt x="70" y="193"/>
                    </a:lnTo>
                    <a:lnTo>
                      <a:pt x="72" y="155"/>
                    </a:lnTo>
                    <a:lnTo>
                      <a:pt x="72" y="139"/>
                    </a:lnTo>
                    <a:lnTo>
                      <a:pt x="72" y="124"/>
                    </a:lnTo>
                    <a:lnTo>
                      <a:pt x="71" y="111"/>
                    </a:lnTo>
                    <a:lnTo>
                      <a:pt x="69" y="100"/>
                    </a:lnTo>
                    <a:lnTo>
                      <a:pt x="2" y="0"/>
                    </a:lnTo>
                    <a:close/>
                  </a:path>
                </a:pathLst>
              </a:custGeom>
              <a:solidFill>
                <a:srgbClr val="193540"/>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sp>
            <p:nvSpPr>
              <p:cNvPr id="329" name="Freeform 29">
                <a:extLst>
                  <a:ext uri="{FF2B5EF4-FFF2-40B4-BE49-F238E27FC236}">
                    <a16:creationId xmlns:a16="http://schemas.microsoft.com/office/drawing/2014/main" id="{405AA8E3-F0D6-48F9-AA07-13803877D405}"/>
                  </a:ext>
                </a:extLst>
              </p:cNvPr>
              <p:cNvSpPr>
                <a:spLocks/>
              </p:cNvSpPr>
              <p:nvPr/>
            </p:nvSpPr>
            <p:spPr bwMode="auto">
              <a:xfrm>
                <a:off x="558800" y="1597555"/>
                <a:ext cx="58738" cy="493713"/>
              </a:xfrm>
              <a:custGeom>
                <a:avLst/>
                <a:gdLst>
                  <a:gd name="T0" fmla="*/ 1632 w 72"/>
                  <a:gd name="T1" fmla="*/ 0 h 622"/>
                  <a:gd name="T2" fmla="*/ 1632 w 72"/>
                  <a:gd name="T3" fmla="*/ 0 h 622"/>
                  <a:gd name="T4" fmla="*/ 4079 w 72"/>
                  <a:gd name="T5" fmla="*/ 4763 h 622"/>
                  <a:gd name="T6" fmla="*/ 8158 w 72"/>
                  <a:gd name="T7" fmla="*/ 20638 h 622"/>
                  <a:gd name="T8" fmla="*/ 14685 w 72"/>
                  <a:gd name="T9" fmla="*/ 45244 h 622"/>
                  <a:gd name="T10" fmla="*/ 21211 w 72"/>
                  <a:gd name="T11" fmla="*/ 77788 h 622"/>
                  <a:gd name="T12" fmla="*/ 23658 w 72"/>
                  <a:gd name="T13" fmla="*/ 96838 h 622"/>
                  <a:gd name="T14" fmla="*/ 26106 w 72"/>
                  <a:gd name="T15" fmla="*/ 118269 h 622"/>
                  <a:gd name="T16" fmla="*/ 27737 w 72"/>
                  <a:gd name="T17" fmla="*/ 139700 h 622"/>
                  <a:gd name="T18" fmla="*/ 29369 w 72"/>
                  <a:gd name="T19" fmla="*/ 162719 h 622"/>
                  <a:gd name="T20" fmla="*/ 30185 w 72"/>
                  <a:gd name="T21" fmla="*/ 188119 h 622"/>
                  <a:gd name="T22" fmla="*/ 29369 w 72"/>
                  <a:gd name="T23" fmla="*/ 213519 h 622"/>
                  <a:gd name="T24" fmla="*/ 26922 w 72"/>
                  <a:gd name="T25" fmla="*/ 240506 h 622"/>
                  <a:gd name="T26" fmla="*/ 22843 w 72"/>
                  <a:gd name="T27" fmla="*/ 267494 h 622"/>
                  <a:gd name="T28" fmla="*/ 22843 w 72"/>
                  <a:gd name="T29" fmla="*/ 267494 h 622"/>
                  <a:gd name="T30" fmla="*/ 16316 w 72"/>
                  <a:gd name="T31" fmla="*/ 316707 h 622"/>
                  <a:gd name="T32" fmla="*/ 9790 w 72"/>
                  <a:gd name="T33" fmla="*/ 351632 h 622"/>
                  <a:gd name="T34" fmla="*/ 1632 w 72"/>
                  <a:gd name="T35" fmla="*/ 391319 h 622"/>
                  <a:gd name="T36" fmla="*/ 816 w 72"/>
                  <a:gd name="T37" fmla="*/ 402432 h 622"/>
                  <a:gd name="T38" fmla="*/ 0 w 72"/>
                  <a:gd name="T39" fmla="*/ 411163 h 622"/>
                  <a:gd name="T40" fmla="*/ 816 w 72"/>
                  <a:gd name="T41" fmla="*/ 420688 h 622"/>
                  <a:gd name="T42" fmla="*/ 1632 w 72"/>
                  <a:gd name="T43" fmla="*/ 434182 h 622"/>
                  <a:gd name="T44" fmla="*/ 1632 w 72"/>
                  <a:gd name="T45" fmla="*/ 434182 h 622"/>
                  <a:gd name="T46" fmla="*/ 4079 w 72"/>
                  <a:gd name="T47" fmla="*/ 448469 h 622"/>
                  <a:gd name="T48" fmla="*/ 8158 w 72"/>
                  <a:gd name="T49" fmla="*/ 460375 h 622"/>
                  <a:gd name="T50" fmla="*/ 12237 w 72"/>
                  <a:gd name="T51" fmla="*/ 469107 h 622"/>
                  <a:gd name="T52" fmla="*/ 17948 w 72"/>
                  <a:gd name="T53" fmla="*/ 477044 h 622"/>
                  <a:gd name="T54" fmla="*/ 23658 w 72"/>
                  <a:gd name="T55" fmla="*/ 482600 h 622"/>
                  <a:gd name="T56" fmla="*/ 31001 w 72"/>
                  <a:gd name="T57" fmla="*/ 486569 h 622"/>
                  <a:gd name="T58" fmla="*/ 39159 w 72"/>
                  <a:gd name="T59" fmla="*/ 490538 h 622"/>
                  <a:gd name="T60" fmla="*/ 47317 w 72"/>
                  <a:gd name="T61" fmla="*/ 493713 h 622"/>
                  <a:gd name="T62" fmla="*/ 47317 w 72"/>
                  <a:gd name="T63" fmla="*/ 493713 h 622"/>
                  <a:gd name="T64" fmla="*/ 41606 w 72"/>
                  <a:gd name="T65" fmla="*/ 489744 h 622"/>
                  <a:gd name="T66" fmla="*/ 36711 w 72"/>
                  <a:gd name="T67" fmla="*/ 485775 h 622"/>
                  <a:gd name="T68" fmla="*/ 31001 w 72"/>
                  <a:gd name="T69" fmla="*/ 480219 h 622"/>
                  <a:gd name="T70" fmla="*/ 25290 w 72"/>
                  <a:gd name="T71" fmla="*/ 471488 h 622"/>
                  <a:gd name="T72" fmla="*/ 18764 w 72"/>
                  <a:gd name="T73" fmla="*/ 460375 h 622"/>
                  <a:gd name="T74" fmla="*/ 17132 w 72"/>
                  <a:gd name="T75" fmla="*/ 454819 h 622"/>
                  <a:gd name="T76" fmla="*/ 13869 w 72"/>
                  <a:gd name="T77" fmla="*/ 446882 h 622"/>
                  <a:gd name="T78" fmla="*/ 13053 w 72"/>
                  <a:gd name="T79" fmla="*/ 438944 h 622"/>
                  <a:gd name="T80" fmla="*/ 12237 w 72"/>
                  <a:gd name="T81" fmla="*/ 431007 h 622"/>
                  <a:gd name="T82" fmla="*/ 12237 w 72"/>
                  <a:gd name="T83" fmla="*/ 431007 h 622"/>
                  <a:gd name="T84" fmla="*/ 12237 w 72"/>
                  <a:gd name="T85" fmla="*/ 415925 h 622"/>
                  <a:gd name="T86" fmla="*/ 13053 w 72"/>
                  <a:gd name="T87" fmla="*/ 398463 h 622"/>
                  <a:gd name="T88" fmla="*/ 17132 w 72"/>
                  <a:gd name="T89" fmla="*/ 377825 h 622"/>
                  <a:gd name="T90" fmla="*/ 21211 w 72"/>
                  <a:gd name="T91" fmla="*/ 357188 h 622"/>
                  <a:gd name="T92" fmla="*/ 30185 w 72"/>
                  <a:gd name="T93" fmla="*/ 318294 h 622"/>
                  <a:gd name="T94" fmla="*/ 35895 w 72"/>
                  <a:gd name="T95" fmla="*/ 291307 h 622"/>
                  <a:gd name="T96" fmla="*/ 35895 w 72"/>
                  <a:gd name="T97" fmla="*/ 291307 h 622"/>
                  <a:gd name="T98" fmla="*/ 44869 w 72"/>
                  <a:gd name="T99" fmla="*/ 244475 h 622"/>
                  <a:gd name="T100" fmla="*/ 48948 w 72"/>
                  <a:gd name="T101" fmla="*/ 215106 h 622"/>
                  <a:gd name="T102" fmla="*/ 53843 w 72"/>
                  <a:gd name="T103" fmla="*/ 184150 h 622"/>
                  <a:gd name="T104" fmla="*/ 57106 w 72"/>
                  <a:gd name="T105" fmla="*/ 153194 h 622"/>
                  <a:gd name="T106" fmla="*/ 58738 w 72"/>
                  <a:gd name="T107" fmla="*/ 123031 h 622"/>
                  <a:gd name="T108" fmla="*/ 58738 w 72"/>
                  <a:gd name="T109" fmla="*/ 110331 h 622"/>
                  <a:gd name="T110" fmla="*/ 58738 w 72"/>
                  <a:gd name="T111" fmla="*/ 98425 h 622"/>
                  <a:gd name="T112" fmla="*/ 57922 w 72"/>
                  <a:gd name="T113" fmla="*/ 88106 h 622"/>
                  <a:gd name="T114" fmla="*/ 56291 w 72"/>
                  <a:gd name="T115" fmla="*/ 79375 h 622"/>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72" h="622">
                    <a:moveTo>
                      <a:pt x="2" y="0"/>
                    </a:moveTo>
                    <a:lnTo>
                      <a:pt x="2" y="0"/>
                    </a:lnTo>
                    <a:lnTo>
                      <a:pt x="5" y="6"/>
                    </a:lnTo>
                    <a:lnTo>
                      <a:pt x="10" y="26"/>
                    </a:lnTo>
                    <a:lnTo>
                      <a:pt x="18" y="57"/>
                    </a:lnTo>
                    <a:lnTo>
                      <a:pt x="26" y="98"/>
                    </a:lnTo>
                    <a:lnTo>
                      <a:pt x="29" y="122"/>
                    </a:lnTo>
                    <a:lnTo>
                      <a:pt x="32" y="149"/>
                    </a:lnTo>
                    <a:lnTo>
                      <a:pt x="34" y="176"/>
                    </a:lnTo>
                    <a:lnTo>
                      <a:pt x="36" y="205"/>
                    </a:lnTo>
                    <a:lnTo>
                      <a:pt x="37" y="237"/>
                    </a:lnTo>
                    <a:lnTo>
                      <a:pt x="36" y="269"/>
                    </a:lnTo>
                    <a:lnTo>
                      <a:pt x="33" y="303"/>
                    </a:lnTo>
                    <a:lnTo>
                      <a:pt x="28" y="337"/>
                    </a:lnTo>
                    <a:lnTo>
                      <a:pt x="20" y="399"/>
                    </a:lnTo>
                    <a:lnTo>
                      <a:pt x="12" y="443"/>
                    </a:lnTo>
                    <a:lnTo>
                      <a:pt x="2" y="493"/>
                    </a:lnTo>
                    <a:lnTo>
                      <a:pt x="1" y="507"/>
                    </a:lnTo>
                    <a:lnTo>
                      <a:pt x="0" y="518"/>
                    </a:lnTo>
                    <a:lnTo>
                      <a:pt x="1" y="530"/>
                    </a:lnTo>
                    <a:lnTo>
                      <a:pt x="2" y="547"/>
                    </a:lnTo>
                    <a:lnTo>
                      <a:pt x="5" y="565"/>
                    </a:lnTo>
                    <a:lnTo>
                      <a:pt x="10" y="580"/>
                    </a:lnTo>
                    <a:lnTo>
                      <a:pt x="15" y="591"/>
                    </a:lnTo>
                    <a:lnTo>
                      <a:pt x="22" y="601"/>
                    </a:lnTo>
                    <a:lnTo>
                      <a:pt x="29" y="608"/>
                    </a:lnTo>
                    <a:lnTo>
                      <a:pt x="38" y="613"/>
                    </a:lnTo>
                    <a:lnTo>
                      <a:pt x="48" y="618"/>
                    </a:lnTo>
                    <a:lnTo>
                      <a:pt x="58" y="622"/>
                    </a:lnTo>
                    <a:lnTo>
                      <a:pt x="51" y="617"/>
                    </a:lnTo>
                    <a:lnTo>
                      <a:pt x="45" y="612"/>
                    </a:lnTo>
                    <a:lnTo>
                      <a:pt x="38" y="605"/>
                    </a:lnTo>
                    <a:lnTo>
                      <a:pt x="31" y="594"/>
                    </a:lnTo>
                    <a:lnTo>
                      <a:pt x="23" y="580"/>
                    </a:lnTo>
                    <a:lnTo>
                      <a:pt x="21" y="573"/>
                    </a:lnTo>
                    <a:lnTo>
                      <a:pt x="17" y="563"/>
                    </a:lnTo>
                    <a:lnTo>
                      <a:pt x="16" y="553"/>
                    </a:lnTo>
                    <a:lnTo>
                      <a:pt x="15" y="543"/>
                    </a:lnTo>
                    <a:lnTo>
                      <a:pt x="15" y="524"/>
                    </a:lnTo>
                    <a:lnTo>
                      <a:pt x="16" y="502"/>
                    </a:lnTo>
                    <a:lnTo>
                      <a:pt x="21" y="476"/>
                    </a:lnTo>
                    <a:lnTo>
                      <a:pt x="26" y="450"/>
                    </a:lnTo>
                    <a:lnTo>
                      <a:pt x="37" y="401"/>
                    </a:lnTo>
                    <a:lnTo>
                      <a:pt x="44" y="367"/>
                    </a:lnTo>
                    <a:lnTo>
                      <a:pt x="55" y="308"/>
                    </a:lnTo>
                    <a:lnTo>
                      <a:pt x="60" y="271"/>
                    </a:lnTo>
                    <a:lnTo>
                      <a:pt x="66" y="232"/>
                    </a:lnTo>
                    <a:lnTo>
                      <a:pt x="70" y="193"/>
                    </a:lnTo>
                    <a:lnTo>
                      <a:pt x="72" y="155"/>
                    </a:lnTo>
                    <a:lnTo>
                      <a:pt x="72" y="139"/>
                    </a:lnTo>
                    <a:lnTo>
                      <a:pt x="72" y="124"/>
                    </a:lnTo>
                    <a:lnTo>
                      <a:pt x="71" y="111"/>
                    </a:lnTo>
                    <a:lnTo>
                      <a:pt x="69" y="1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grpSp>
        <p:sp>
          <p:nvSpPr>
            <p:cNvPr id="305" name="Freeform 5">
              <a:extLst>
                <a:ext uri="{FF2B5EF4-FFF2-40B4-BE49-F238E27FC236}">
                  <a16:creationId xmlns:a16="http://schemas.microsoft.com/office/drawing/2014/main" id="{ECD4D262-8651-44C2-8D44-EDBAA051D024}"/>
                </a:ext>
              </a:extLst>
            </p:cNvPr>
            <p:cNvSpPr>
              <a:spLocks/>
            </p:cNvSpPr>
            <p:nvPr/>
          </p:nvSpPr>
          <p:spPr bwMode="auto">
            <a:xfrm>
              <a:off x="3569537" y="4038259"/>
              <a:ext cx="736624" cy="38074"/>
            </a:xfrm>
            <a:custGeom>
              <a:avLst/>
              <a:gdLst>
                <a:gd name="T0" fmla="*/ 1 w 115"/>
                <a:gd name="T1" fmla="*/ 0 h 4"/>
                <a:gd name="T2" fmla="*/ 0 w 115"/>
                <a:gd name="T3" fmla="*/ 1 h 4"/>
                <a:gd name="T4" fmla="*/ 0 w 115"/>
                <a:gd name="T5" fmla="*/ 1 h 4"/>
                <a:gd name="T6" fmla="*/ 28 w 115"/>
                <a:gd name="T7" fmla="*/ 3 h 4"/>
                <a:gd name="T8" fmla="*/ 57 w 115"/>
                <a:gd name="T9" fmla="*/ 4 h 4"/>
                <a:gd name="T10" fmla="*/ 87 w 115"/>
                <a:gd name="T11" fmla="*/ 4 h 4"/>
                <a:gd name="T12" fmla="*/ 115 w 115"/>
                <a:gd name="T13" fmla="*/ 1 h 4"/>
                <a:gd name="T14" fmla="*/ 115 w 115"/>
                <a:gd name="T15" fmla="*/ 1 h 4"/>
                <a:gd name="T16" fmla="*/ 114 w 115"/>
                <a:gd name="T17" fmla="*/ 0 h 4"/>
                <a:gd name="T18" fmla="*/ 1 w 115"/>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5" h="4">
                  <a:moveTo>
                    <a:pt x="1" y="0"/>
                  </a:moveTo>
                  <a:lnTo>
                    <a:pt x="0" y="1"/>
                  </a:lnTo>
                  <a:lnTo>
                    <a:pt x="0" y="1"/>
                  </a:lnTo>
                  <a:lnTo>
                    <a:pt x="28" y="3"/>
                  </a:lnTo>
                  <a:lnTo>
                    <a:pt x="57" y="4"/>
                  </a:lnTo>
                  <a:lnTo>
                    <a:pt x="87" y="4"/>
                  </a:lnTo>
                  <a:lnTo>
                    <a:pt x="115" y="1"/>
                  </a:lnTo>
                  <a:lnTo>
                    <a:pt x="115" y="1"/>
                  </a:lnTo>
                  <a:lnTo>
                    <a:pt x="114" y="0"/>
                  </a:lnTo>
                  <a:lnTo>
                    <a:pt x="1" y="0"/>
                  </a:lnTo>
                  <a:close/>
                </a:path>
              </a:pathLst>
            </a:custGeom>
            <a:solidFill>
              <a:srgbClr val="27557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pPr eaLnBrk="1" fontAlgn="auto" hangingPunct="1">
                <a:spcBef>
                  <a:spcPts val="0"/>
                </a:spcBef>
                <a:spcAft>
                  <a:spcPts val="0"/>
                </a:spcAft>
                <a:defRPr/>
              </a:pPr>
              <a:endParaRPr lang="en-US" sz="1350">
                <a:latin typeface="+mn-lt"/>
              </a:endParaRPr>
            </a:p>
          </p:txBody>
        </p:sp>
        <p:sp>
          <p:nvSpPr>
            <p:cNvPr id="306" name="Freeform 6">
              <a:extLst>
                <a:ext uri="{FF2B5EF4-FFF2-40B4-BE49-F238E27FC236}">
                  <a16:creationId xmlns:a16="http://schemas.microsoft.com/office/drawing/2014/main" id="{B1AF4680-81EA-4D31-9D1A-4F8FEFE165AF}"/>
                </a:ext>
              </a:extLst>
            </p:cNvPr>
            <p:cNvSpPr>
              <a:spLocks/>
            </p:cNvSpPr>
            <p:nvPr/>
          </p:nvSpPr>
          <p:spPr bwMode="auto">
            <a:xfrm>
              <a:off x="3925375" y="3809819"/>
              <a:ext cx="38078" cy="266514"/>
            </a:xfrm>
            <a:custGeom>
              <a:avLst/>
              <a:gdLst>
                <a:gd name="T0" fmla="*/ 0 w 6"/>
                <a:gd name="T1" fmla="*/ 41 h 41"/>
                <a:gd name="T2" fmla="*/ 0 w 6"/>
                <a:gd name="T3" fmla="*/ 41 h 41"/>
                <a:gd name="T4" fmla="*/ 3 w 6"/>
                <a:gd name="T5" fmla="*/ 0 h 41"/>
                <a:gd name="T6" fmla="*/ 3 w 6"/>
                <a:gd name="T7" fmla="*/ 0 h 41"/>
                <a:gd name="T8" fmla="*/ 6 w 6"/>
                <a:gd name="T9" fmla="*/ 41 h 41"/>
                <a:gd name="T10" fmla="*/ 6 w 6"/>
                <a:gd name="T11" fmla="*/ 41 h 41"/>
                <a:gd name="T12" fmla="*/ 0 w 6"/>
                <a:gd name="T13" fmla="*/ 41 h 41"/>
                <a:gd name="T14" fmla="*/ 0 w 6"/>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1">
                  <a:moveTo>
                    <a:pt x="0" y="41"/>
                  </a:moveTo>
                  <a:lnTo>
                    <a:pt x="0" y="41"/>
                  </a:lnTo>
                  <a:lnTo>
                    <a:pt x="3" y="0"/>
                  </a:lnTo>
                  <a:lnTo>
                    <a:pt x="3" y="0"/>
                  </a:lnTo>
                  <a:lnTo>
                    <a:pt x="6" y="41"/>
                  </a:lnTo>
                  <a:lnTo>
                    <a:pt x="6" y="41"/>
                  </a:lnTo>
                  <a:lnTo>
                    <a:pt x="0" y="41"/>
                  </a:lnTo>
                  <a:lnTo>
                    <a:pt x="0" y="41"/>
                  </a:lnTo>
                  <a:close/>
                </a:path>
              </a:pathLst>
            </a:custGeom>
            <a:solidFill>
              <a:srgbClr val="27557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pPr eaLnBrk="1" fontAlgn="auto" hangingPunct="1">
                <a:spcBef>
                  <a:spcPts val="0"/>
                </a:spcBef>
                <a:spcAft>
                  <a:spcPts val="0"/>
                </a:spcAft>
                <a:defRPr/>
              </a:pPr>
              <a:endParaRPr lang="en-US" sz="1350">
                <a:latin typeface="+mn-lt"/>
              </a:endParaRPr>
            </a:p>
          </p:txBody>
        </p:sp>
        <p:grpSp>
          <p:nvGrpSpPr>
            <p:cNvPr id="307" name="Group 306">
              <a:extLst>
                <a:ext uri="{FF2B5EF4-FFF2-40B4-BE49-F238E27FC236}">
                  <a16:creationId xmlns:a16="http://schemas.microsoft.com/office/drawing/2014/main" id="{B6DE619D-CAA4-44B6-AEA8-BEC257688FA1}"/>
                </a:ext>
              </a:extLst>
            </p:cNvPr>
            <p:cNvGrpSpPr>
              <a:grpSpLocks/>
            </p:cNvGrpSpPr>
            <p:nvPr/>
          </p:nvGrpSpPr>
          <p:grpSpPr bwMode="auto">
            <a:xfrm>
              <a:off x="3176932" y="3208527"/>
              <a:ext cx="1655761" cy="916387"/>
              <a:chOff x="3176588" y="3238841"/>
              <a:chExt cx="1535390" cy="849766"/>
            </a:xfrm>
          </p:grpSpPr>
          <p:sp>
            <p:nvSpPr>
              <p:cNvPr id="309" name="Freeform 9">
                <a:extLst>
                  <a:ext uri="{FF2B5EF4-FFF2-40B4-BE49-F238E27FC236}">
                    <a16:creationId xmlns:a16="http://schemas.microsoft.com/office/drawing/2014/main" id="{F0DEB74D-012B-4454-9895-49A5B0E436D0}"/>
                  </a:ext>
                </a:extLst>
              </p:cNvPr>
              <p:cNvSpPr>
                <a:spLocks/>
              </p:cNvSpPr>
              <p:nvPr/>
            </p:nvSpPr>
            <p:spPr bwMode="auto">
              <a:xfrm>
                <a:off x="3340963" y="3238841"/>
                <a:ext cx="1193246" cy="697588"/>
              </a:xfrm>
              <a:custGeom>
                <a:avLst/>
                <a:gdLst>
                  <a:gd name="T0" fmla="*/ 171 w 188"/>
                  <a:gd name="T1" fmla="*/ 112 h 112"/>
                  <a:gd name="T2" fmla="*/ 188 w 188"/>
                  <a:gd name="T3" fmla="*/ 0 h 112"/>
                  <a:gd name="T4" fmla="*/ 0 w 188"/>
                  <a:gd name="T5" fmla="*/ 0 h 112"/>
                  <a:gd name="T6" fmla="*/ 19 w 188"/>
                  <a:gd name="T7" fmla="*/ 112 h 112"/>
                  <a:gd name="T8" fmla="*/ 171 w 188"/>
                  <a:gd name="T9" fmla="*/ 112 h 112"/>
                </a:gdLst>
                <a:ahLst/>
                <a:cxnLst>
                  <a:cxn ang="0">
                    <a:pos x="T0" y="T1"/>
                  </a:cxn>
                  <a:cxn ang="0">
                    <a:pos x="T2" y="T3"/>
                  </a:cxn>
                  <a:cxn ang="0">
                    <a:pos x="T4" y="T5"/>
                  </a:cxn>
                  <a:cxn ang="0">
                    <a:pos x="T6" y="T7"/>
                  </a:cxn>
                  <a:cxn ang="0">
                    <a:pos x="T8" y="T9"/>
                  </a:cxn>
                </a:cxnLst>
                <a:rect l="0" t="0" r="r" b="b"/>
                <a:pathLst>
                  <a:path w="188" h="112">
                    <a:moveTo>
                      <a:pt x="171" y="112"/>
                    </a:moveTo>
                    <a:lnTo>
                      <a:pt x="188" y="0"/>
                    </a:lnTo>
                    <a:lnTo>
                      <a:pt x="0" y="0"/>
                    </a:lnTo>
                    <a:lnTo>
                      <a:pt x="19" y="112"/>
                    </a:lnTo>
                    <a:lnTo>
                      <a:pt x="171" y="112"/>
                    </a:lnTo>
                    <a:close/>
                  </a:path>
                </a:pathLst>
              </a:custGeom>
              <a:solidFill>
                <a:srgbClr val="C5D0D9"/>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pPr eaLnBrk="1" fontAlgn="auto" hangingPunct="1">
                  <a:spcBef>
                    <a:spcPts val="0"/>
                  </a:spcBef>
                  <a:spcAft>
                    <a:spcPts val="0"/>
                  </a:spcAft>
                  <a:defRPr/>
                </a:pPr>
                <a:endParaRPr lang="en-US" sz="1350">
                  <a:latin typeface="+mn-lt"/>
                </a:endParaRPr>
              </a:p>
            </p:txBody>
          </p:sp>
          <p:sp>
            <p:nvSpPr>
              <p:cNvPr id="310" name="Rectangle 309">
                <a:extLst>
                  <a:ext uri="{FF2B5EF4-FFF2-40B4-BE49-F238E27FC236}">
                    <a16:creationId xmlns:a16="http://schemas.microsoft.com/office/drawing/2014/main" id="{E1F63AB0-29A8-45C2-BE84-89D70BF5CE68}"/>
                  </a:ext>
                </a:extLst>
              </p:cNvPr>
              <p:cNvSpPr>
                <a:spLocks noChangeArrowheads="1"/>
              </p:cNvSpPr>
              <p:nvPr/>
            </p:nvSpPr>
            <p:spPr bwMode="auto">
              <a:xfrm>
                <a:off x="3176588" y="3924254"/>
                <a:ext cx="1535390" cy="164353"/>
              </a:xfrm>
              <a:prstGeom prst="rect">
                <a:avLst/>
              </a:prstGeom>
              <a:solidFill>
                <a:srgbClr val="C5D0D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pPr eaLnBrk="1" fontAlgn="auto" hangingPunct="1">
                  <a:spcBef>
                    <a:spcPts val="0"/>
                  </a:spcBef>
                  <a:spcAft>
                    <a:spcPts val="0"/>
                  </a:spcAft>
                  <a:defRPr/>
                </a:pPr>
                <a:endParaRPr lang="en-US" sz="1350">
                  <a:latin typeface="+mn-lt"/>
                </a:endParaRPr>
              </a:p>
            </p:txBody>
          </p:sp>
        </p:grpSp>
        <p:sp>
          <p:nvSpPr>
            <p:cNvPr id="308" name="Freeform 8">
              <a:extLst>
                <a:ext uri="{FF2B5EF4-FFF2-40B4-BE49-F238E27FC236}">
                  <a16:creationId xmlns:a16="http://schemas.microsoft.com/office/drawing/2014/main" id="{594CF4FF-EF6B-4773-B4DD-1AC4B4D8EE17}"/>
                </a:ext>
              </a:extLst>
            </p:cNvPr>
            <p:cNvSpPr>
              <a:spLocks/>
            </p:cNvSpPr>
            <p:nvPr/>
          </p:nvSpPr>
          <p:spPr bwMode="auto">
            <a:xfrm>
              <a:off x="3448935" y="1819149"/>
              <a:ext cx="975752" cy="1110915"/>
            </a:xfrm>
            <a:custGeom>
              <a:avLst/>
              <a:gdLst/>
              <a:ahLst/>
              <a:cxnLst/>
              <a:rect l="0" t="0" r="r" b="b"/>
              <a:pathLst>
                <a:path w="647342" h="737013">
                  <a:moveTo>
                    <a:pt x="304775" y="0"/>
                  </a:moveTo>
                  <a:lnTo>
                    <a:pt x="307848" y="0"/>
                  </a:lnTo>
                  <a:lnTo>
                    <a:pt x="311227" y="0"/>
                  </a:lnTo>
                  <a:lnTo>
                    <a:pt x="320445" y="307"/>
                  </a:lnTo>
                  <a:lnTo>
                    <a:pt x="326897" y="922"/>
                  </a:lnTo>
                  <a:lnTo>
                    <a:pt x="334885" y="1537"/>
                  </a:lnTo>
                  <a:lnTo>
                    <a:pt x="343795" y="3074"/>
                  </a:lnTo>
                  <a:lnTo>
                    <a:pt x="353627" y="4611"/>
                  </a:lnTo>
                  <a:lnTo>
                    <a:pt x="364688" y="6762"/>
                  </a:lnTo>
                  <a:lnTo>
                    <a:pt x="376363" y="8914"/>
                  </a:lnTo>
                  <a:lnTo>
                    <a:pt x="388960" y="12295"/>
                  </a:lnTo>
                  <a:lnTo>
                    <a:pt x="401864" y="16291"/>
                  </a:lnTo>
                  <a:lnTo>
                    <a:pt x="415383" y="20594"/>
                  </a:lnTo>
                  <a:lnTo>
                    <a:pt x="428901" y="25819"/>
                  </a:lnTo>
                  <a:lnTo>
                    <a:pt x="443034" y="31967"/>
                  </a:lnTo>
                  <a:lnTo>
                    <a:pt x="450408" y="35348"/>
                  </a:lnTo>
                  <a:lnTo>
                    <a:pt x="457475" y="39344"/>
                  </a:lnTo>
                  <a:lnTo>
                    <a:pt x="464541" y="43032"/>
                  </a:lnTo>
                  <a:lnTo>
                    <a:pt x="471915" y="47336"/>
                  </a:lnTo>
                  <a:lnTo>
                    <a:pt x="479289" y="51639"/>
                  </a:lnTo>
                  <a:lnTo>
                    <a:pt x="486048" y="56250"/>
                  </a:lnTo>
                  <a:lnTo>
                    <a:pt x="493422" y="61168"/>
                  </a:lnTo>
                  <a:lnTo>
                    <a:pt x="500489" y="66700"/>
                  </a:lnTo>
                  <a:lnTo>
                    <a:pt x="507555" y="72233"/>
                  </a:lnTo>
                  <a:lnTo>
                    <a:pt x="514622" y="77766"/>
                  </a:lnTo>
                  <a:lnTo>
                    <a:pt x="521688" y="84221"/>
                  </a:lnTo>
                  <a:lnTo>
                    <a:pt x="528140" y="90368"/>
                  </a:lnTo>
                  <a:lnTo>
                    <a:pt x="534900" y="97130"/>
                  </a:lnTo>
                  <a:lnTo>
                    <a:pt x="541352" y="104200"/>
                  </a:lnTo>
                  <a:lnTo>
                    <a:pt x="548111" y="111577"/>
                  </a:lnTo>
                  <a:lnTo>
                    <a:pt x="554256" y="119569"/>
                  </a:lnTo>
                  <a:lnTo>
                    <a:pt x="560708" y="127561"/>
                  </a:lnTo>
                  <a:lnTo>
                    <a:pt x="566546" y="136167"/>
                  </a:lnTo>
                  <a:lnTo>
                    <a:pt x="572076" y="144773"/>
                  </a:lnTo>
                  <a:lnTo>
                    <a:pt x="577914" y="153995"/>
                  </a:lnTo>
                  <a:lnTo>
                    <a:pt x="583137" y="163523"/>
                  </a:lnTo>
                  <a:lnTo>
                    <a:pt x="588360" y="173359"/>
                  </a:lnTo>
                  <a:lnTo>
                    <a:pt x="593276" y="183810"/>
                  </a:lnTo>
                  <a:lnTo>
                    <a:pt x="597885" y="194568"/>
                  </a:lnTo>
                  <a:lnTo>
                    <a:pt x="602801" y="205941"/>
                  </a:lnTo>
                  <a:lnTo>
                    <a:pt x="606488" y="217621"/>
                  </a:lnTo>
                  <a:lnTo>
                    <a:pt x="610482" y="229302"/>
                  </a:lnTo>
                  <a:lnTo>
                    <a:pt x="614169" y="241904"/>
                  </a:lnTo>
                  <a:lnTo>
                    <a:pt x="617548" y="254814"/>
                  </a:lnTo>
                  <a:lnTo>
                    <a:pt x="620621" y="268338"/>
                  </a:lnTo>
                  <a:lnTo>
                    <a:pt x="623079" y="282170"/>
                  </a:lnTo>
                  <a:lnTo>
                    <a:pt x="625537" y="296309"/>
                  </a:lnTo>
                  <a:lnTo>
                    <a:pt x="627073" y="311371"/>
                  </a:lnTo>
                  <a:lnTo>
                    <a:pt x="628916" y="326432"/>
                  </a:lnTo>
                  <a:lnTo>
                    <a:pt x="626504" y="327035"/>
                  </a:lnTo>
                  <a:lnTo>
                    <a:pt x="627464" y="327357"/>
                  </a:lnTo>
                  <a:lnTo>
                    <a:pt x="629299" y="328280"/>
                  </a:lnTo>
                  <a:lnTo>
                    <a:pt x="630523" y="328895"/>
                  </a:lnTo>
                  <a:lnTo>
                    <a:pt x="632052" y="330126"/>
                  </a:lnTo>
                  <a:lnTo>
                    <a:pt x="633581" y="331356"/>
                  </a:lnTo>
                  <a:lnTo>
                    <a:pt x="635110" y="332894"/>
                  </a:lnTo>
                  <a:lnTo>
                    <a:pt x="637556" y="336277"/>
                  </a:lnTo>
                  <a:lnTo>
                    <a:pt x="639697" y="341199"/>
                  </a:lnTo>
                  <a:lnTo>
                    <a:pt x="641838" y="346120"/>
                  </a:lnTo>
                  <a:lnTo>
                    <a:pt x="643672" y="351964"/>
                  </a:lnTo>
                  <a:lnTo>
                    <a:pt x="644896" y="358731"/>
                  </a:lnTo>
                  <a:lnTo>
                    <a:pt x="646119" y="365498"/>
                  </a:lnTo>
                  <a:lnTo>
                    <a:pt x="646731" y="373188"/>
                  </a:lnTo>
                  <a:lnTo>
                    <a:pt x="647342" y="381185"/>
                  </a:lnTo>
                  <a:lnTo>
                    <a:pt x="647342" y="389797"/>
                  </a:lnTo>
                  <a:lnTo>
                    <a:pt x="647036" y="398717"/>
                  </a:lnTo>
                  <a:lnTo>
                    <a:pt x="646425" y="407638"/>
                  </a:lnTo>
                  <a:lnTo>
                    <a:pt x="645507" y="417173"/>
                  </a:lnTo>
                  <a:lnTo>
                    <a:pt x="643978" y="427015"/>
                  </a:lnTo>
                  <a:lnTo>
                    <a:pt x="642449" y="436551"/>
                  </a:lnTo>
                  <a:lnTo>
                    <a:pt x="640003" y="445778"/>
                  </a:lnTo>
                  <a:lnTo>
                    <a:pt x="638168" y="454698"/>
                  </a:lnTo>
                  <a:lnTo>
                    <a:pt x="635416" y="463311"/>
                  </a:lnTo>
                  <a:lnTo>
                    <a:pt x="632663" y="471308"/>
                  </a:lnTo>
                  <a:lnTo>
                    <a:pt x="629911" y="478998"/>
                  </a:lnTo>
                  <a:lnTo>
                    <a:pt x="626547" y="485765"/>
                  </a:lnTo>
                  <a:lnTo>
                    <a:pt x="623183" y="492224"/>
                  </a:lnTo>
                  <a:lnTo>
                    <a:pt x="620125" y="497761"/>
                  </a:lnTo>
                  <a:lnTo>
                    <a:pt x="616761" y="502682"/>
                  </a:lnTo>
                  <a:lnTo>
                    <a:pt x="613091" y="506988"/>
                  </a:lnTo>
                  <a:lnTo>
                    <a:pt x="609421" y="510679"/>
                  </a:lnTo>
                  <a:lnTo>
                    <a:pt x="605752" y="513447"/>
                  </a:lnTo>
                  <a:lnTo>
                    <a:pt x="604223" y="514370"/>
                  </a:lnTo>
                  <a:lnTo>
                    <a:pt x="602082" y="514985"/>
                  </a:lnTo>
                  <a:lnTo>
                    <a:pt x="600553" y="515601"/>
                  </a:lnTo>
                  <a:lnTo>
                    <a:pt x="598718" y="515908"/>
                  </a:lnTo>
                  <a:lnTo>
                    <a:pt x="596883" y="515908"/>
                  </a:lnTo>
                  <a:lnTo>
                    <a:pt x="595354" y="515908"/>
                  </a:lnTo>
                  <a:lnTo>
                    <a:pt x="593519" y="515601"/>
                  </a:lnTo>
                  <a:lnTo>
                    <a:pt x="591990" y="514985"/>
                  </a:lnTo>
                  <a:lnTo>
                    <a:pt x="590461" y="514063"/>
                  </a:lnTo>
                  <a:lnTo>
                    <a:pt x="588626" y="513140"/>
                  </a:lnTo>
                  <a:lnTo>
                    <a:pt x="587403" y="511602"/>
                  </a:lnTo>
                  <a:lnTo>
                    <a:pt x="585874" y="510064"/>
                  </a:lnTo>
                  <a:lnTo>
                    <a:pt x="583427" y="506373"/>
                  </a:lnTo>
                  <a:lnTo>
                    <a:pt x="580981" y="502067"/>
                  </a:lnTo>
                  <a:lnTo>
                    <a:pt x="579146" y="496838"/>
                  </a:lnTo>
                  <a:lnTo>
                    <a:pt x="577311" y="490686"/>
                  </a:lnTo>
                  <a:lnTo>
                    <a:pt x="575782" y="484534"/>
                  </a:lnTo>
                  <a:lnTo>
                    <a:pt x="574865" y="477152"/>
                  </a:lnTo>
                  <a:lnTo>
                    <a:pt x="574253" y="469462"/>
                  </a:lnTo>
                  <a:lnTo>
                    <a:pt x="573641" y="461773"/>
                  </a:lnTo>
                  <a:lnTo>
                    <a:pt x="573641" y="453160"/>
                  </a:lnTo>
                  <a:lnTo>
                    <a:pt x="573947" y="444548"/>
                  </a:lnTo>
                  <a:lnTo>
                    <a:pt x="574559" y="435013"/>
                  </a:lnTo>
                  <a:lnTo>
                    <a:pt x="575476" y="425478"/>
                  </a:lnTo>
                  <a:lnTo>
                    <a:pt x="576699" y="415942"/>
                  </a:lnTo>
                  <a:lnTo>
                    <a:pt x="578534" y="406407"/>
                  </a:lnTo>
                  <a:lnTo>
                    <a:pt x="580675" y="397180"/>
                  </a:lnTo>
                  <a:lnTo>
                    <a:pt x="583121" y="387952"/>
                  </a:lnTo>
                  <a:lnTo>
                    <a:pt x="585262" y="379340"/>
                  </a:lnTo>
                  <a:lnTo>
                    <a:pt x="588320" y="371650"/>
                  </a:lnTo>
                  <a:lnTo>
                    <a:pt x="591073" y="363960"/>
                  </a:lnTo>
                  <a:lnTo>
                    <a:pt x="594437" y="356886"/>
                  </a:lnTo>
                  <a:lnTo>
                    <a:pt x="597495" y="350734"/>
                  </a:lnTo>
                  <a:lnTo>
                    <a:pt x="600859" y="344890"/>
                  </a:lnTo>
                  <a:lnTo>
                    <a:pt x="604223" y="339968"/>
                  </a:lnTo>
                  <a:lnTo>
                    <a:pt x="607892" y="335662"/>
                  </a:lnTo>
                  <a:lnTo>
                    <a:pt x="611562" y="331971"/>
                  </a:lnTo>
                  <a:lnTo>
                    <a:pt x="614052" y="330150"/>
                  </a:lnTo>
                  <a:lnTo>
                    <a:pt x="612940" y="330428"/>
                  </a:lnTo>
                  <a:lnTo>
                    <a:pt x="612940" y="327047"/>
                  </a:lnTo>
                  <a:lnTo>
                    <a:pt x="612632" y="317825"/>
                  </a:lnTo>
                  <a:lnTo>
                    <a:pt x="611403" y="303686"/>
                  </a:lnTo>
                  <a:lnTo>
                    <a:pt x="610174" y="295080"/>
                  </a:lnTo>
                  <a:lnTo>
                    <a:pt x="608945" y="285551"/>
                  </a:lnTo>
                  <a:lnTo>
                    <a:pt x="607409" y="274486"/>
                  </a:lnTo>
                  <a:lnTo>
                    <a:pt x="604644" y="263113"/>
                  </a:lnTo>
                  <a:lnTo>
                    <a:pt x="601879" y="251433"/>
                  </a:lnTo>
                  <a:lnTo>
                    <a:pt x="598499" y="238523"/>
                  </a:lnTo>
                  <a:lnTo>
                    <a:pt x="594198" y="225613"/>
                  </a:lnTo>
                  <a:lnTo>
                    <a:pt x="589282" y="211781"/>
                  </a:lnTo>
                  <a:lnTo>
                    <a:pt x="583444" y="198257"/>
                  </a:lnTo>
                  <a:lnTo>
                    <a:pt x="577300" y="184425"/>
                  </a:lnTo>
                  <a:lnTo>
                    <a:pt x="573612" y="177355"/>
                  </a:lnTo>
                  <a:lnTo>
                    <a:pt x="569618" y="170593"/>
                  </a:lnTo>
                  <a:lnTo>
                    <a:pt x="565624" y="163523"/>
                  </a:lnTo>
                  <a:lnTo>
                    <a:pt x="561015" y="156761"/>
                  </a:lnTo>
                  <a:lnTo>
                    <a:pt x="556714" y="149691"/>
                  </a:lnTo>
                  <a:lnTo>
                    <a:pt x="551798" y="142622"/>
                  </a:lnTo>
                  <a:lnTo>
                    <a:pt x="546268" y="136167"/>
                  </a:lnTo>
                  <a:lnTo>
                    <a:pt x="541045" y="129097"/>
                  </a:lnTo>
                  <a:lnTo>
                    <a:pt x="535514" y="122643"/>
                  </a:lnTo>
                  <a:lnTo>
                    <a:pt x="529369" y="115880"/>
                  </a:lnTo>
                  <a:lnTo>
                    <a:pt x="522917" y="109733"/>
                  </a:lnTo>
                  <a:lnTo>
                    <a:pt x="516158" y="103278"/>
                  </a:lnTo>
                  <a:lnTo>
                    <a:pt x="509706" y="97130"/>
                  </a:lnTo>
                  <a:lnTo>
                    <a:pt x="502332" y="90983"/>
                  </a:lnTo>
                  <a:lnTo>
                    <a:pt x="494651" y="85143"/>
                  </a:lnTo>
                  <a:lnTo>
                    <a:pt x="486970" y="79610"/>
                  </a:lnTo>
                  <a:lnTo>
                    <a:pt x="478674" y="74077"/>
                  </a:lnTo>
                  <a:lnTo>
                    <a:pt x="470072" y="68852"/>
                  </a:lnTo>
                  <a:lnTo>
                    <a:pt x="460854" y="63627"/>
                  </a:lnTo>
                  <a:lnTo>
                    <a:pt x="451330" y="59016"/>
                  </a:lnTo>
                  <a:lnTo>
                    <a:pt x="441805" y="54405"/>
                  </a:lnTo>
                  <a:lnTo>
                    <a:pt x="431666" y="49795"/>
                  </a:lnTo>
                  <a:lnTo>
                    <a:pt x="421220" y="45799"/>
                  </a:lnTo>
                  <a:lnTo>
                    <a:pt x="410467" y="41803"/>
                  </a:lnTo>
                  <a:lnTo>
                    <a:pt x="398791" y="38422"/>
                  </a:lnTo>
                  <a:lnTo>
                    <a:pt x="387116" y="35041"/>
                  </a:lnTo>
                  <a:lnTo>
                    <a:pt x="374827" y="31967"/>
                  </a:lnTo>
                  <a:lnTo>
                    <a:pt x="362230" y="29508"/>
                  </a:lnTo>
                  <a:lnTo>
                    <a:pt x="349325" y="27049"/>
                  </a:lnTo>
                  <a:lnTo>
                    <a:pt x="336114" y="25205"/>
                  </a:lnTo>
                  <a:lnTo>
                    <a:pt x="322288" y="23975"/>
                  </a:lnTo>
                  <a:lnTo>
                    <a:pt x="307848" y="22438"/>
                  </a:lnTo>
                  <a:lnTo>
                    <a:pt x="294636" y="23360"/>
                  </a:lnTo>
                  <a:lnTo>
                    <a:pt x="282039" y="25205"/>
                  </a:lnTo>
                  <a:lnTo>
                    <a:pt x="269750" y="27049"/>
                  </a:lnTo>
                  <a:lnTo>
                    <a:pt x="257767" y="29508"/>
                  </a:lnTo>
                  <a:lnTo>
                    <a:pt x="246092" y="31660"/>
                  </a:lnTo>
                  <a:lnTo>
                    <a:pt x="235031" y="34733"/>
                  </a:lnTo>
                  <a:lnTo>
                    <a:pt x="224278" y="38114"/>
                  </a:lnTo>
                  <a:lnTo>
                    <a:pt x="214139" y="41496"/>
                  </a:lnTo>
                  <a:lnTo>
                    <a:pt x="204000" y="44877"/>
                  </a:lnTo>
                  <a:lnTo>
                    <a:pt x="194168" y="48873"/>
                  </a:lnTo>
                  <a:lnTo>
                    <a:pt x="184951" y="53176"/>
                  </a:lnTo>
                  <a:lnTo>
                    <a:pt x="176348" y="58094"/>
                  </a:lnTo>
                  <a:lnTo>
                    <a:pt x="167745" y="62704"/>
                  </a:lnTo>
                  <a:lnTo>
                    <a:pt x="159450" y="67622"/>
                  </a:lnTo>
                  <a:lnTo>
                    <a:pt x="151462" y="72848"/>
                  </a:lnTo>
                  <a:lnTo>
                    <a:pt x="144088" y="78073"/>
                  </a:lnTo>
                  <a:lnTo>
                    <a:pt x="136714" y="83913"/>
                  </a:lnTo>
                  <a:lnTo>
                    <a:pt x="129647" y="89446"/>
                  </a:lnTo>
                  <a:lnTo>
                    <a:pt x="123195" y="94979"/>
                  </a:lnTo>
                  <a:lnTo>
                    <a:pt x="116743" y="101434"/>
                  </a:lnTo>
                  <a:lnTo>
                    <a:pt x="110906" y="107274"/>
                  </a:lnTo>
                  <a:lnTo>
                    <a:pt x="104761" y="113421"/>
                  </a:lnTo>
                  <a:lnTo>
                    <a:pt x="99538" y="119876"/>
                  </a:lnTo>
                  <a:lnTo>
                    <a:pt x="94314" y="126024"/>
                  </a:lnTo>
                  <a:lnTo>
                    <a:pt x="89399" y="132786"/>
                  </a:lnTo>
                  <a:lnTo>
                    <a:pt x="84790" y="139548"/>
                  </a:lnTo>
                  <a:lnTo>
                    <a:pt x="80489" y="146003"/>
                  </a:lnTo>
                  <a:lnTo>
                    <a:pt x="76187" y="152765"/>
                  </a:lnTo>
                  <a:lnTo>
                    <a:pt x="72193" y="159527"/>
                  </a:lnTo>
                  <a:lnTo>
                    <a:pt x="68506" y="166290"/>
                  </a:lnTo>
                  <a:lnTo>
                    <a:pt x="61440" y="179814"/>
                  </a:lnTo>
                  <a:lnTo>
                    <a:pt x="55602" y="193339"/>
                  </a:lnTo>
                  <a:lnTo>
                    <a:pt x="50686" y="206556"/>
                  </a:lnTo>
                  <a:lnTo>
                    <a:pt x="46077" y="219466"/>
                  </a:lnTo>
                  <a:lnTo>
                    <a:pt x="42391" y="232068"/>
                  </a:lnTo>
                  <a:lnTo>
                    <a:pt x="39011" y="244363"/>
                  </a:lnTo>
                  <a:lnTo>
                    <a:pt x="36246" y="256043"/>
                  </a:lnTo>
                  <a:lnTo>
                    <a:pt x="34402" y="267109"/>
                  </a:lnTo>
                  <a:lnTo>
                    <a:pt x="32866" y="277559"/>
                  </a:lnTo>
                  <a:lnTo>
                    <a:pt x="31330" y="286781"/>
                  </a:lnTo>
                  <a:lnTo>
                    <a:pt x="30408" y="295387"/>
                  </a:lnTo>
                  <a:lnTo>
                    <a:pt x="29486" y="309219"/>
                  </a:lnTo>
                  <a:lnTo>
                    <a:pt x="29179" y="317825"/>
                  </a:lnTo>
                  <a:lnTo>
                    <a:pt x="29457" y="320886"/>
                  </a:lnTo>
                  <a:lnTo>
                    <a:pt x="30275" y="321214"/>
                  </a:lnTo>
                  <a:lnTo>
                    <a:pt x="32416" y="322136"/>
                  </a:lnTo>
                  <a:lnTo>
                    <a:pt x="35780" y="324899"/>
                  </a:lnTo>
                  <a:lnTo>
                    <a:pt x="39144" y="328585"/>
                  </a:lnTo>
                  <a:lnTo>
                    <a:pt x="42814" y="332884"/>
                  </a:lnTo>
                  <a:lnTo>
                    <a:pt x="46483" y="337797"/>
                  </a:lnTo>
                  <a:lnTo>
                    <a:pt x="49847" y="343325"/>
                  </a:lnTo>
                  <a:lnTo>
                    <a:pt x="52905" y="349774"/>
                  </a:lnTo>
                  <a:lnTo>
                    <a:pt x="55964" y="356530"/>
                  </a:lnTo>
                  <a:lnTo>
                    <a:pt x="59022" y="364207"/>
                  </a:lnTo>
                  <a:lnTo>
                    <a:pt x="61468" y="372191"/>
                  </a:lnTo>
                  <a:lnTo>
                    <a:pt x="64221" y="380790"/>
                  </a:lnTo>
                  <a:lnTo>
                    <a:pt x="66667" y="389695"/>
                  </a:lnTo>
                  <a:lnTo>
                    <a:pt x="68502" y="398908"/>
                  </a:lnTo>
                  <a:lnTo>
                    <a:pt x="70031" y="408428"/>
                  </a:lnTo>
                  <a:lnTo>
                    <a:pt x="71866" y="418254"/>
                  </a:lnTo>
                  <a:lnTo>
                    <a:pt x="72783" y="427774"/>
                  </a:lnTo>
                  <a:lnTo>
                    <a:pt x="73395" y="436987"/>
                  </a:lnTo>
                  <a:lnTo>
                    <a:pt x="73701" y="445585"/>
                  </a:lnTo>
                  <a:lnTo>
                    <a:pt x="73395" y="454184"/>
                  </a:lnTo>
                  <a:lnTo>
                    <a:pt x="73089" y="462168"/>
                  </a:lnTo>
                  <a:lnTo>
                    <a:pt x="72478" y="469845"/>
                  </a:lnTo>
                  <a:lnTo>
                    <a:pt x="71254" y="476908"/>
                  </a:lnTo>
                  <a:lnTo>
                    <a:pt x="69944" y="482435"/>
                  </a:lnTo>
                  <a:lnTo>
                    <a:pt x="71244" y="487609"/>
                  </a:lnTo>
                  <a:lnTo>
                    <a:pt x="73393" y="498304"/>
                  </a:lnTo>
                  <a:lnTo>
                    <a:pt x="77386" y="512667"/>
                  </a:lnTo>
                  <a:lnTo>
                    <a:pt x="80149" y="520612"/>
                  </a:lnTo>
                  <a:lnTo>
                    <a:pt x="82606" y="529779"/>
                  </a:lnTo>
                  <a:lnTo>
                    <a:pt x="86291" y="538947"/>
                  </a:lnTo>
                  <a:lnTo>
                    <a:pt x="89976" y="548420"/>
                  </a:lnTo>
                  <a:lnTo>
                    <a:pt x="94275" y="558199"/>
                  </a:lnTo>
                  <a:lnTo>
                    <a:pt x="98882" y="568588"/>
                  </a:lnTo>
                  <a:lnTo>
                    <a:pt x="104102" y="578978"/>
                  </a:lnTo>
                  <a:lnTo>
                    <a:pt x="110244" y="589062"/>
                  </a:lnTo>
                  <a:lnTo>
                    <a:pt x="116693" y="599758"/>
                  </a:lnTo>
                  <a:lnTo>
                    <a:pt x="123756" y="609842"/>
                  </a:lnTo>
                  <a:lnTo>
                    <a:pt x="131433" y="620232"/>
                  </a:lnTo>
                  <a:lnTo>
                    <a:pt x="139724" y="630316"/>
                  </a:lnTo>
                  <a:lnTo>
                    <a:pt x="148630" y="639789"/>
                  </a:lnTo>
                  <a:lnTo>
                    <a:pt x="153543" y="644373"/>
                  </a:lnTo>
                  <a:lnTo>
                    <a:pt x="158457" y="649262"/>
                  </a:lnTo>
                  <a:lnTo>
                    <a:pt x="163370" y="653541"/>
                  </a:lnTo>
                  <a:lnTo>
                    <a:pt x="168591" y="657819"/>
                  </a:lnTo>
                  <a:lnTo>
                    <a:pt x="174118" y="662097"/>
                  </a:lnTo>
                  <a:lnTo>
                    <a:pt x="179953" y="665764"/>
                  </a:lnTo>
                  <a:lnTo>
                    <a:pt x="185480" y="669736"/>
                  </a:lnTo>
                  <a:lnTo>
                    <a:pt x="191929" y="673403"/>
                  </a:lnTo>
                  <a:lnTo>
                    <a:pt x="197764" y="676765"/>
                  </a:lnTo>
                  <a:lnTo>
                    <a:pt x="204520" y="680126"/>
                  </a:lnTo>
                  <a:lnTo>
                    <a:pt x="210969" y="683488"/>
                  </a:lnTo>
                  <a:lnTo>
                    <a:pt x="218032" y="686238"/>
                  </a:lnTo>
                  <a:lnTo>
                    <a:pt x="224788" y="688988"/>
                  </a:lnTo>
                  <a:lnTo>
                    <a:pt x="232158" y="691127"/>
                  </a:lnTo>
                  <a:lnTo>
                    <a:pt x="239835" y="693266"/>
                  </a:lnTo>
                  <a:lnTo>
                    <a:pt x="247512" y="695100"/>
                  </a:lnTo>
                  <a:lnTo>
                    <a:pt x="255496" y="696933"/>
                  </a:lnTo>
                  <a:lnTo>
                    <a:pt x="263481" y="698156"/>
                  </a:lnTo>
                  <a:lnTo>
                    <a:pt x="271772" y="699378"/>
                  </a:lnTo>
                  <a:lnTo>
                    <a:pt x="280371" y="700295"/>
                  </a:lnTo>
                  <a:lnTo>
                    <a:pt x="282255" y="700357"/>
                  </a:lnTo>
                  <a:lnTo>
                    <a:pt x="283018" y="700153"/>
                  </a:lnTo>
                  <a:lnTo>
                    <a:pt x="290753" y="699239"/>
                  </a:lnTo>
                  <a:lnTo>
                    <a:pt x="294776" y="698934"/>
                  </a:lnTo>
                  <a:lnTo>
                    <a:pt x="299108" y="698934"/>
                  </a:lnTo>
                  <a:lnTo>
                    <a:pt x="303131" y="699239"/>
                  </a:lnTo>
                  <a:lnTo>
                    <a:pt x="307153" y="699543"/>
                  </a:lnTo>
                  <a:lnTo>
                    <a:pt x="314580" y="700457"/>
                  </a:lnTo>
                  <a:lnTo>
                    <a:pt x="317983" y="701676"/>
                  </a:lnTo>
                  <a:lnTo>
                    <a:pt x="321387" y="702590"/>
                  </a:lnTo>
                  <a:lnTo>
                    <a:pt x="324791" y="703808"/>
                  </a:lnTo>
                  <a:lnTo>
                    <a:pt x="327266" y="704722"/>
                  </a:lnTo>
                  <a:lnTo>
                    <a:pt x="330051" y="706550"/>
                  </a:lnTo>
                  <a:lnTo>
                    <a:pt x="332217" y="707768"/>
                  </a:lnTo>
                  <a:lnTo>
                    <a:pt x="334383" y="709596"/>
                  </a:lnTo>
                  <a:lnTo>
                    <a:pt x="335930" y="711119"/>
                  </a:lnTo>
                  <a:lnTo>
                    <a:pt x="337478" y="712947"/>
                  </a:lnTo>
                  <a:lnTo>
                    <a:pt x="338406" y="714775"/>
                  </a:lnTo>
                  <a:lnTo>
                    <a:pt x="339025" y="716603"/>
                  </a:lnTo>
                  <a:lnTo>
                    <a:pt x="339025" y="718735"/>
                  </a:lnTo>
                  <a:lnTo>
                    <a:pt x="339025" y="720563"/>
                  </a:lnTo>
                  <a:lnTo>
                    <a:pt x="338406" y="722695"/>
                  </a:lnTo>
                  <a:lnTo>
                    <a:pt x="337478" y="724219"/>
                  </a:lnTo>
                  <a:lnTo>
                    <a:pt x="335621" y="726046"/>
                  </a:lnTo>
                  <a:lnTo>
                    <a:pt x="334074" y="727874"/>
                  </a:lnTo>
                  <a:lnTo>
                    <a:pt x="331908" y="729093"/>
                  </a:lnTo>
                  <a:lnTo>
                    <a:pt x="329742" y="730920"/>
                  </a:lnTo>
                  <a:lnTo>
                    <a:pt x="326957" y="732139"/>
                  </a:lnTo>
                  <a:lnTo>
                    <a:pt x="324172" y="733053"/>
                  </a:lnTo>
                  <a:lnTo>
                    <a:pt x="321078" y="733967"/>
                  </a:lnTo>
                  <a:lnTo>
                    <a:pt x="317674" y="735185"/>
                  </a:lnTo>
                  <a:lnTo>
                    <a:pt x="313961" y="735795"/>
                  </a:lnTo>
                  <a:lnTo>
                    <a:pt x="306225" y="737013"/>
                  </a:lnTo>
                  <a:lnTo>
                    <a:pt x="302512" y="737013"/>
                  </a:lnTo>
                  <a:lnTo>
                    <a:pt x="298489" y="737013"/>
                  </a:lnTo>
                  <a:lnTo>
                    <a:pt x="294157" y="737013"/>
                  </a:lnTo>
                  <a:lnTo>
                    <a:pt x="290135" y="736708"/>
                  </a:lnTo>
                  <a:lnTo>
                    <a:pt x="282708" y="735490"/>
                  </a:lnTo>
                  <a:lnTo>
                    <a:pt x="278995" y="734271"/>
                  </a:lnTo>
                  <a:lnTo>
                    <a:pt x="275591" y="733358"/>
                  </a:lnTo>
                  <a:lnTo>
                    <a:pt x="272806" y="732444"/>
                  </a:lnTo>
                  <a:lnTo>
                    <a:pt x="269712" y="731225"/>
                  </a:lnTo>
                  <a:lnTo>
                    <a:pt x="266927" y="729702"/>
                  </a:lnTo>
                  <a:lnTo>
                    <a:pt x="265071" y="728179"/>
                  </a:lnTo>
                  <a:lnTo>
                    <a:pt x="262905" y="726656"/>
                  </a:lnTo>
                  <a:lnTo>
                    <a:pt x="261048" y="724828"/>
                  </a:lnTo>
                  <a:lnTo>
                    <a:pt x="259810" y="723305"/>
                  </a:lnTo>
                  <a:lnTo>
                    <a:pt x="258882" y="721172"/>
                  </a:lnTo>
                  <a:lnTo>
                    <a:pt x="258741" y="720756"/>
                  </a:lnTo>
                  <a:lnTo>
                    <a:pt x="254575" y="719547"/>
                  </a:lnTo>
                  <a:lnTo>
                    <a:pt x="246284" y="717407"/>
                  </a:lnTo>
                  <a:lnTo>
                    <a:pt x="238300" y="714352"/>
                  </a:lnTo>
                  <a:lnTo>
                    <a:pt x="228780" y="710990"/>
                  </a:lnTo>
                  <a:lnTo>
                    <a:pt x="219567" y="707018"/>
                  </a:lnTo>
                  <a:lnTo>
                    <a:pt x="210047" y="702434"/>
                  </a:lnTo>
                  <a:lnTo>
                    <a:pt x="199914" y="697545"/>
                  </a:lnTo>
                  <a:lnTo>
                    <a:pt x="189473" y="692044"/>
                  </a:lnTo>
                  <a:lnTo>
                    <a:pt x="179339" y="685627"/>
                  </a:lnTo>
                  <a:lnTo>
                    <a:pt x="168591" y="678293"/>
                  </a:lnTo>
                  <a:lnTo>
                    <a:pt x="158457" y="670959"/>
                  </a:lnTo>
                  <a:lnTo>
                    <a:pt x="147709" y="662097"/>
                  </a:lnTo>
                  <a:lnTo>
                    <a:pt x="137575" y="652624"/>
                  </a:lnTo>
                  <a:lnTo>
                    <a:pt x="127441" y="642540"/>
                  </a:lnTo>
                  <a:lnTo>
                    <a:pt x="121913" y="637039"/>
                  </a:lnTo>
                  <a:lnTo>
                    <a:pt x="117000" y="631233"/>
                  </a:lnTo>
                  <a:lnTo>
                    <a:pt x="112086" y="625427"/>
                  </a:lnTo>
                  <a:lnTo>
                    <a:pt x="107480" y="619315"/>
                  </a:lnTo>
                  <a:lnTo>
                    <a:pt x="102567" y="612898"/>
                  </a:lnTo>
                  <a:lnTo>
                    <a:pt x="97960" y="605870"/>
                  </a:lnTo>
                  <a:lnTo>
                    <a:pt x="93354" y="599147"/>
                  </a:lnTo>
                  <a:lnTo>
                    <a:pt x="89055" y="592118"/>
                  </a:lnTo>
                  <a:lnTo>
                    <a:pt x="84756" y="584479"/>
                  </a:lnTo>
                  <a:lnTo>
                    <a:pt x="80456" y="577145"/>
                  </a:lnTo>
                  <a:lnTo>
                    <a:pt x="76464" y="569200"/>
                  </a:lnTo>
                  <a:lnTo>
                    <a:pt x="72472" y="560949"/>
                  </a:lnTo>
                  <a:lnTo>
                    <a:pt x="68480" y="552392"/>
                  </a:lnTo>
                  <a:lnTo>
                    <a:pt x="64795" y="543531"/>
                  </a:lnTo>
                  <a:lnTo>
                    <a:pt x="61110" y="534363"/>
                  </a:lnTo>
                  <a:lnTo>
                    <a:pt x="58039" y="524890"/>
                  </a:lnTo>
                  <a:lnTo>
                    <a:pt x="54968" y="515111"/>
                  </a:lnTo>
                  <a:lnTo>
                    <a:pt x="52858" y="508393"/>
                  </a:lnTo>
                  <a:lnTo>
                    <a:pt x="51988" y="508538"/>
                  </a:lnTo>
                  <a:lnTo>
                    <a:pt x="50459" y="508538"/>
                  </a:lnTo>
                  <a:lnTo>
                    <a:pt x="48318" y="508538"/>
                  </a:lnTo>
                  <a:lnTo>
                    <a:pt x="46789" y="508231"/>
                  </a:lnTo>
                  <a:lnTo>
                    <a:pt x="44648" y="507310"/>
                  </a:lnTo>
                  <a:lnTo>
                    <a:pt x="43119" y="506696"/>
                  </a:lnTo>
                  <a:lnTo>
                    <a:pt x="41590" y="505774"/>
                  </a:lnTo>
                  <a:lnTo>
                    <a:pt x="37921" y="503011"/>
                  </a:lnTo>
                  <a:lnTo>
                    <a:pt x="34251" y="499326"/>
                  </a:lnTo>
                  <a:lnTo>
                    <a:pt x="30581" y="495026"/>
                  </a:lnTo>
                  <a:lnTo>
                    <a:pt x="27217" y="490113"/>
                  </a:lnTo>
                  <a:lnTo>
                    <a:pt x="23853" y="484585"/>
                  </a:lnTo>
                  <a:lnTo>
                    <a:pt x="20489" y="478444"/>
                  </a:lnTo>
                  <a:lnTo>
                    <a:pt x="17431" y="471381"/>
                  </a:lnTo>
                  <a:lnTo>
                    <a:pt x="14373" y="463703"/>
                  </a:lnTo>
                  <a:lnTo>
                    <a:pt x="11926" y="455719"/>
                  </a:lnTo>
                  <a:lnTo>
                    <a:pt x="9174" y="447121"/>
                  </a:lnTo>
                  <a:lnTo>
                    <a:pt x="7033" y="438215"/>
                  </a:lnTo>
                  <a:lnTo>
                    <a:pt x="4893" y="429002"/>
                  </a:lnTo>
                  <a:lnTo>
                    <a:pt x="3364" y="419483"/>
                  </a:lnTo>
                  <a:lnTo>
                    <a:pt x="1835" y="409963"/>
                  </a:lnTo>
                  <a:lnTo>
                    <a:pt x="611" y="400136"/>
                  </a:lnTo>
                  <a:lnTo>
                    <a:pt x="306" y="391231"/>
                  </a:lnTo>
                  <a:lnTo>
                    <a:pt x="0" y="382325"/>
                  </a:lnTo>
                  <a:lnTo>
                    <a:pt x="0" y="373727"/>
                  </a:lnTo>
                  <a:lnTo>
                    <a:pt x="306" y="365742"/>
                  </a:lnTo>
                  <a:lnTo>
                    <a:pt x="1223" y="358372"/>
                  </a:lnTo>
                  <a:lnTo>
                    <a:pt x="2446" y="351309"/>
                  </a:lnTo>
                  <a:lnTo>
                    <a:pt x="3670" y="344553"/>
                  </a:lnTo>
                  <a:lnTo>
                    <a:pt x="5199" y="338719"/>
                  </a:lnTo>
                  <a:lnTo>
                    <a:pt x="7339" y="333805"/>
                  </a:lnTo>
                  <a:lnTo>
                    <a:pt x="9480" y="329199"/>
                  </a:lnTo>
                  <a:lnTo>
                    <a:pt x="12232" y="325514"/>
                  </a:lnTo>
                  <a:lnTo>
                    <a:pt x="13456" y="324285"/>
                  </a:lnTo>
                  <a:lnTo>
                    <a:pt x="15290" y="322750"/>
                  </a:lnTo>
                  <a:lnTo>
                    <a:pt x="16514" y="321521"/>
                  </a:lnTo>
                  <a:lnTo>
                    <a:pt x="17298" y="321207"/>
                  </a:lnTo>
                  <a:lnTo>
                    <a:pt x="15968" y="321207"/>
                  </a:lnTo>
                  <a:lnTo>
                    <a:pt x="17504" y="305838"/>
                  </a:lnTo>
                  <a:lnTo>
                    <a:pt x="19040" y="291084"/>
                  </a:lnTo>
                  <a:lnTo>
                    <a:pt x="21191" y="276945"/>
                  </a:lnTo>
                  <a:lnTo>
                    <a:pt x="23956" y="262805"/>
                  </a:lnTo>
                  <a:lnTo>
                    <a:pt x="26414" y="249588"/>
                  </a:lnTo>
                  <a:lnTo>
                    <a:pt x="29486" y="236679"/>
                  </a:lnTo>
                  <a:lnTo>
                    <a:pt x="32866" y="224384"/>
                  </a:lnTo>
                  <a:lnTo>
                    <a:pt x="35938" y="212703"/>
                  </a:lnTo>
                  <a:lnTo>
                    <a:pt x="39933" y="201023"/>
                  </a:lnTo>
                  <a:lnTo>
                    <a:pt x="43927" y="189650"/>
                  </a:lnTo>
                  <a:lnTo>
                    <a:pt x="48228" y="179199"/>
                  </a:lnTo>
                  <a:lnTo>
                    <a:pt x="52530" y="168749"/>
                  </a:lnTo>
                  <a:lnTo>
                    <a:pt x="57445" y="158913"/>
                  </a:lnTo>
                  <a:lnTo>
                    <a:pt x="62669" y="149384"/>
                  </a:lnTo>
                  <a:lnTo>
                    <a:pt x="67584" y="140470"/>
                  </a:lnTo>
                  <a:lnTo>
                    <a:pt x="72808" y="131556"/>
                  </a:lnTo>
                  <a:lnTo>
                    <a:pt x="78031" y="123257"/>
                  </a:lnTo>
                  <a:lnTo>
                    <a:pt x="83868" y="115266"/>
                  </a:lnTo>
                  <a:lnTo>
                    <a:pt x="89399" y="107581"/>
                  </a:lnTo>
                  <a:lnTo>
                    <a:pt x="95236" y="100204"/>
                  </a:lnTo>
                  <a:lnTo>
                    <a:pt x="101381" y="93442"/>
                  </a:lnTo>
                  <a:lnTo>
                    <a:pt x="107526" y="86680"/>
                  </a:lnTo>
                  <a:lnTo>
                    <a:pt x="113364" y="80532"/>
                  </a:lnTo>
                  <a:lnTo>
                    <a:pt x="119816" y="74385"/>
                  </a:lnTo>
                  <a:lnTo>
                    <a:pt x="125960" y="68545"/>
                  </a:lnTo>
                  <a:lnTo>
                    <a:pt x="132720" y="63319"/>
                  </a:lnTo>
                  <a:lnTo>
                    <a:pt x="138865" y="58401"/>
                  </a:lnTo>
                  <a:lnTo>
                    <a:pt x="145624" y="53176"/>
                  </a:lnTo>
                  <a:lnTo>
                    <a:pt x="152076" y="48565"/>
                  </a:lnTo>
                  <a:lnTo>
                    <a:pt x="158528" y="44262"/>
                  </a:lnTo>
                  <a:lnTo>
                    <a:pt x="165287" y="40266"/>
                  </a:lnTo>
                  <a:lnTo>
                    <a:pt x="171740" y="36885"/>
                  </a:lnTo>
                  <a:lnTo>
                    <a:pt x="184644" y="29815"/>
                  </a:lnTo>
                  <a:lnTo>
                    <a:pt x="197548" y="23975"/>
                  </a:lnTo>
                  <a:lnTo>
                    <a:pt x="210145" y="18750"/>
                  </a:lnTo>
                  <a:lnTo>
                    <a:pt x="222434" y="14447"/>
                  </a:lnTo>
                  <a:lnTo>
                    <a:pt x="234110" y="11065"/>
                  </a:lnTo>
                  <a:lnTo>
                    <a:pt x="245170" y="7992"/>
                  </a:lnTo>
                  <a:lnTo>
                    <a:pt x="255924" y="5533"/>
                  </a:lnTo>
                  <a:lnTo>
                    <a:pt x="265756" y="3688"/>
                  </a:lnTo>
                  <a:lnTo>
                    <a:pt x="274973" y="2459"/>
                  </a:lnTo>
                  <a:lnTo>
                    <a:pt x="282961" y="1229"/>
                  </a:lnTo>
                  <a:lnTo>
                    <a:pt x="290335" y="615"/>
                  </a:lnTo>
                  <a:lnTo>
                    <a:pt x="296173" y="307"/>
                  </a:lnTo>
                  <a:lnTo>
                    <a:pt x="304775" y="0"/>
                  </a:lnTo>
                  <a:close/>
                </a:path>
              </a:pathLst>
            </a:custGeom>
            <a:solidFill>
              <a:srgbClr val="3CC2BC"/>
            </a:solidFill>
            <a:ln>
              <a:noFill/>
            </a:ln>
            <a:extLst>
              <a:ext uri="{91240B29-F687-4F45-9708-019B960494DF}">
                <a14:hiddenLine xmlns:a14="http://schemas.microsoft.com/office/drawing/2010/main" w="9525">
                  <a:solidFill>
                    <a:srgbClr val="000000"/>
                  </a:solidFill>
                  <a:round/>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n-IN"/>
            </a:p>
          </p:txBody>
        </p:sp>
      </p:grpSp>
    </p:spTree>
    <p:extLst>
      <p:ext uri="{BB962C8B-B14F-4D97-AF65-F5344CB8AC3E}">
        <p14:creationId xmlns:p14="http://schemas.microsoft.com/office/powerpoint/2010/main" val="184802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248428B-F5BF-4F9D-9E2D-52A78B423B31}"/>
              </a:ext>
            </a:extLst>
          </p:cNvPr>
          <p:cNvSpPr>
            <a:spLocks noGrp="1"/>
          </p:cNvSpPr>
          <p:nvPr>
            <p:ph type="pic" sz="quarter" idx="10"/>
          </p:nvPr>
        </p:nvSpPr>
        <p:spPr/>
      </p:sp>
      <p:grpSp>
        <p:nvGrpSpPr>
          <p:cNvPr id="6" name="Group 5">
            <a:extLst>
              <a:ext uri="{FF2B5EF4-FFF2-40B4-BE49-F238E27FC236}">
                <a16:creationId xmlns:a16="http://schemas.microsoft.com/office/drawing/2014/main" id="{729D12B0-0B28-43C7-8055-356114E2D352}"/>
              </a:ext>
            </a:extLst>
          </p:cNvPr>
          <p:cNvGrpSpPr/>
          <p:nvPr/>
        </p:nvGrpSpPr>
        <p:grpSpPr>
          <a:xfrm>
            <a:off x="3422665" y="2002203"/>
            <a:ext cx="5346670" cy="2853593"/>
            <a:chOff x="2029291" y="2186840"/>
            <a:chExt cx="5346670" cy="2853593"/>
          </a:xfrm>
        </p:grpSpPr>
        <p:sp>
          <p:nvSpPr>
            <p:cNvPr id="7" name="Flowchart: Process 6">
              <a:extLst>
                <a:ext uri="{FF2B5EF4-FFF2-40B4-BE49-F238E27FC236}">
                  <a16:creationId xmlns:a16="http://schemas.microsoft.com/office/drawing/2014/main" id="{514A1003-CF6D-45EF-853E-4DB6B4E1A97C}"/>
                </a:ext>
              </a:extLst>
            </p:cNvPr>
            <p:cNvSpPr/>
            <p:nvPr/>
          </p:nvSpPr>
          <p:spPr>
            <a:xfrm>
              <a:off x="2029291" y="2186840"/>
              <a:ext cx="2719542" cy="2853593"/>
            </a:xfrm>
            <a:prstGeom prst="flowChartProcess">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FB435D84-2545-4490-A1B0-8D62F6EAD183}"/>
                </a:ext>
              </a:extLst>
            </p:cNvPr>
            <p:cNvSpPr txBox="1"/>
            <p:nvPr/>
          </p:nvSpPr>
          <p:spPr>
            <a:xfrm>
              <a:off x="2121706" y="2644140"/>
              <a:ext cx="5254255" cy="1938992"/>
            </a:xfrm>
            <a:prstGeom prst="rect">
              <a:avLst/>
            </a:prstGeom>
            <a:noFill/>
          </p:spPr>
          <p:txBody>
            <a:bodyPr wrap="square" rtlCol="0">
              <a:spAutoFit/>
            </a:bodyPr>
            <a:lstStyle/>
            <a:p>
              <a:pPr algn="ctr"/>
              <a:r>
                <a:rPr lang="en-US" sz="6000" b="1" spc="300" dirty="0">
                  <a:solidFill>
                    <a:schemeClr val="bg1"/>
                  </a:solidFill>
                  <a:latin typeface="+mj-lt"/>
                  <a:ea typeface="Roboto" panose="02000000000000000000" pitchFamily="2" charset="0"/>
                  <a:cs typeface="Lato" panose="020F0502020204030203" pitchFamily="34" charset="0"/>
                </a:rPr>
                <a:t>PAGE</a:t>
              </a:r>
            </a:p>
            <a:p>
              <a:pPr algn="ctr"/>
              <a:r>
                <a:rPr lang="en-US" sz="6000" b="1" spc="300" dirty="0">
                  <a:solidFill>
                    <a:schemeClr val="bg1"/>
                  </a:solidFill>
                  <a:latin typeface="+mj-lt"/>
                  <a:ea typeface="Roboto" panose="02000000000000000000" pitchFamily="2" charset="0"/>
                  <a:cs typeface="Lato" panose="020F0502020204030203" pitchFamily="34" charset="0"/>
                </a:rPr>
                <a:t>BREAK</a:t>
              </a:r>
              <a:endParaRPr lang="en-US" sz="6000" b="1" spc="300" dirty="0">
                <a:latin typeface="+mj-lt"/>
                <a:ea typeface="Roboto" panose="02000000000000000000" pitchFamily="2" charset="0"/>
                <a:cs typeface="Lato" panose="020F0502020204030203" pitchFamily="34" charset="0"/>
              </a:endParaRPr>
            </a:p>
          </p:txBody>
        </p:sp>
        <p:sp>
          <p:nvSpPr>
            <p:cNvPr id="9" name="Flowchart: Process 8">
              <a:extLst>
                <a:ext uri="{FF2B5EF4-FFF2-40B4-BE49-F238E27FC236}">
                  <a16:creationId xmlns:a16="http://schemas.microsoft.com/office/drawing/2014/main" id="{5DFB73B0-BD91-4E70-89C2-B29648811013}"/>
                </a:ext>
              </a:extLst>
            </p:cNvPr>
            <p:cNvSpPr/>
            <p:nvPr/>
          </p:nvSpPr>
          <p:spPr>
            <a:xfrm>
              <a:off x="2355813" y="2532184"/>
              <a:ext cx="4970868" cy="2162907"/>
            </a:xfrm>
            <a:prstGeom prst="flowChartProcess">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319328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808069D-FD6A-4256-BF1D-19036075FA05}"/>
              </a:ext>
            </a:extLst>
          </p:cNvPr>
          <p:cNvSpPr>
            <a:spLocks noGrp="1"/>
          </p:cNvSpPr>
          <p:nvPr>
            <p:ph type="pic" sz="quarter" idx="10"/>
          </p:nvPr>
        </p:nvSpPr>
        <p:spPr/>
      </p:sp>
      <p:sp>
        <p:nvSpPr>
          <p:cNvPr id="50" name="Freeform: Shape 49">
            <a:extLst>
              <a:ext uri="{FF2B5EF4-FFF2-40B4-BE49-F238E27FC236}">
                <a16:creationId xmlns:a16="http://schemas.microsoft.com/office/drawing/2014/main" id="{BF091B2E-57E3-43F5-AC7B-5AF26315D778}"/>
              </a:ext>
            </a:extLst>
          </p:cNvPr>
          <p:cNvSpPr/>
          <p:nvPr/>
        </p:nvSpPr>
        <p:spPr>
          <a:xfrm flipH="1">
            <a:off x="-10660" y="3175"/>
            <a:ext cx="12201071" cy="6857999"/>
          </a:xfrm>
          <a:custGeom>
            <a:avLst/>
            <a:gdLst>
              <a:gd name="connsiteX0" fmla="*/ 1 w 12192000"/>
              <a:gd name="connsiteY0" fmla="*/ 0 h 6851651"/>
              <a:gd name="connsiteX1" fmla="*/ 3126125 w 12192000"/>
              <a:gd name="connsiteY1" fmla="*/ 0 h 6851651"/>
              <a:gd name="connsiteX2" fmla="*/ 3123974 w 12192000"/>
              <a:gd name="connsiteY2" fmla="*/ 21333 h 6851651"/>
              <a:gd name="connsiteX3" fmla="*/ 3123974 w 12192000"/>
              <a:gd name="connsiteY3" fmla="*/ 4166947 h 6851651"/>
              <a:gd name="connsiteX4" fmla="*/ 3326704 w 12192000"/>
              <a:gd name="connsiteY4" fmla="*/ 4656381 h 6851651"/>
              <a:gd name="connsiteX5" fmla="*/ 3352801 w 12192000"/>
              <a:gd name="connsiteY5" fmla="*/ 4677913 h 6851651"/>
              <a:gd name="connsiteX6" fmla="*/ 3352801 w 12192000"/>
              <a:gd name="connsiteY6" fmla="*/ 4684939 h 6851651"/>
              <a:gd name="connsiteX7" fmla="*/ 3352801 w 12192000"/>
              <a:gd name="connsiteY7" fmla="*/ 4684939 h 6851651"/>
              <a:gd name="connsiteX8" fmla="*/ 3352801 w 12192000"/>
              <a:gd name="connsiteY8" fmla="*/ 4677913 h 6851651"/>
              <a:gd name="connsiteX9" fmla="*/ 3361317 w 12192000"/>
              <a:gd name="connsiteY9" fmla="*/ 4684939 h 6851651"/>
              <a:gd name="connsiteX10" fmla="*/ 3361317 w 12192000"/>
              <a:gd name="connsiteY10" fmla="*/ 4684939 h 6851651"/>
              <a:gd name="connsiteX11" fmla="*/ 3429143 w 12192000"/>
              <a:gd name="connsiteY11" fmla="*/ 4740900 h 6851651"/>
              <a:gd name="connsiteX12" fmla="*/ 3816139 w 12192000"/>
              <a:gd name="connsiteY12" fmla="*/ 4859111 h 6851651"/>
              <a:gd name="connsiteX13" fmla="*/ 6488908 w 12192000"/>
              <a:gd name="connsiteY13" fmla="*/ 4859111 h 6851651"/>
              <a:gd name="connsiteX14" fmla="*/ 6699030 w 12192000"/>
              <a:gd name="connsiteY14" fmla="*/ 5699595 h 6851651"/>
              <a:gd name="connsiteX15" fmla="*/ 12192000 w 12192000"/>
              <a:gd name="connsiteY15" fmla="*/ 5699595 h 6851651"/>
              <a:gd name="connsiteX16" fmla="*/ 12192000 w 12192000"/>
              <a:gd name="connsiteY16" fmla="*/ 5733373 h 6851651"/>
              <a:gd name="connsiteX17" fmla="*/ 12192000 w 12192000"/>
              <a:gd name="connsiteY17" fmla="*/ 6817873 h 6851651"/>
              <a:gd name="connsiteX18" fmla="*/ 12192000 w 12192000"/>
              <a:gd name="connsiteY18" fmla="*/ 6851651 h 6851651"/>
              <a:gd name="connsiteX19" fmla="*/ 0 w 12192000"/>
              <a:gd name="connsiteY19" fmla="*/ 6851651 h 6851651"/>
              <a:gd name="connsiteX20" fmla="*/ 0 w 12192000"/>
              <a:gd name="connsiteY20" fmla="*/ 5733373 h 6851651"/>
              <a:gd name="connsiteX21" fmla="*/ 1 w 12192000"/>
              <a:gd name="connsiteY21" fmla="*/ 5733373 h 6851651"/>
              <a:gd name="connsiteX0" fmla="*/ 1 w 12192000"/>
              <a:gd name="connsiteY0" fmla="*/ 0 h 6851651"/>
              <a:gd name="connsiteX1" fmla="*/ 3126125 w 12192000"/>
              <a:gd name="connsiteY1" fmla="*/ 0 h 6851651"/>
              <a:gd name="connsiteX2" fmla="*/ 3123974 w 12192000"/>
              <a:gd name="connsiteY2" fmla="*/ 21333 h 6851651"/>
              <a:gd name="connsiteX3" fmla="*/ 3123974 w 12192000"/>
              <a:gd name="connsiteY3" fmla="*/ 4166947 h 6851651"/>
              <a:gd name="connsiteX4" fmla="*/ 3326704 w 12192000"/>
              <a:gd name="connsiteY4" fmla="*/ 4656381 h 6851651"/>
              <a:gd name="connsiteX5" fmla="*/ 3352801 w 12192000"/>
              <a:gd name="connsiteY5" fmla="*/ 4677913 h 6851651"/>
              <a:gd name="connsiteX6" fmla="*/ 3352801 w 12192000"/>
              <a:gd name="connsiteY6" fmla="*/ 4684939 h 6851651"/>
              <a:gd name="connsiteX7" fmla="*/ 3352801 w 12192000"/>
              <a:gd name="connsiteY7" fmla="*/ 4684939 h 6851651"/>
              <a:gd name="connsiteX8" fmla="*/ 3352801 w 12192000"/>
              <a:gd name="connsiteY8" fmla="*/ 4677913 h 6851651"/>
              <a:gd name="connsiteX9" fmla="*/ 3361317 w 12192000"/>
              <a:gd name="connsiteY9" fmla="*/ 4684939 h 6851651"/>
              <a:gd name="connsiteX10" fmla="*/ 3361317 w 12192000"/>
              <a:gd name="connsiteY10" fmla="*/ 4684939 h 6851651"/>
              <a:gd name="connsiteX11" fmla="*/ 3429143 w 12192000"/>
              <a:gd name="connsiteY11" fmla="*/ 4740900 h 6851651"/>
              <a:gd name="connsiteX12" fmla="*/ 3816139 w 12192000"/>
              <a:gd name="connsiteY12" fmla="*/ 4859111 h 6851651"/>
              <a:gd name="connsiteX13" fmla="*/ 6488908 w 12192000"/>
              <a:gd name="connsiteY13" fmla="*/ 4859111 h 6851651"/>
              <a:gd name="connsiteX14" fmla="*/ 6742573 w 12192000"/>
              <a:gd name="connsiteY14" fmla="*/ 6120120 h 6851651"/>
              <a:gd name="connsiteX15" fmla="*/ 12192000 w 12192000"/>
              <a:gd name="connsiteY15" fmla="*/ 5699595 h 6851651"/>
              <a:gd name="connsiteX16" fmla="*/ 12192000 w 12192000"/>
              <a:gd name="connsiteY16" fmla="*/ 5733373 h 6851651"/>
              <a:gd name="connsiteX17" fmla="*/ 12192000 w 12192000"/>
              <a:gd name="connsiteY17" fmla="*/ 6817873 h 6851651"/>
              <a:gd name="connsiteX18" fmla="*/ 12192000 w 12192000"/>
              <a:gd name="connsiteY18" fmla="*/ 6851651 h 6851651"/>
              <a:gd name="connsiteX19" fmla="*/ 0 w 12192000"/>
              <a:gd name="connsiteY19" fmla="*/ 6851651 h 6851651"/>
              <a:gd name="connsiteX20" fmla="*/ 0 w 12192000"/>
              <a:gd name="connsiteY20" fmla="*/ 5733373 h 6851651"/>
              <a:gd name="connsiteX21" fmla="*/ 1 w 12192000"/>
              <a:gd name="connsiteY21" fmla="*/ 5733373 h 6851651"/>
              <a:gd name="connsiteX22" fmla="*/ 1 w 12192000"/>
              <a:gd name="connsiteY22" fmla="*/ 0 h 6851651"/>
              <a:gd name="connsiteX0" fmla="*/ 1 w 12206514"/>
              <a:gd name="connsiteY0" fmla="*/ 0 h 6851651"/>
              <a:gd name="connsiteX1" fmla="*/ 3126125 w 12206514"/>
              <a:gd name="connsiteY1" fmla="*/ 0 h 6851651"/>
              <a:gd name="connsiteX2" fmla="*/ 3123974 w 12206514"/>
              <a:gd name="connsiteY2" fmla="*/ 21333 h 6851651"/>
              <a:gd name="connsiteX3" fmla="*/ 3123974 w 12206514"/>
              <a:gd name="connsiteY3" fmla="*/ 4166947 h 6851651"/>
              <a:gd name="connsiteX4" fmla="*/ 3326704 w 12206514"/>
              <a:gd name="connsiteY4" fmla="*/ 4656381 h 6851651"/>
              <a:gd name="connsiteX5" fmla="*/ 3352801 w 12206514"/>
              <a:gd name="connsiteY5" fmla="*/ 4677913 h 6851651"/>
              <a:gd name="connsiteX6" fmla="*/ 3352801 w 12206514"/>
              <a:gd name="connsiteY6" fmla="*/ 4684939 h 6851651"/>
              <a:gd name="connsiteX7" fmla="*/ 3352801 w 12206514"/>
              <a:gd name="connsiteY7" fmla="*/ 4684939 h 6851651"/>
              <a:gd name="connsiteX8" fmla="*/ 3352801 w 12206514"/>
              <a:gd name="connsiteY8" fmla="*/ 4677913 h 6851651"/>
              <a:gd name="connsiteX9" fmla="*/ 3361317 w 12206514"/>
              <a:gd name="connsiteY9" fmla="*/ 4684939 h 6851651"/>
              <a:gd name="connsiteX10" fmla="*/ 3361317 w 12206514"/>
              <a:gd name="connsiteY10" fmla="*/ 4684939 h 6851651"/>
              <a:gd name="connsiteX11" fmla="*/ 3429143 w 12206514"/>
              <a:gd name="connsiteY11" fmla="*/ 4740900 h 6851651"/>
              <a:gd name="connsiteX12" fmla="*/ 3816139 w 12206514"/>
              <a:gd name="connsiteY12" fmla="*/ 4859111 h 6851651"/>
              <a:gd name="connsiteX13" fmla="*/ 6488908 w 12206514"/>
              <a:gd name="connsiteY13" fmla="*/ 4859111 h 6851651"/>
              <a:gd name="connsiteX14" fmla="*/ 6742573 w 12206514"/>
              <a:gd name="connsiteY14" fmla="*/ 6120120 h 6851651"/>
              <a:gd name="connsiteX15" fmla="*/ 12192000 w 12206514"/>
              <a:gd name="connsiteY15" fmla="*/ 5699595 h 6851651"/>
              <a:gd name="connsiteX16" fmla="*/ 12206514 w 12206514"/>
              <a:gd name="connsiteY16" fmla="*/ 6284406 h 6851651"/>
              <a:gd name="connsiteX17" fmla="*/ 12192000 w 12206514"/>
              <a:gd name="connsiteY17" fmla="*/ 6817873 h 6851651"/>
              <a:gd name="connsiteX18" fmla="*/ 12192000 w 12206514"/>
              <a:gd name="connsiteY18" fmla="*/ 6851651 h 6851651"/>
              <a:gd name="connsiteX19" fmla="*/ 0 w 12206514"/>
              <a:gd name="connsiteY19" fmla="*/ 6851651 h 6851651"/>
              <a:gd name="connsiteX20" fmla="*/ 0 w 12206514"/>
              <a:gd name="connsiteY20" fmla="*/ 5733373 h 6851651"/>
              <a:gd name="connsiteX21" fmla="*/ 1 w 12206514"/>
              <a:gd name="connsiteY21" fmla="*/ 5733373 h 6851651"/>
              <a:gd name="connsiteX22" fmla="*/ 1 w 12206514"/>
              <a:gd name="connsiteY22" fmla="*/ 0 h 6851651"/>
              <a:gd name="connsiteX0" fmla="*/ 1 w 12206514"/>
              <a:gd name="connsiteY0" fmla="*/ 0 h 6851651"/>
              <a:gd name="connsiteX1" fmla="*/ 3126125 w 12206514"/>
              <a:gd name="connsiteY1" fmla="*/ 0 h 6851651"/>
              <a:gd name="connsiteX2" fmla="*/ 3123974 w 12206514"/>
              <a:gd name="connsiteY2" fmla="*/ 21333 h 6851651"/>
              <a:gd name="connsiteX3" fmla="*/ 3123974 w 12206514"/>
              <a:gd name="connsiteY3" fmla="*/ 4166947 h 6851651"/>
              <a:gd name="connsiteX4" fmla="*/ 3326704 w 12206514"/>
              <a:gd name="connsiteY4" fmla="*/ 4656381 h 6851651"/>
              <a:gd name="connsiteX5" fmla="*/ 3352801 w 12206514"/>
              <a:gd name="connsiteY5" fmla="*/ 4677913 h 6851651"/>
              <a:gd name="connsiteX6" fmla="*/ 3352801 w 12206514"/>
              <a:gd name="connsiteY6" fmla="*/ 4684939 h 6851651"/>
              <a:gd name="connsiteX7" fmla="*/ 3352801 w 12206514"/>
              <a:gd name="connsiteY7" fmla="*/ 4684939 h 6851651"/>
              <a:gd name="connsiteX8" fmla="*/ 3352801 w 12206514"/>
              <a:gd name="connsiteY8" fmla="*/ 4677913 h 6851651"/>
              <a:gd name="connsiteX9" fmla="*/ 3361317 w 12206514"/>
              <a:gd name="connsiteY9" fmla="*/ 4684939 h 6851651"/>
              <a:gd name="connsiteX10" fmla="*/ 3361317 w 12206514"/>
              <a:gd name="connsiteY10" fmla="*/ 4684939 h 6851651"/>
              <a:gd name="connsiteX11" fmla="*/ 3429143 w 12206514"/>
              <a:gd name="connsiteY11" fmla="*/ 4740900 h 6851651"/>
              <a:gd name="connsiteX12" fmla="*/ 3816139 w 12206514"/>
              <a:gd name="connsiteY12" fmla="*/ 4859111 h 6851651"/>
              <a:gd name="connsiteX13" fmla="*/ 6488908 w 12206514"/>
              <a:gd name="connsiteY13" fmla="*/ 4859111 h 6851651"/>
              <a:gd name="connsiteX14" fmla="*/ 6742573 w 12206514"/>
              <a:gd name="connsiteY14" fmla="*/ 6120120 h 6851651"/>
              <a:gd name="connsiteX15" fmla="*/ 12192000 w 12206514"/>
              <a:gd name="connsiteY15" fmla="*/ 5699595 h 6851651"/>
              <a:gd name="connsiteX16" fmla="*/ 12206514 w 12206514"/>
              <a:gd name="connsiteY16" fmla="*/ 6284407 h 6851651"/>
              <a:gd name="connsiteX17" fmla="*/ 12192000 w 12206514"/>
              <a:gd name="connsiteY17" fmla="*/ 6817873 h 6851651"/>
              <a:gd name="connsiteX18" fmla="*/ 12192000 w 12206514"/>
              <a:gd name="connsiteY18" fmla="*/ 6851651 h 6851651"/>
              <a:gd name="connsiteX19" fmla="*/ 0 w 12206514"/>
              <a:gd name="connsiteY19" fmla="*/ 6851651 h 6851651"/>
              <a:gd name="connsiteX20" fmla="*/ 0 w 12206514"/>
              <a:gd name="connsiteY20" fmla="*/ 5733373 h 6851651"/>
              <a:gd name="connsiteX21" fmla="*/ 1 w 12206514"/>
              <a:gd name="connsiteY21" fmla="*/ 5733373 h 6851651"/>
              <a:gd name="connsiteX22" fmla="*/ 1 w 12206514"/>
              <a:gd name="connsiteY22" fmla="*/ 0 h 6851651"/>
              <a:gd name="connsiteX0" fmla="*/ 1 w 12206514"/>
              <a:gd name="connsiteY0" fmla="*/ 0 h 6851651"/>
              <a:gd name="connsiteX1" fmla="*/ 3126125 w 12206514"/>
              <a:gd name="connsiteY1" fmla="*/ 0 h 6851651"/>
              <a:gd name="connsiteX2" fmla="*/ 3123974 w 12206514"/>
              <a:gd name="connsiteY2" fmla="*/ 21333 h 6851651"/>
              <a:gd name="connsiteX3" fmla="*/ 3123974 w 12206514"/>
              <a:gd name="connsiteY3" fmla="*/ 4166947 h 6851651"/>
              <a:gd name="connsiteX4" fmla="*/ 3326704 w 12206514"/>
              <a:gd name="connsiteY4" fmla="*/ 4656381 h 6851651"/>
              <a:gd name="connsiteX5" fmla="*/ 3352801 w 12206514"/>
              <a:gd name="connsiteY5" fmla="*/ 4677913 h 6851651"/>
              <a:gd name="connsiteX6" fmla="*/ 3352801 w 12206514"/>
              <a:gd name="connsiteY6" fmla="*/ 4684939 h 6851651"/>
              <a:gd name="connsiteX7" fmla="*/ 3352801 w 12206514"/>
              <a:gd name="connsiteY7" fmla="*/ 4684939 h 6851651"/>
              <a:gd name="connsiteX8" fmla="*/ 3352801 w 12206514"/>
              <a:gd name="connsiteY8" fmla="*/ 4677913 h 6851651"/>
              <a:gd name="connsiteX9" fmla="*/ 3361317 w 12206514"/>
              <a:gd name="connsiteY9" fmla="*/ 4684939 h 6851651"/>
              <a:gd name="connsiteX10" fmla="*/ 3361317 w 12206514"/>
              <a:gd name="connsiteY10" fmla="*/ 4684939 h 6851651"/>
              <a:gd name="connsiteX11" fmla="*/ 3429143 w 12206514"/>
              <a:gd name="connsiteY11" fmla="*/ 4740900 h 6851651"/>
              <a:gd name="connsiteX12" fmla="*/ 3816139 w 12206514"/>
              <a:gd name="connsiteY12" fmla="*/ 4859111 h 6851651"/>
              <a:gd name="connsiteX13" fmla="*/ 6488908 w 12206514"/>
              <a:gd name="connsiteY13" fmla="*/ 4859111 h 6851651"/>
              <a:gd name="connsiteX14" fmla="*/ 6742573 w 12206514"/>
              <a:gd name="connsiteY14" fmla="*/ 6120120 h 6851651"/>
              <a:gd name="connsiteX15" fmla="*/ 12192000 w 12206514"/>
              <a:gd name="connsiteY15" fmla="*/ 5699595 h 6851651"/>
              <a:gd name="connsiteX16" fmla="*/ 12206514 w 12206514"/>
              <a:gd name="connsiteY16" fmla="*/ 6284408 h 6851651"/>
              <a:gd name="connsiteX17" fmla="*/ 12192000 w 12206514"/>
              <a:gd name="connsiteY17" fmla="*/ 6817873 h 6851651"/>
              <a:gd name="connsiteX18" fmla="*/ 12192000 w 12206514"/>
              <a:gd name="connsiteY18" fmla="*/ 6851651 h 6851651"/>
              <a:gd name="connsiteX19" fmla="*/ 0 w 12206514"/>
              <a:gd name="connsiteY19" fmla="*/ 6851651 h 6851651"/>
              <a:gd name="connsiteX20" fmla="*/ 0 w 12206514"/>
              <a:gd name="connsiteY20" fmla="*/ 5733373 h 6851651"/>
              <a:gd name="connsiteX21" fmla="*/ 1 w 12206514"/>
              <a:gd name="connsiteY21" fmla="*/ 5733373 h 6851651"/>
              <a:gd name="connsiteX22" fmla="*/ 1 w 12206514"/>
              <a:gd name="connsiteY22" fmla="*/ 0 h 6851651"/>
              <a:gd name="connsiteX0" fmla="*/ 1 w 12192000"/>
              <a:gd name="connsiteY0" fmla="*/ 0 h 6851651"/>
              <a:gd name="connsiteX1" fmla="*/ 3126125 w 12192000"/>
              <a:gd name="connsiteY1" fmla="*/ 0 h 6851651"/>
              <a:gd name="connsiteX2" fmla="*/ 3123974 w 12192000"/>
              <a:gd name="connsiteY2" fmla="*/ 21333 h 6851651"/>
              <a:gd name="connsiteX3" fmla="*/ 3123974 w 12192000"/>
              <a:gd name="connsiteY3" fmla="*/ 4166947 h 6851651"/>
              <a:gd name="connsiteX4" fmla="*/ 3326704 w 12192000"/>
              <a:gd name="connsiteY4" fmla="*/ 4656381 h 6851651"/>
              <a:gd name="connsiteX5" fmla="*/ 3352801 w 12192000"/>
              <a:gd name="connsiteY5" fmla="*/ 4677913 h 6851651"/>
              <a:gd name="connsiteX6" fmla="*/ 3352801 w 12192000"/>
              <a:gd name="connsiteY6" fmla="*/ 4684939 h 6851651"/>
              <a:gd name="connsiteX7" fmla="*/ 3352801 w 12192000"/>
              <a:gd name="connsiteY7" fmla="*/ 4684939 h 6851651"/>
              <a:gd name="connsiteX8" fmla="*/ 3352801 w 12192000"/>
              <a:gd name="connsiteY8" fmla="*/ 4677913 h 6851651"/>
              <a:gd name="connsiteX9" fmla="*/ 3361317 w 12192000"/>
              <a:gd name="connsiteY9" fmla="*/ 4684939 h 6851651"/>
              <a:gd name="connsiteX10" fmla="*/ 3361317 w 12192000"/>
              <a:gd name="connsiteY10" fmla="*/ 4684939 h 6851651"/>
              <a:gd name="connsiteX11" fmla="*/ 3429143 w 12192000"/>
              <a:gd name="connsiteY11" fmla="*/ 4740900 h 6851651"/>
              <a:gd name="connsiteX12" fmla="*/ 3816139 w 12192000"/>
              <a:gd name="connsiteY12" fmla="*/ 4859111 h 6851651"/>
              <a:gd name="connsiteX13" fmla="*/ 6488908 w 12192000"/>
              <a:gd name="connsiteY13" fmla="*/ 4859111 h 6851651"/>
              <a:gd name="connsiteX14" fmla="*/ 6742573 w 12192000"/>
              <a:gd name="connsiteY14" fmla="*/ 6120120 h 6851651"/>
              <a:gd name="connsiteX15" fmla="*/ 12192000 w 12192000"/>
              <a:gd name="connsiteY15" fmla="*/ 5699595 h 6851651"/>
              <a:gd name="connsiteX16" fmla="*/ 12192000 w 12192000"/>
              <a:gd name="connsiteY16" fmla="*/ 6817873 h 6851651"/>
              <a:gd name="connsiteX17" fmla="*/ 12192000 w 12192000"/>
              <a:gd name="connsiteY17" fmla="*/ 6851651 h 6851651"/>
              <a:gd name="connsiteX18" fmla="*/ 0 w 12192000"/>
              <a:gd name="connsiteY18" fmla="*/ 6851651 h 6851651"/>
              <a:gd name="connsiteX19" fmla="*/ 0 w 12192000"/>
              <a:gd name="connsiteY19" fmla="*/ 5733373 h 6851651"/>
              <a:gd name="connsiteX20" fmla="*/ 1 w 12192000"/>
              <a:gd name="connsiteY20" fmla="*/ 5733373 h 6851651"/>
              <a:gd name="connsiteX21" fmla="*/ 1 w 12192000"/>
              <a:gd name="connsiteY21" fmla="*/ 0 h 6851651"/>
              <a:gd name="connsiteX0" fmla="*/ 1 w 12206514"/>
              <a:gd name="connsiteY0" fmla="*/ 0 h 6851651"/>
              <a:gd name="connsiteX1" fmla="*/ 3126125 w 12206514"/>
              <a:gd name="connsiteY1" fmla="*/ 0 h 6851651"/>
              <a:gd name="connsiteX2" fmla="*/ 3123974 w 12206514"/>
              <a:gd name="connsiteY2" fmla="*/ 21333 h 6851651"/>
              <a:gd name="connsiteX3" fmla="*/ 3123974 w 12206514"/>
              <a:gd name="connsiteY3" fmla="*/ 4166947 h 6851651"/>
              <a:gd name="connsiteX4" fmla="*/ 3326704 w 12206514"/>
              <a:gd name="connsiteY4" fmla="*/ 4656381 h 6851651"/>
              <a:gd name="connsiteX5" fmla="*/ 3352801 w 12206514"/>
              <a:gd name="connsiteY5" fmla="*/ 4677913 h 6851651"/>
              <a:gd name="connsiteX6" fmla="*/ 3352801 w 12206514"/>
              <a:gd name="connsiteY6" fmla="*/ 4684939 h 6851651"/>
              <a:gd name="connsiteX7" fmla="*/ 3352801 w 12206514"/>
              <a:gd name="connsiteY7" fmla="*/ 4684939 h 6851651"/>
              <a:gd name="connsiteX8" fmla="*/ 3352801 w 12206514"/>
              <a:gd name="connsiteY8" fmla="*/ 4677913 h 6851651"/>
              <a:gd name="connsiteX9" fmla="*/ 3361317 w 12206514"/>
              <a:gd name="connsiteY9" fmla="*/ 4684939 h 6851651"/>
              <a:gd name="connsiteX10" fmla="*/ 3361317 w 12206514"/>
              <a:gd name="connsiteY10" fmla="*/ 4684939 h 6851651"/>
              <a:gd name="connsiteX11" fmla="*/ 3429143 w 12206514"/>
              <a:gd name="connsiteY11" fmla="*/ 4740900 h 6851651"/>
              <a:gd name="connsiteX12" fmla="*/ 3816139 w 12206514"/>
              <a:gd name="connsiteY12" fmla="*/ 4859111 h 6851651"/>
              <a:gd name="connsiteX13" fmla="*/ 6488908 w 12206514"/>
              <a:gd name="connsiteY13" fmla="*/ 4859111 h 6851651"/>
              <a:gd name="connsiteX14" fmla="*/ 6742573 w 12206514"/>
              <a:gd name="connsiteY14" fmla="*/ 6120120 h 6851651"/>
              <a:gd name="connsiteX15" fmla="*/ 12206514 w 12206514"/>
              <a:gd name="connsiteY15" fmla="*/ 6062116 h 6851651"/>
              <a:gd name="connsiteX16" fmla="*/ 12192000 w 12206514"/>
              <a:gd name="connsiteY16" fmla="*/ 6817873 h 6851651"/>
              <a:gd name="connsiteX17" fmla="*/ 12192000 w 12206514"/>
              <a:gd name="connsiteY17" fmla="*/ 6851651 h 6851651"/>
              <a:gd name="connsiteX18" fmla="*/ 0 w 12206514"/>
              <a:gd name="connsiteY18" fmla="*/ 6851651 h 6851651"/>
              <a:gd name="connsiteX19" fmla="*/ 0 w 12206514"/>
              <a:gd name="connsiteY19" fmla="*/ 5733373 h 6851651"/>
              <a:gd name="connsiteX20" fmla="*/ 1 w 12206514"/>
              <a:gd name="connsiteY20" fmla="*/ 5733373 h 6851651"/>
              <a:gd name="connsiteX21" fmla="*/ 1 w 12206514"/>
              <a:gd name="connsiteY21" fmla="*/ 0 h 6851651"/>
              <a:gd name="connsiteX0" fmla="*/ 1 w 12206514"/>
              <a:gd name="connsiteY0" fmla="*/ 0 h 6851651"/>
              <a:gd name="connsiteX1" fmla="*/ 3126125 w 12206514"/>
              <a:gd name="connsiteY1" fmla="*/ 0 h 6851651"/>
              <a:gd name="connsiteX2" fmla="*/ 3123974 w 12206514"/>
              <a:gd name="connsiteY2" fmla="*/ 21333 h 6851651"/>
              <a:gd name="connsiteX3" fmla="*/ 3123974 w 12206514"/>
              <a:gd name="connsiteY3" fmla="*/ 4166947 h 6851651"/>
              <a:gd name="connsiteX4" fmla="*/ 3326704 w 12206514"/>
              <a:gd name="connsiteY4" fmla="*/ 4656381 h 6851651"/>
              <a:gd name="connsiteX5" fmla="*/ 3352801 w 12206514"/>
              <a:gd name="connsiteY5" fmla="*/ 4677913 h 6851651"/>
              <a:gd name="connsiteX6" fmla="*/ 3352801 w 12206514"/>
              <a:gd name="connsiteY6" fmla="*/ 4684939 h 6851651"/>
              <a:gd name="connsiteX7" fmla="*/ 3352801 w 12206514"/>
              <a:gd name="connsiteY7" fmla="*/ 4684939 h 6851651"/>
              <a:gd name="connsiteX8" fmla="*/ 3352801 w 12206514"/>
              <a:gd name="connsiteY8" fmla="*/ 4677913 h 6851651"/>
              <a:gd name="connsiteX9" fmla="*/ 3361317 w 12206514"/>
              <a:gd name="connsiteY9" fmla="*/ 4684939 h 6851651"/>
              <a:gd name="connsiteX10" fmla="*/ 3361317 w 12206514"/>
              <a:gd name="connsiteY10" fmla="*/ 4684939 h 6851651"/>
              <a:gd name="connsiteX11" fmla="*/ 3429143 w 12206514"/>
              <a:gd name="connsiteY11" fmla="*/ 4740900 h 6851651"/>
              <a:gd name="connsiteX12" fmla="*/ 3816139 w 12206514"/>
              <a:gd name="connsiteY12" fmla="*/ 4859111 h 6851651"/>
              <a:gd name="connsiteX13" fmla="*/ 6488908 w 12206514"/>
              <a:gd name="connsiteY13" fmla="*/ 4859111 h 6851651"/>
              <a:gd name="connsiteX14" fmla="*/ 6742573 w 12206514"/>
              <a:gd name="connsiteY14" fmla="*/ 6120120 h 6851651"/>
              <a:gd name="connsiteX15" fmla="*/ 12206514 w 12206514"/>
              <a:gd name="connsiteY15" fmla="*/ 6149122 h 6851651"/>
              <a:gd name="connsiteX16" fmla="*/ 12192000 w 12206514"/>
              <a:gd name="connsiteY16" fmla="*/ 6817873 h 6851651"/>
              <a:gd name="connsiteX17" fmla="*/ 12192000 w 12206514"/>
              <a:gd name="connsiteY17" fmla="*/ 6851651 h 6851651"/>
              <a:gd name="connsiteX18" fmla="*/ 0 w 12206514"/>
              <a:gd name="connsiteY18" fmla="*/ 6851651 h 6851651"/>
              <a:gd name="connsiteX19" fmla="*/ 0 w 12206514"/>
              <a:gd name="connsiteY19" fmla="*/ 5733373 h 6851651"/>
              <a:gd name="connsiteX20" fmla="*/ 1 w 12206514"/>
              <a:gd name="connsiteY20" fmla="*/ 5733373 h 6851651"/>
              <a:gd name="connsiteX21" fmla="*/ 1 w 12206514"/>
              <a:gd name="connsiteY21" fmla="*/ 0 h 6851651"/>
              <a:gd name="connsiteX0" fmla="*/ 1 w 12206514"/>
              <a:gd name="connsiteY0" fmla="*/ 0 h 6851651"/>
              <a:gd name="connsiteX1" fmla="*/ 3126125 w 12206514"/>
              <a:gd name="connsiteY1" fmla="*/ 0 h 6851651"/>
              <a:gd name="connsiteX2" fmla="*/ 3123974 w 12206514"/>
              <a:gd name="connsiteY2" fmla="*/ 21333 h 6851651"/>
              <a:gd name="connsiteX3" fmla="*/ 3123974 w 12206514"/>
              <a:gd name="connsiteY3" fmla="*/ 4166947 h 6851651"/>
              <a:gd name="connsiteX4" fmla="*/ 3326704 w 12206514"/>
              <a:gd name="connsiteY4" fmla="*/ 4656381 h 6851651"/>
              <a:gd name="connsiteX5" fmla="*/ 3352801 w 12206514"/>
              <a:gd name="connsiteY5" fmla="*/ 4677913 h 6851651"/>
              <a:gd name="connsiteX6" fmla="*/ 3352801 w 12206514"/>
              <a:gd name="connsiteY6" fmla="*/ 4684939 h 6851651"/>
              <a:gd name="connsiteX7" fmla="*/ 3352801 w 12206514"/>
              <a:gd name="connsiteY7" fmla="*/ 4684939 h 6851651"/>
              <a:gd name="connsiteX8" fmla="*/ 3352801 w 12206514"/>
              <a:gd name="connsiteY8" fmla="*/ 4677913 h 6851651"/>
              <a:gd name="connsiteX9" fmla="*/ 3361317 w 12206514"/>
              <a:gd name="connsiteY9" fmla="*/ 4684939 h 6851651"/>
              <a:gd name="connsiteX10" fmla="*/ 3361317 w 12206514"/>
              <a:gd name="connsiteY10" fmla="*/ 4684939 h 6851651"/>
              <a:gd name="connsiteX11" fmla="*/ 3429143 w 12206514"/>
              <a:gd name="connsiteY11" fmla="*/ 4740900 h 6851651"/>
              <a:gd name="connsiteX12" fmla="*/ 3816139 w 12206514"/>
              <a:gd name="connsiteY12" fmla="*/ 4859111 h 6851651"/>
              <a:gd name="connsiteX13" fmla="*/ 6488908 w 12206514"/>
              <a:gd name="connsiteY13" fmla="*/ 4859111 h 6851651"/>
              <a:gd name="connsiteX14" fmla="*/ 6728059 w 12206514"/>
              <a:gd name="connsiteY14" fmla="*/ 6004113 h 6851651"/>
              <a:gd name="connsiteX15" fmla="*/ 12206514 w 12206514"/>
              <a:gd name="connsiteY15" fmla="*/ 6149122 h 6851651"/>
              <a:gd name="connsiteX16" fmla="*/ 12192000 w 12206514"/>
              <a:gd name="connsiteY16" fmla="*/ 6817873 h 6851651"/>
              <a:gd name="connsiteX17" fmla="*/ 12192000 w 12206514"/>
              <a:gd name="connsiteY17" fmla="*/ 6851651 h 6851651"/>
              <a:gd name="connsiteX18" fmla="*/ 0 w 12206514"/>
              <a:gd name="connsiteY18" fmla="*/ 6851651 h 6851651"/>
              <a:gd name="connsiteX19" fmla="*/ 0 w 12206514"/>
              <a:gd name="connsiteY19" fmla="*/ 5733373 h 6851651"/>
              <a:gd name="connsiteX20" fmla="*/ 1 w 12206514"/>
              <a:gd name="connsiteY20" fmla="*/ 5733373 h 6851651"/>
              <a:gd name="connsiteX21" fmla="*/ 1 w 12206514"/>
              <a:gd name="connsiteY21" fmla="*/ 0 h 6851651"/>
              <a:gd name="connsiteX0" fmla="*/ 1 w 12192000"/>
              <a:gd name="connsiteY0" fmla="*/ 0 h 6851651"/>
              <a:gd name="connsiteX1" fmla="*/ 3126125 w 12192000"/>
              <a:gd name="connsiteY1" fmla="*/ 0 h 6851651"/>
              <a:gd name="connsiteX2" fmla="*/ 3123974 w 12192000"/>
              <a:gd name="connsiteY2" fmla="*/ 21333 h 6851651"/>
              <a:gd name="connsiteX3" fmla="*/ 3123974 w 12192000"/>
              <a:gd name="connsiteY3" fmla="*/ 4166947 h 6851651"/>
              <a:gd name="connsiteX4" fmla="*/ 3326704 w 12192000"/>
              <a:gd name="connsiteY4" fmla="*/ 4656381 h 6851651"/>
              <a:gd name="connsiteX5" fmla="*/ 3352801 w 12192000"/>
              <a:gd name="connsiteY5" fmla="*/ 4677913 h 6851651"/>
              <a:gd name="connsiteX6" fmla="*/ 3352801 w 12192000"/>
              <a:gd name="connsiteY6" fmla="*/ 4684939 h 6851651"/>
              <a:gd name="connsiteX7" fmla="*/ 3352801 w 12192000"/>
              <a:gd name="connsiteY7" fmla="*/ 4684939 h 6851651"/>
              <a:gd name="connsiteX8" fmla="*/ 3352801 w 12192000"/>
              <a:gd name="connsiteY8" fmla="*/ 4677913 h 6851651"/>
              <a:gd name="connsiteX9" fmla="*/ 3361317 w 12192000"/>
              <a:gd name="connsiteY9" fmla="*/ 4684939 h 6851651"/>
              <a:gd name="connsiteX10" fmla="*/ 3361317 w 12192000"/>
              <a:gd name="connsiteY10" fmla="*/ 4684939 h 6851651"/>
              <a:gd name="connsiteX11" fmla="*/ 3429143 w 12192000"/>
              <a:gd name="connsiteY11" fmla="*/ 4740900 h 6851651"/>
              <a:gd name="connsiteX12" fmla="*/ 3816139 w 12192000"/>
              <a:gd name="connsiteY12" fmla="*/ 4859111 h 6851651"/>
              <a:gd name="connsiteX13" fmla="*/ 6488908 w 12192000"/>
              <a:gd name="connsiteY13" fmla="*/ 4859111 h 6851651"/>
              <a:gd name="connsiteX14" fmla="*/ 6728059 w 12192000"/>
              <a:gd name="connsiteY14" fmla="*/ 6004113 h 6851651"/>
              <a:gd name="connsiteX15" fmla="*/ 12162971 w 12192000"/>
              <a:gd name="connsiteY15" fmla="*/ 5975111 h 6851651"/>
              <a:gd name="connsiteX16" fmla="*/ 12192000 w 12192000"/>
              <a:gd name="connsiteY16" fmla="*/ 6817873 h 6851651"/>
              <a:gd name="connsiteX17" fmla="*/ 12192000 w 12192000"/>
              <a:gd name="connsiteY17" fmla="*/ 6851651 h 6851651"/>
              <a:gd name="connsiteX18" fmla="*/ 0 w 12192000"/>
              <a:gd name="connsiteY18" fmla="*/ 6851651 h 6851651"/>
              <a:gd name="connsiteX19" fmla="*/ 0 w 12192000"/>
              <a:gd name="connsiteY19" fmla="*/ 5733373 h 6851651"/>
              <a:gd name="connsiteX20" fmla="*/ 1 w 12192000"/>
              <a:gd name="connsiteY20" fmla="*/ 5733373 h 6851651"/>
              <a:gd name="connsiteX21" fmla="*/ 1 w 12192000"/>
              <a:gd name="connsiteY21" fmla="*/ 0 h 6851651"/>
              <a:gd name="connsiteX0" fmla="*/ 1 w 12201071"/>
              <a:gd name="connsiteY0" fmla="*/ 0 h 6851651"/>
              <a:gd name="connsiteX1" fmla="*/ 3126125 w 12201071"/>
              <a:gd name="connsiteY1" fmla="*/ 0 h 6851651"/>
              <a:gd name="connsiteX2" fmla="*/ 3123974 w 12201071"/>
              <a:gd name="connsiteY2" fmla="*/ 21333 h 6851651"/>
              <a:gd name="connsiteX3" fmla="*/ 3123974 w 12201071"/>
              <a:gd name="connsiteY3" fmla="*/ 4166947 h 6851651"/>
              <a:gd name="connsiteX4" fmla="*/ 3326704 w 12201071"/>
              <a:gd name="connsiteY4" fmla="*/ 4656381 h 6851651"/>
              <a:gd name="connsiteX5" fmla="*/ 3352801 w 12201071"/>
              <a:gd name="connsiteY5" fmla="*/ 4677913 h 6851651"/>
              <a:gd name="connsiteX6" fmla="*/ 3352801 w 12201071"/>
              <a:gd name="connsiteY6" fmla="*/ 4684939 h 6851651"/>
              <a:gd name="connsiteX7" fmla="*/ 3352801 w 12201071"/>
              <a:gd name="connsiteY7" fmla="*/ 4684939 h 6851651"/>
              <a:gd name="connsiteX8" fmla="*/ 3352801 w 12201071"/>
              <a:gd name="connsiteY8" fmla="*/ 4677913 h 6851651"/>
              <a:gd name="connsiteX9" fmla="*/ 3361317 w 12201071"/>
              <a:gd name="connsiteY9" fmla="*/ 4684939 h 6851651"/>
              <a:gd name="connsiteX10" fmla="*/ 3361317 w 12201071"/>
              <a:gd name="connsiteY10" fmla="*/ 4684939 h 6851651"/>
              <a:gd name="connsiteX11" fmla="*/ 3429143 w 12201071"/>
              <a:gd name="connsiteY11" fmla="*/ 4740900 h 6851651"/>
              <a:gd name="connsiteX12" fmla="*/ 3816139 w 12201071"/>
              <a:gd name="connsiteY12" fmla="*/ 4859111 h 6851651"/>
              <a:gd name="connsiteX13" fmla="*/ 6488908 w 12201071"/>
              <a:gd name="connsiteY13" fmla="*/ 4859111 h 6851651"/>
              <a:gd name="connsiteX14" fmla="*/ 6728059 w 12201071"/>
              <a:gd name="connsiteY14" fmla="*/ 6004113 h 6851651"/>
              <a:gd name="connsiteX15" fmla="*/ 12201071 w 12201071"/>
              <a:gd name="connsiteY15" fmla="*/ 6000488 h 6851651"/>
              <a:gd name="connsiteX16" fmla="*/ 12192000 w 12201071"/>
              <a:gd name="connsiteY16" fmla="*/ 6817873 h 6851651"/>
              <a:gd name="connsiteX17" fmla="*/ 12192000 w 12201071"/>
              <a:gd name="connsiteY17" fmla="*/ 6851651 h 6851651"/>
              <a:gd name="connsiteX18" fmla="*/ 0 w 12201071"/>
              <a:gd name="connsiteY18" fmla="*/ 6851651 h 6851651"/>
              <a:gd name="connsiteX19" fmla="*/ 0 w 12201071"/>
              <a:gd name="connsiteY19" fmla="*/ 5733373 h 6851651"/>
              <a:gd name="connsiteX20" fmla="*/ 1 w 12201071"/>
              <a:gd name="connsiteY20" fmla="*/ 5733373 h 6851651"/>
              <a:gd name="connsiteX21" fmla="*/ 1 w 12201071"/>
              <a:gd name="connsiteY21" fmla="*/ 0 h 685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01071" h="6851651">
                <a:moveTo>
                  <a:pt x="1" y="0"/>
                </a:moveTo>
                <a:lnTo>
                  <a:pt x="3126125" y="0"/>
                </a:lnTo>
                <a:lnTo>
                  <a:pt x="3123974" y="21333"/>
                </a:lnTo>
                <a:lnTo>
                  <a:pt x="3123974" y="4166947"/>
                </a:lnTo>
                <a:cubicBezTo>
                  <a:pt x="3123974" y="4358083"/>
                  <a:pt x="3201447" y="4531124"/>
                  <a:pt x="3326704" y="4656381"/>
                </a:cubicBezTo>
                <a:lnTo>
                  <a:pt x="3352801" y="4677913"/>
                </a:lnTo>
                <a:lnTo>
                  <a:pt x="3352801" y="4684939"/>
                </a:lnTo>
                <a:lnTo>
                  <a:pt x="3352801" y="4684939"/>
                </a:lnTo>
                <a:lnTo>
                  <a:pt x="3352801" y="4677913"/>
                </a:lnTo>
                <a:lnTo>
                  <a:pt x="3361317" y="4684939"/>
                </a:lnTo>
                <a:lnTo>
                  <a:pt x="3361317" y="4684939"/>
                </a:lnTo>
                <a:lnTo>
                  <a:pt x="3429143" y="4740900"/>
                </a:lnTo>
                <a:cubicBezTo>
                  <a:pt x="3539613" y="4815532"/>
                  <a:pt x="3672786" y="4859111"/>
                  <a:pt x="3816139" y="4859111"/>
                </a:cubicBezTo>
                <a:lnTo>
                  <a:pt x="6488908" y="4859111"/>
                </a:lnTo>
                <a:lnTo>
                  <a:pt x="6728059" y="6004113"/>
                </a:lnTo>
                <a:lnTo>
                  <a:pt x="12201071" y="6000488"/>
                </a:lnTo>
                <a:lnTo>
                  <a:pt x="12192000" y="6817873"/>
                </a:lnTo>
                <a:lnTo>
                  <a:pt x="12192000" y="6851651"/>
                </a:lnTo>
                <a:lnTo>
                  <a:pt x="0" y="6851651"/>
                </a:lnTo>
                <a:lnTo>
                  <a:pt x="0" y="5733373"/>
                </a:lnTo>
                <a:lnTo>
                  <a:pt x="1" y="5733373"/>
                </a:lnTo>
                <a:lnTo>
                  <a:pt x="1" y="0"/>
                </a:lnTo>
                <a:close/>
              </a:path>
            </a:pathLst>
          </a:custGeom>
          <a:solidFill>
            <a:schemeClr val="accent2">
              <a:alpha val="75000"/>
            </a:schemeClr>
          </a:solidFill>
          <a:ln>
            <a:noFill/>
          </a:ln>
          <a:effectLst>
            <a:outerShdw blurRad="1016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027A2D74-877D-40FE-8068-200604693AA3}"/>
              </a:ext>
            </a:extLst>
          </p:cNvPr>
          <p:cNvGrpSpPr/>
          <p:nvPr/>
        </p:nvGrpSpPr>
        <p:grpSpPr>
          <a:xfrm>
            <a:off x="0" y="4482173"/>
            <a:ext cx="3918857" cy="1344129"/>
            <a:chOff x="0" y="2782669"/>
            <a:chExt cx="3918857" cy="1344129"/>
          </a:xfrm>
        </p:grpSpPr>
        <p:sp>
          <p:nvSpPr>
            <p:cNvPr id="55" name="Rectangle 54">
              <a:extLst>
                <a:ext uri="{FF2B5EF4-FFF2-40B4-BE49-F238E27FC236}">
                  <a16:creationId xmlns:a16="http://schemas.microsoft.com/office/drawing/2014/main" id="{C3D01AC8-6809-4D73-B88E-0A15577F5858}"/>
                </a:ext>
              </a:extLst>
            </p:cNvPr>
            <p:cNvSpPr/>
            <p:nvPr/>
          </p:nvSpPr>
          <p:spPr>
            <a:xfrm>
              <a:off x="0" y="3429001"/>
              <a:ext cx="3918857"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50020636-6CB2-472F-860F-34D23E093F18}"/>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57" name="TextBox 56">
              <a:extLst>
                <a:ext uri="{FF2B5EF4-FFF2-40B4-BE49-F238E27FC236}">
                  <a16:creationId xmlns:a16="http://schemas.microsoft.com/office/drawing/2014/main" id="{74EF6A93-E42F-4AAC-A700-9D284A0316A0}"/>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PORTFOLIO</a:t>
              </a:r>
            </a:p>
          </p:txBody>
        </p:sp>
      </p:grpSp>
      <p:sp>
        <p:nvSpPr>
          <p:cNvPr id="58" name="Rectangle 57">
            <a:extLst>
              <a:ext uri="{FF2B5EF4-FFF2-40B4-BE49-F238E27FC236}">
                <a16:creationId xmlns:a16="http://schemas.microsoft.com/office/drawing/2014/main" id="{C9F4CF97-34A9-4234-93FE-104A4D1D9236}"/>
              </a:ext>
            </a:extLst>
          </p:cNvPr>
          <p:cNvSpPr/>
          <p:nvPr/>
        </p:nvSpPr>
        <p:spPr>
          <a:xfrm>
            <a:off x="174171" y="0"/>
            <a:ext cx="473529" cy="4978400"/>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327E3F1B-8636-42E1-A9A9-5A29F89367F6}"/>
              </a:ext>
            </a:extLst>
          </p:cNvPr>
          <p:cNvSpPr/>
          <p:nvPr/>
        </p:nvSpPr>
        <p:spPr>
          <a:xfrm>
            <a:off x="766274" y="0"/>
            <a:ext cx="54009" cy="4390492"/>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CFE45CE4-25BD-4119-8E69-C5133DFF4A98}"/>
              </a:ext>
            </a:extLst>
          </p:cNvPr>
          <p:cNvSpPr txBox="1"/>
          <p:nvPr/>
        </p:nvSpPr>
        <p:spPr>
          <a:xfrm>
            <a:off x="6096000" y="5389327"/>
            <a:ext cx="5660570"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grpSp>
        <p:nvGrpSpPr>
          <p:cNvPr id="65" name="Group 64">
            <a:extLst>
              <a:ext uri="{FF2B5EF4-FFF2-40B4-BE49-F238E27FC236}">
                <a16:creationId xmlns:a16="http://schemas.microsoft.com/office/drawing/2014/main" id="{C1ADC3CA-C42B-421D-A58D-37E197885DF2}"/>
              </a:ext>
            </a:extLst>
          </p:cNvPr>
          <p:cNvGrpSpPr/>
          <p:nvPr/>
        </p:nvGrpSpPr>
        <p:grpSpPr>
          <a:xfrm>
            <a:off x="9268037" y="2296615"/>
            <a:ext cx="2608270" cy="1234240"/>
            <a:chOff x="8037290" y="1565981"/>
            <a:chExt cx="2608270" cy="1234240"/>
          </a:xfrm>
        </p:grpSpPr>
        <p:sp>
          <p:nvSpPr>
            <p:cNvPr id="66" name="TextBox 65">
              <a:extLst>
                <a:ext uri="{FF2B5EF4-FFF2-40B4-BE49-F238E27FC236}">
                  <a16:creationId xmlns:a16="http://schemas.microsoft.com/office/drawing/2014/main" id="{E58C7D78-CD4A-493E-91C1-0FBE8BFDAAE9}"/>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02.</a:t>
              </a:r>
            </a:p>
          </p:txBody>
        </p:sp>
        <p:sp>
          <p:nvSpPr>
            <p:cNvPr id="67" name="TextBox 66">
              <a:extLst>
                <a:ext uri="{FF2B5EF4-FFF2-40B4-BE49-F238E27FC236}">
                  <a16:creationId xmlns:a16="http://schemas.microsoft.com/office/drawing/2014/main" id="{43DFDAF6-2A0D-4BDD-98FB-E24183FA2B06}"/>
                </a:ext>
              </a:extLst>
            </p:cNvPr>
            <p:cNvSpPr txBox="1"/>
            <p:nvPr/>
          </p:nvSpPr>
          <p:spPr>
            <a:xfrm>
              <a:off x="8983779" y="1913375"/>
              <a:ext cx="1661781"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68" name="TextBox 67">
              <a:extLst>
                <a:ext uri="{FF2B5EF4-FFF2-40B4-BE49-F238E27FC236}">
                  <a16:creationId xmlns:a16="http://schemas.microsoft.com/office/drawing/2014/main" id="{85303C07-83F0-40B7-B6F5-404725A73691}"/>
                </a:ext>
              </a:extLst>
            </p:cNvPr>
            <p:cNvSpPr txBox="1"/>
            <p:nvPr/>
          </p:nvSpPr>
          <p:spPr>
            <a:xfrm>
              <a:off x="8983779" y="1573578"/>
              <a:ext cx="1661781"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TITLE HERE</a:t>
              </a:r>
            </a:p>
          </p:txBody>
        </p:sp>
      </p:grpSp>
      <p:grpSp>
        <p:nvGrpSpPr>
          <p:cNvPr id="73" name="Group 72">
            <a:extLst>
              <a:ext uri="{FF2B5EF4-FFF2-40B4-BE49-F238E27FC236}">
                <a16:creationId xmlns:a16="http://schemas.microsoft.com/office/drawing/2014/main" id="{9E50FB88-2734-4767-AB2C-6CFEF9B156C9}"/>
              </a:ext>
            </a:extLst>
          </p:cNvPr>
          <p:cNvGrpSpPr/>
          <p:nvPr/>
        </p:nvGrpSpPr>
        <p:grpSpPr>
          <a:xfrm>
            <a:off x="9268037" y="798567"/>
            <a:ext cx="2608270" cy="1234240"/>
            <a:chOff x="8037290" y="1565981"/>
            <a:chExt cx="2608270" cy="1234240"/>
          </a:xfrm>
        </p:grpSpPr>
        <p:sp>
          <p:nvSpPr>
            <p:cNvPr id="74" name="TextBox 73">
              <a:extLst>
                <a:ext uri="{FF2B5EF4-FFF2-40B4-BE49-F238E27FC236}">
                  <a16:creationId xmlns:a16="http://schemas.microsoft.com/office/drawing/2014/main" id="{F42E08CC-1747-4AC6-863F-DFD9FE7FC76B}"/>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01.</a:t>
              </a:r>
            </a:p>
          </p:txBody>
        </p:sp>
        <p:sp>
          <p:nvSpPr>
            <p:cNvPr id="75" name="TextBox 74">
              <a:extLst>
                <a:ext uri="{FF2B5EF4-FFF2-40B4-BE49-F238E27FC236}">
                  <a16:creationId xmlns:a16="http://schemas.microsoft.com/office/drawing/2014/main" id="{C306D728-D44E-4DDA-A7ED-814E17373225}"/>
                </a:ext>
              </a:extLst>
            </p:cNvPr>
            <p:cNvSpPr txBox="1"/>
            <p:nvPr/>
          </p:nvSpPr>
          <p:spPr>
            <a:xfrm>
              <a:off x="8983779" y="1913375"/>
              <a:ext cx="1661781"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76" name="TextBox 75">
              <a:extLst>
                <a:ext uri="{FF2B5EF4-FFF2-40B4-BE49-F238E27FC236}">
                  <a16:creationId xmlns:a16="http://schemas.microsoft.com/office/drawing/2014/main" id="{6EB4E729-CEFE-43E0-B001-8021968361CF}"/>
                </a:ext>
              </a:extLst>
            </p:cNvPr>
            <p:cNvSpPr txBox="1"/>
            <p:nvPr/>
          </p:nvSpPr>
          <p:spPr>
            <a:xfrm>
              <a:off x="8983779" y="1573578"/>
              <a:ext cx="1661781"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TITLE HERE</a:t>
              </a:r>
            </a:p>
          </p:txBody>
        </p:sp>
      </p:grpSp>
      <p:grpSp>
        <p:nvGrpSpPr>
          <p:cNvPr id="77" name="Group 76">
            <a:extLst>
              <a:ext uri="{FF2B5EF4-FFF2-40B4-BE49-F238E27FC236}">
                <a16:creationId xmlns:a16="http://schemas.microsoft.com/office/drawing/2014/main" id="{F8A2D74A-0C31-461D-9DCA-D279835CFF7B}"/>
              </a:ext>
            </a:extLst>
          </p:cNvPr>
          <p:cNvGrpSpPr/>
          <p:nvPr/>
        </p:nvGrpSpPr>
        <p:grpSpPr>
          <a:xfrm>
            <a:off x="9268037" y="3744160"/>
            <a:ext cx="2608270" cy="1234240"/>
            <a:chOff x="8037290" y="1565981"/>
            <a:chExt cx="2608270" cy="1234240"/>
          </a:xfrm>
        </p:grpSpPr>
        <p:sp>
          <p:nvSpPr>
            <p:cNvPr id="78" name="TextBox 77">
              <a:extLst>
                <a:ext uri="{FF2B5EF4-FFF2-40B4-BE49-F238E27FC236}">
                  <a16:creationId xmlns:a16="http://schemas.microsoft.com/office/drawing/2014/main" id="{F9427245-432E-4BA8-8DCD-BFD91F791790}"/>
                </a:ext>
              </a:extLst>
            </p:cNvPr>
            <p:cNvSpPr txBox="1"/>
            <p:nvPr/>
          </p:nvSpPr>
          <p:spPr>
            <a:xfrm>
              <a:off x="8037290" y="1565981"/>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03.</a:t>
              </a:r>
            </a:p>
          </p:txBody>
        </p:sp>
        <p:sp>
          <p:nvSpPr>
            <p:cNvPr id="79" name="TextBox 78">
              <a:extLst>
                <a:ext uri="{FF2B5EF4-FFF2-40B4-BE49-F238E27FC236}">
                  <a16:creationId xmlns:a16="http://schemas.microsoft.com/office/drawing/2014/main" id="{68ED7F7E-1AC5-4D5D-AF0A-B5CF87EBC547}"/>
                </a:ext>
              </a:extLst>
            </p:cNvPr>
            <p:cNvSpPr txBox="1"/>
            <p:nvPr/>
          </p:nvSpPr>
          <p:spPr>
            <a:xfrm>
              <a:off x="8983779" y="1913375"/>
              <a:ext cx="1661781"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80" name="TextBox 79">
              <a:extLst>
                <a:ext uri="{FF2B5EF4-FFF2-40B4-BE49-F238E27FC236}">
                  <a16:creationId xmlns:a16="http://schemas.microsoft.com/office/drawing/2014/main" id="{D5858856-3B5D-4DF9-8EB6-85041546C244}"/>
                </a:ext>
              </a:extLst>
            </p:cNvPr>
            <p:cNvSpPr txBox="1"/>
            <p:nvPr/>
          </p:nvSpPr>
          <p:spPr>
            <a:xfrm>
              <a:off x="8983779" y="1573578"/>
              <a:ext cx="1661781"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TITLE HERE</a:t>
              </a:r>
            </a:p>
          </p:txBody>
        </p:sp>
      </p:grpSp>
    </p:spTree>
    <p:extLst>
      <p:ext uri="{BB962C8B-B14F-4D97-AF65-F5344CB8AC3E}">
        <p14:creationId xmlns:p14="http://schemas.microsoft.com/office/powerpoint/2010/main" val="2718454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478E830D-EC89-40F1-B4D3-7767245858EF}"/>
              </a:ext>
            </a:extLst>
          </p:cNvPr>
          <p:cNvSpPr>
            <a:spLocks noGrp="1"/>
          </p:cNvSpPr>
          <p:nvPr>
            <p:ph type="pic" sz="quarter" idx="10"/>
          </p:nvPr>
        </p:nvSpPr>
        <p:spPr/>
      </p:sp>
      <p:grpSp>
        <p:nvGrpSpPr>
          <p:cNvPr id="29" name="Group 28">
            <a:extLst>
              <a:ext uri="{FF2B5EF4-FFF2-40B4-BE49-F238E27FC236}">
                <a16:creationId xmlns:a16="http://schemas.microsoft.com/office/drawing/2014/main" id="{46B06ABA-E12E-41F8-A6D0-B3611BD8D907}"/>
              </a:ext>
            </a:extLst>
          </p:cNvPr>
          <p:cNvGrpSpPr/>
          <p:nvPr/>
        </p:nvGrpSpPr>
        <p:grpSpPr>
          <a:xfrm>
            <a:off x="261257" y="3962327"/>
            <a:ext cx="3918857" cy="1344129"/>
            <a:chOff x="0" y="2782669"/>
            <a:chExt cx="3918857" cy="1344129"/>
          </a:xfrm>
        </p:grpSpPr>
        <p:sp>
          <p:nvSpPr>
            <p:cNvPr id="30" name="Rectangle 29">
              <a:extLst>
                <a:ext uri="{FF2B5EF4-FFF2-40B4-BE49-F238E27FC236}">
                  <a16:creationId xmlns:a16="http://schemas.microsoft.com/office/drawing/2014/main" id="{7822E5FB-B492-46E8-B509-2E8E0859BB74}"/>
                </a:ext>
              </a:extLst>
            </p:cNvPr>
            <p:cNvSpPr/>
            <p:nvPr/>
          </p:nvSpPr>
          <p:spPr>
            <a:xfrm>
              <a:off x="0" y="3429001"/>
              <a:ext cx="3918857"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0C6CBCEB-6B8A-4558-B92B-F12930AFFD31}"/>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32" name="TextBox 31">
              <a:extLst>
                <a:ext uri="{FF2B5EF4-FFF2-40B4-BE49-F238E27FC236}">
                  <a16:creationId xmlns:a16="http://schemas.microsoft.com/office/drawing/2014/main" id="{76A4E037-8408-42DA-8685-60F97186F8B3}"/>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PORTFOLIO</a:t>
              </a:r>
            </a:p>
          </p:txBody>
        </p:sp>
      </p:grpSp>
      <p:sp>
        <p:nvSpPr>
          <p:cNvPr id="37" name="Freeform: Shape 36">
            <a:extLst>
              <a:ext uri="{FF2B5EF4-FFF2-40B4-BE49-F238E27FC236}">
                <a16:creationId xmlns:a16="http://schemas.microsoft.com/office/drawing/2014/main" id="{3A5F1F16-BE92-4D1A-8C9A-8CA11800C7B3}"/>
              </a:ext>
            </a:extLst>
          </p:cNvPr>
          <p:cNvSpPr/>
          <p:nvPr/>
        </p:nvSpPr>
        <p:spPr>
          <a:xfrm flipV="1">
            <a:off x="2201490" y="217713"/>
            <a:ext cx="2109253" cy="2573111"/>
          </a:xfrm>
          <a:custGeom>
            <a:avLst/>
            <a:gdLst>
              <a:gd name="connsiteX0" fmla="*/ 4412342 w 4412342"/>
              <a:gd name="connsiteY0" fmla="*/ 5417624 h 5417624"/>
              <a:gd name="connsiteX1" fmla="*/ 0 w 4412342"/>
              <a:gd name="connsiteY1" fmla="*/ 5417624 h 5417624"/>
              <a:gd name="connsiteX2" fmla="*/ 0 w 4412342"/>
              <a:gd name="connsiteY2" fmla="*/ 577108 h 5417624"/>
              <a:gd name="connsiteX3" fmla="*/ 1704983 w 4412342"/>
              <a:gd name="connsiteY3" fmla="*/ 577108 h 5417624"/>
              <a:gd name="connsiteX4" fmla="*/ 2206172 w 4412342"/>
              <a:gd name="connsiteY4" fmla="*/ 0 h 5417624"/>
              <a:gd name="connsiteX5" fmla="*/ 2707360 w 4412342"/>
              <a:gd name="connsiteY5" fmla="*/ 577108 h 5417624"/>
              <a:gd name="connsiteX6" fmla="*/ 4412342 w 4412342"/>
              <a:gd name="connsiteY6" fmla="*/ 577108 h 541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2342" h="5417624">
                <a:moveTo>
                  <a:pt x="4412342" y="5417624"/>
                </a:moveTo>
                <a:lnTo>
                  <a:pt x="0" y="5417624"/>
                </a:lnTo>
                <a:lnTo>
                  <a:pt x="0" y="577108"/>
                </a:lnTo>
                <a:lnTo>
                  <a:pt x="1704983" y="577108"/>
                </a:lnTo>
                <a:lnTo>
                  <a:pt x="2206172" y="0"/>
                </a:lnTo>
                <a:lnTo>
                  <a:pt x="2707360" y="577108"/>
                </a:lnTo>
                <a:lnTo>
                  <a:pt x="4412342" y="577108"/>
                </a:lnTo>
                <a:close/>
              </a:path>
            </a:pathLst>
          </a:custGeom>
          <a:solidFill>
            <a:schemeClr val="accent2"/>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a:extLst>
              <a:ext uri="{FF2B5EF4-FFF2-40B4-BE49-F238E27FC236}">
                <a16:creationId xmlns:a16="http://schemas.microsoft.com/office/drawing/2014/main" id="{D1D063EC-D0C8-48E7-A675-A42FD393869F}"/>
              </a:ext>
            </a:extLst>
          </p:cNvPr>
          <p:cNvSpPr txBox="1"/>
          <p:nvPr/>
        </p:nvSpPr>
        <p:spPr>
          <a:xfrm>
            <a:off x="9546195" y="879040"/>
            <a:ext cx="2091451"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a:t>
            </a:r>
            <a:r>
              <a:rPr lang="en-US" sz="1200" dirty="0">
                <a:ea typeface="Lato" panose="020F0502020204030203" pitchFamily="34" charset="0"/>
                <a:cs typeface="Lato" panose="020F0502020204030203" pitchFamily="34" charset="0"/>
              </a:rPr>
              <a:t>.</a:t>
            </a:r>
          </a:p>
        </p:txBody>
      </p:sp>
      <p:sp>
        <p:nvSpPr>
          <p:cNvPr id="3" name="Picture Placeholder 2">
            <a:extLst>
              <a:ext uri="{FF2B5EF4-FFF2-40B4-BE49-F238E27FC236}">
                <a16:creationId xmlns:a16="http://schemas.microsoft.com/office/drawing/2014/main" id="{C6DF8DDF-88C2-4BD8-B9C7-86D54B1AC09A}"/>
              </a:ext>
            </a:extLst>
          </p:cNvPr>
          <p:cNvSpPr>
            <a:spLocks noGrp="1"/>
          </p:cNvSpPr>
          <p:nvPr>
            <p:ph type="pic" sz="quarter" idx="12"/>
          </p:nvPr>
        </p:nvSpPr>
        <p:spPr/>
      </p:sp>
      <p:sp>
        <p:nvSpPr>
          <p:cNvPr id="5" name="Picture Placeholder 4">
            <a:extLst>
              <a:ext uri="{FF2B5EF4-FFF2-40B4-BE49-F238E27FC236}">
                <a16:creationId xmlns:a16="http://schemas.microsoft.com/office/drawing/2014/main" id="{F42C6359-06D7-4984-AFD3-2F4A6C91520A}"/>
              </a:ext>
            </a:extLst>
          </p:cNvPr>
          <p:cNvSpPr>
            <a:spLocks noGrp="1"/>
          </p:cNvSpPr>
          <p:nvPr>
            <p:ph type="pic" sz="quarter" idx="11"/>
          </p:nvPr>
        </p:nvSpPr>
        <p:spPr/>
      </p:sp>
      <p:sp>
        <p:nvSpPr>
          <p:cNvPr id="7" name="Picture Placeholder 6">
            <a:extLst>
              <a:ext uri="{FF2B5EF4-FFF2-40B4-BE49-F238E27FC236}">
                <a16:creationId xmlns:a16="http://schemas.microsoft.com/office/drawing/2014/main" id="{468BAEF1-C65C-47BB-8315-191F2883411B}"/>
              </a:ext>
            </a:extLst>
          </p:cNvPr>
          <p:cNvSpPr>
            <a:spLocks noGrp="1"/>
          </p:cNvSpPr>
          <p:nvPr>
            <p:ph type="pic" sz="quarter" idx="13"/>
          </p:nvPr>
        </p:nvSpPr>
        <p:spPr/>
      </p:sp>
      <p:sp>
        <p:nvSpPr>
          <p:cNvPr id="10" name="Picture Placeholder 9">
            <a:extLst>
              <a:ext uri="{FF2B5EF4-FFF2-40B4-BE49-F238E27FC236}">
                <a16:creationId xmlns:a16="http://schemas.microsoft.com/office/drawing/2014/main" id="{5CB321B3-E014-4EF3-84AC-12E5DADD5BC8}"/>
              </a:ext>
            </a:extLst>
          </p:cNvPr>
          <p:cNvSpPr>
            <a:spLocks noGrp="1"/>
          </p:cNvSpPr>
          <p:nvPr>
            <p:ph type="pic" sz="quarter" idx="14"/>
          </p:nvPr>
        </p:nvSpPr>
        <p:spPr/>
      </p:sp>
      <p:sp>
        <p:nvSpPr>
          <p:cNvPr id="12" name="Picture Placeholder 11">
            <a:extLst>
              <a:ext uri="{FF2B5EF4-FFF2-40B4-BE49-F238E27FC236}">
                <a16:creationId xmlns:a16="http://schemas.microsoft.com/office/drawing/2014/main" id="{0007B0DA-DBDB-4831-88C3-06FE2C76445A}"/>
              </a:ext>
            </a:extLst>
          </p:cNvPr>
          <p:cNvSpPr>
            <a:spLocks noGrp="1"/>
          </p:cNvSpPr>
          <p:nvPr>
            <p:ph type="pic" sz="quarter" idx="15"/>
          </p:nvPr>
        </p:nvSpPr>
        <p:spPr/>
      </p:sp>
    </p:spTree>
    <p:extLst>
      <p:ext uri="{BB962C8B-B14F-4D97-AF65-F5344CB8AC3E}">
        <p14:creationId xmlns:p14="http://schemas.microsoft.com/office/powerpoint/2010/main" val="2852692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lowchart: Process 27">
            <a:extLst>
              <a:ext uri="{FF2B5EF4-FFF2-40B4-BE49-F238E27FC236}">
                <a16:creationId xmlns:a16="http://schemas.microsoft.com/office/drawing/2014/main" id="{89FF50BF-A801-46BB-8E05-4E874EB085E2}"/>
              </a:ext>
            </a:extLst>
          </p:cNvPr>
          <p:cNvSpPr/>
          <p:nvPr/>
        </p:nvSpPr>
        <p:spPr>
          <a:xfrm>
            <a:off x="11339120" y="3918857"/>
            <a:ext cx="852879" cy="2924629"/>
          </a:xfrm>
          <a:prstGeom prst="flowChart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8401532-9CC5-4FC2-A561-F0B1B79F25C4}"/>
              </a:ext>
            </a:extLst>
          </p:cNvPr>
          <p:cNvSpPr/>
          <p:nvPr/>
        </p:nvSpPr>
        <p:spPr>
          <a:xfrm>
            <a:off x="-5482" y="2327939"/>
            <a:ext cx="2784143"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C78B190-C7CE-4744-B40D-4A5B904EF83E}"/>
              </a:ext>
            </a:extLst>
          </p:cNvPr>
          <p:cNvSpPr txBox="1"/>
          <p:nvPr/>
        </p:nvSpPr>
        <p:spPr>
          <a:xfrm>
            <a:off x="776895" y="1585565"/>
            <a:ext cx="4227218"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WELCOME TO</a:t>
            </a:r>
          </a:p>
        </p:txBody>
      </p:sp>
      <p:sp>
        <p:nvSpPr>
          <p:cNvPr id="6" name="TextBox 5">
            <a:extLst>
              <a:ext uri="{FF2B5EF4-FFF2-40B4-BE49-F238E27FC236}">
                <a16:creationId xmlns:a16="http://schemas.microsoft.com/office/drawing/2014/main" id="{E71B64DB-37B5-495E-9FF5-FDF49B2C02A1}"/>
              </a:ext>
            </a:extLst>
          </p:cNvPr>
          <p:cNvSpPr txBox="1"/>
          <p:nvPr/>
        </p:nvSpPr>
        <p:spPr>
          <a:xfrm>
            <a:off x="776895" y="2353671"/>
            <a:ext cx="4227218"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BLACK</a:t>
            </a:r>
          </a:p>
        </p:txBody>
      </p:sp>
      <p:sp>
        <p:nvSpPr>
          <p:cNvPr id="7" name="TextBox 6">
            <a:extLst>
              <a:ext uri="{FF2B5EF4-FFF2-40B4-BE49-F238E27FC236}">
                <a16:creationId xmlns:a16="http://schemas.microsoft.com/office/drawing/2014/main" id="{097FE17C-8902-4CE3-BC81-C52271A37DE4}"/>
              </a:ext>
            </a:extLst>
          </p:cNvPr>
          <p:cNvSpPr txBox="1"/>
          <p:nvPr/>
        </p:nvSpPr>
        <p:spPr>
          <a:xfrm>
            <a:off x="852880" y="3566771"/>
            <a:ext cx="4647168"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17" name="Flowchart: Terminator 16">
            <a:extLst>
              <a:ext uri="{FF2B5EF4-FFF2-40B4-BE49-F238E27FC236}">
                <a16:creationId xmlns:a16="http://schemas.microsoft.com/office/drawing/2014/main" id="{AF1FAB90-0806-49C8-A776-59DED1B326A3}"/>
              </a:ext>
            </a:extLst>
          </p:cNvPr>
          <p:cNvSpPr/>
          <p:nvPr/>
        </p:nvSpPr>
        <p:spPr>
          <a:xfrm>
            <a:off x="852880" y="5267747"/>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Learn Here</a:t>
            </a:r>
          </a:p>
        </p:txBody>
      </p:sp>
      <p:grpSp>
        <p:nvGrpSpPr>
          <p:cNvPr id="8" name="Group 7">
            <a:extLst>
              <a:ext uri="{FF2B5EF4-FFF2-40B4-BE49-F238E27FC236}">
                <a16:creationId xmlns:a16="http://schemas.microsoft.com/office/drawing/2014/main" id="{CA8C62CE-FC00-4821-A02C-DFEDE423E6F1}"/>
              </a:ext>
            </a:extLst>
          </p:cNvPr>
          <p:cNvGrpSpPr/>
          <p:nvPr/>
        </p:nvGrpSpPr>
        <p:grpSpPr>
          <a:xfrm>
            <a:off x="9690712" y="1157717"/>
            <a:ext cx="425450" cy="363538"/>
            <a:chOff x="4992688" y="2511425"/>
            <a:chExt cx="425450" cy="363538"/>
          </a:xfrm>
          <a:solidFill>
            <a:schemeClr val="accent1"/>
          </a:solidFill>
        </p:grpSpPr>
        <p:sp>
          <p:nvSpPr>
            <p:cNvPr id="9" name="Oval 8">
              <a:extLst>
                <a:ext uri="{FF2B5EF4-FFF2-40B4-BE49-F238E27FC236}">
                  <a16:creationId xmlns:a16="http://schemas.microsoft.com/office/drawing/2014/main" id="{467F0AE7-1CDA-4C12-A5E3-7F9C768476B0}"/>
                </a:ext>
              </a:extLst>
            </p:cNvPr>
            <p:cNvSpPr>
              <a:spLocks noChangeArrowheads="1"/>
            </p:cNvSpPr>
            <p:nvPr/>
          </p:nvSpPr>
          <p:spPr bwMode="auto">
            <a:xfrm>
              <a:off x="5130800" y="2808288"/>
              <a:ext cx="68263" cy="66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Oval 9">
              <a:extLst>
                <a:ext uri="{FF2B5EF4-FFF2-40B4-BE49-F238E27FC236}">
                  <a16:creationId xmlns:a16="http://schemas.microsoft.com/office/drawing/2014/main" id="{D6FEE92B-4374-456A-9559-211E8ABC2B6F}"/>
                </a:ext>
              </a:extLst>
            </p:cNvPr>
            <p:cNvSpPr>
              <a:spLocks noChangeArrowheads="1"/>
            </p:cNvSpPr>
            <p:nvPr/>
          </p:nvSpPr>
          <p:spPr bwMode="auto">
            <a:xfrm>
              <a:off x="5278438" y="2808288"/>
              <a:ext cx="66675" cy="66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16">
              <a:extLst>
                <a:ext uri="{FF2B5EF4-FFF2-40B4-BE49-F238E27FC236}">
                  <a16:creationId xmlns:a16="http://schemas.microsoft.com/office/drawing/2014/main" id="{888D6ECB-E957-4BCA-8939-A3470FB0DF53}"/>
                </a:ext>
              </a:extLst>
            </p:cNvPr>
            <p:cNvSpPr>
              <a:spLocks/>
            </p:cNvSpPr>
            <p:nvPr/>
          </p:nvSpPr>
          <p:spPr bwMode="auto">
            <a:xfrm>
              <a:off x="4992688" y="2511425"/>
              <a:ext cx="425450" cy="285750"/>
            </a:xfrm>
            <a:custGeom>
              <a:avLst/>
              <a:gdLst>
                <a:gd name="T0" fmla="*/ 770 w 830"/>
                <a:gd name="T1" fmla="*/ 219 h 556"/>
                <a:gd name="T2" fmla="*/ 366 w 830"/>
                <a:gd name="T3" fmla="*/ 219 h 556"/>
                <a:gd name="T4" fmla="*/ 342 w 830"/>
                <a:gd name="T5" fmla="*/ 251 h 556"/>
                <a:gd name="T6" fmla="*/ 366 w 830"/>
                <a:gd name="T7" fmla="*/ 285 h 556"/>
                <a:gd name="T8" fmla="*/ 728 w 830"/>
                <a:gd name="T9" fmla="*/ 285 h 556"/>
                <a:gd name="T10" fmla="*/ 708 w 830"/>
                <a:gd name="T11" fmla="*/ 354 h 556"/>
                <a:gd name="T12" fmla="*/ 352 w 830"/>
                <a:gd name="T13" fmla="*/ 354 h 556"/>
                <a:gd name="T14" fmla="*/ 329 w 830"/>
                <a:gd name="T15" fmla="*/ 383 h 556"/>
                <a:gd name="T16" fmla="*/ 352 w 830"/>
                <a:gd name="T17" fmla="*/ 415 h 556"/>
                <a:gd name="T18" fmla="*/ 689 w 830"/>
                <a:gd name="T19" fmla="*/ 415 h 556"/>
                <a:gd name="T20" fmla="*/ 690 w 830"/>
                <a:gd name="T21" fmla="*/ 415 h 556"/>
                <a:gd name="T22" fmla="*/ 670 w 830"/>
                <a:gd name="T23" fmla="*/ 479 h 556"/>
                <a:gd name="T24" fmla="*/ 303 w 830"/>
                <a:gd name="T25" fmla="*/ 479 h 556"/>
                <a:gd name="T26" fmla="*/ 279 w 830"/>
                <a:gd name="T27" fmla="*/ 285 h 556"/>
                <a:gd name="T28" fmla="*/ 271 w 830"/>
                <a:gd name="T29" fmla="*/ 219 h 556"/>
                <a:gd name="T30" fmla="*/ 260 w 830"/>
                <a:gd name="T31" fmla="*/ 134 h 556"/>
                <a:gd name="T32" fmla="*/ 58 w 830"/>
                <a:gd name="T33" fmla="*/ 14 h 556"/>
                <a:gd name="T34" fmla="*/ 58 w 830"/>
                <a:gd name="T35" fmla="*/ 89 h 556"/>
                <a:gd name="T36" fmla="*/ 164 w 830"/>
                <a:gd name="T37" fmla="*/ 139 h 556"/>
                <a:gd name="T38" fmla="*/ 191 w 830"/>
                <a:gd name="T39" fmla="*/ 172 h 556"/>
                <a:gd name="T40" fmla="*/ 236 w 830"/>
                <a:gd name="T41" fmla="*/ 512 h 556"/>
                <a:gd name="T42" fmla="*/ 279 w 830"/>
                <a:gd name="T43" fmla="*/ 556 h 556"/>
                <a:gd name="T44" fmla="*/ 685 w 830"/>
                <a:gd name="T45" fmla="*/ 556 h 556"/>
                <a:gd name="T46" fmla="*/ 725 w 830"/>
                <a:gd name="T47" fmla="*/ 521 h 556"/>
                <a:gd name="T48" fmla="*/ 806 w 830"/>
                <a:gd name="T49" fmla="*/ 282 h 556"/>
                <a:gd name="T50" fmla="*/ 770 w 830"/>
                <a:gd name="T51" fmla="*/ 219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30" h="556">
                  <a:moveTo>
                    <a:pt x="770" y="219"/>
                  </a:moveTo>
                  <a:lnTo>
                    <a:pt x="366" y="219"/>
                  </a:lnTo>
                  <a:cubicBezTo>
                    <a:pt x="366" y="219"/>
                    <a:pt x="342" y="225"/>
                    <a:pt x="342" y="251"/>
                  </a:cubicBezTo>
                  <a:cubicBezTo>
                    <a:pt x="342" y="277"/>
                    <a:pt x="366" y="285"/>
                    <a:pt x="366" y="285"/>
                  </a:cubicBezTo>
                  <a:lnTo>
                    <a:pt x="728" y="285"/>
                  </a:lnTo>
                  <a:lnTo>
                    <a:pt x="708" y="354"/>
                  </a:lnTo>
                  <a:lnTo>
                    <a:pt x="352" y="354"/>
                  </a:lnTo>
                  <a:cubicBezTo>
                    <a:pt x="352" y="354"/>
                    <a:pt x="329" y="359"/>
                    <a:pt x="329" y="383"/>
                  </a:cubicBezTo>
                  <a:cubicBezTo>
                    <a:pt x="329" y="408"/>
                    <a:pt x="352" y="415"/>
                    <a:pt x="352" y="415"/>
                  </a:cubicBezTo>
                  <a:lnTo>
                    <a:pt x="689" y="415"/>
                  </a:lnTo>
                  <a:lnTo>
                    <a:pt x="690" y="415"/>
                  </a:lnTo>
                  <a:lnTo>
                    <a:pt x="670" y="479"/>
                  </a:lnTo>
                  <a:lnTo>
                    <a:pt x="303" y="479"/>
                  </a:lnTo>
                  <a:lnTo>
                    <a:pt x="279" y="285"/>
                  </a:lnTo>
                  <a:lnTo>
                    <a:pt x="271" y="219"/>
                  </a:lnTo>
                  <a:cubicBezTo>
                    <a:pt x="271" y="219"/>
                    <a:pt x="264" y="159"/>
                    <a:pt x="260" y="134"/>
                  </a:cubicBezTo>
                  <a:cubicBezTo>
                    <a:pt x="256" y="109"/>
                    <a:pt x="193" y="77"/>
                    <a:pt x="58" y="14"/>
                  </a:cubicBezTo>
                  <a:cubicBezTo>
                    <a:pt x="26" y="0"/>
                    <a:pt x="0" y="59"/>
                    <a:pt x="58" y="89"/>
                  </a:cubicBezTo>
                  <a:lnTo>
                    <a:pt x="164" y="139"/>
                  </a:lnTo>
                  <a:cubicBezTo>
                    <a:pt x="164" y="139"/>
                    <a:pt x="189" y="153"/>
                    <a:pt x="191" y="172"/>
                  </a:cubicBezTo>
                  <a:cubicBezTo>
                    <a:pt x="193" y="192"/>
                    <a:pt x="236" y="512"/>
                    <a:pt x="236" y="512"/>
                  </a:cubicBezTo>
                  <a:cubicBezTo>
                    <a:pt x="236" y="512"/>
                    <a:pt x="238" y="556"/>
                    <a:pt x="279" y="556"/>
                  </a:cubicBezTo>
                  <a:lnTo>
                    <a:pt x="685" y="556"/>
                  </a:lnTo>
                  <a:cubicBezTo>
                    <a:pt x="719" y="556"/>
                    <a:pt x="725" y="521"/>
                    <a:pt x="725" y="521"/>
                  </a:cubicBezTo>
                  <a:lnTo>
                    <a:pt x="806" y="282"/>
                  </a:lnTo>
                  <a:cubicBezTo>
                    <a:pt x="806" y="282"/>
                    <a:pt x="830" y="219"/>
                    <a:pt x="770" y="2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12" name="Group 11">
            <a:extLst>
              <a:ext uri="{FF2B5EF4-FFF2-40B4-BE49-F238E27FC236}">
                <a16:creationId xmlns:a16="http://schemas.microsoft.com/office/drawing/2014/main" id="{63B4F0AB-7228-4194-B898-E2C70163403D}"/>
              </a:ext>
            </a:extLst>
          </p:cNvPr>
          <p:cNvGrpSpPr/>
          <p:nvPr/>
        </p:nvGrpSpPr>
        <p:grpSpPr>
          <a:xfrm>
            <a:off x="7347666" y="1221646"/>
            <a:ext cx="365125" cy="349250"/>
            <a:chOff x="9051964" y="3808257"/>
            <a:chExt cx="365125" cy="349250"/>
          </a:xfrm>
          <a:solidFill>
            <a:schemeClr val="accent1"/>
          </a:solidFill>
        </p:grpSpPr>
        <p:sp>
          <p:nvSpPr>
            <p:cNvPr id="13" name="Freeform 22">
              <a:extLst>
                <a:ext uri="{FF2B5EF4-FFF2-40B4-BE49-F238E27FC236}">
                  <a16:creationId xmlns:a16="http://schemas.microsoft.com/office/drawing/2014/main" id="{80A13C84-D604-41A4-BC15-792A04A2C068}"/>
                </a:ext>
              </a:extLst>
            </p:cNvPr>
            <p:cNvSpPr>
              <a:spLocks/>
            </p:cNvSpPr>
            <p:nvPr/>
          </p:nvSpPr>
          <p:spPr bwMode="auto">
            <a:xfrm>
              <a:off x="9093239" y="3808257"/>
              <a:ext cx="165100" cy="153988"/>
            </a:xfrm>
            <a:custGeom>
              <a:avLst/>
              <a:gdLst>
                <a:gd name="T0" fmla="*/ 324 w 324"/>
                <a:gd name="T1" fmla="*/ 54 h 299"/>
                <a:gd name="T2" fmla="*/ 263 w 324"/>
                <a:gd name="T3" fmla="*/ 299 h 299"/>
                <a:gd name="T4" fmla="*/ 0 w 324"/>
                <a:gd name="T5" fmla="*/ 282 h 299"/>
                <a:gd name="T6" fmla="*/ 61 w 324"/>
                <a:gd name="T7" fmla="*/ 54 h 299"/>
                <a:gd name="T8" fmla="*/ 324 w 324"/>
                <a:gd name="T9" fmla="*/ 54 h 299"/>
              </a:gdLst>
              <a:ahLst/>
              <a:cxnLst>
                <a:cxn ang="0">
                  <a:pos x="T0" y="T1"/>
                </a:cxn>
                <a:cxn ang="0">
                  <a:pos x="T2" y="T3"/>
                </a:cxn>
                <a:cxn ang="0">
                  <a:pos x="T4" y="T5"/>
                </a:cxn>
                <a:cxn ang="0">
                  <a:pos x="T6" y="T7"/>
                </a:cxn>
                <a:cxn ang="0">
                  <a:pos x="T8" y="T9"/>
                </a:cxn>
              </a:cxnLst>
              <a:rect l="0" t="0" r="r" b="b"/>
              <a:pathLst>
                <a:path w="324" h="299">
                  <a:moveTo>
                    <a:pt x="324" y="54"/>
                  </a:moveTo>
                  <a:cubicBezTo>
                    <a:pt x="315" y="147"/>
                    <a:pt x="283" y="217"/>
                    <a:pt x="263" y="299"/>
                  </a:cubicBezTo>
                  <a:cubicBezTo>
                    <a:pt x="188" y="268"/>
                    <a:pt x="88" y="255"/>
                    <a:pt x="0" y="282"/>
                  </a:cubicBezTo>
                  <a:cubicBezTo>
                    <a:pt x="17" y="203"/>
                    <a:pt x="43" y="132"/>
                    <a:pt x="61" y="54"/>
                  </a:cubicBezTo>
                  <a:cubicBezTo>
                    <a:pt x="126" y="0"/>
                    <a:pt x="253" y="19"/>
                    <a:pt x="324" y="5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sp>
          <p:nvSpPr>
            <p:cNvPr id="14" name="Freeform 23">
              <a:extLst>
                <a:ext uri="{FF2B5EF4-FFF2-40B4-BE49-F238E27FC236}">
                  <a16:creationId xmlns:a16="http://schemas.microsoft.com/office/drawing/2014/main" id="{8E771063-9306-42DB-B7A4-F1D18BCFA361}"/>
                </a:ext>
              </a:extLst>
            </p:cNvPr>
            <p:cNvSpPr>
              <a:spLocks/>
            </p:cNvSpPr>
            <p:nvPr/>
          </p:nvSpPr>
          <p:spPr bwMode="auto">
            <a:xfrm>
              <a:off x="9245639" y="3859057"/>
              <a:ext cx="171450" cy="149225"/>
            </a:xfrm>
            <a:custGeom>
              <a:avLst/>
              <a:gdLst>
                <a:gd name="T0" fmla="*/ 70 w 334"/>
                <a:gd name="T1" fmla="*/ 0 h 292"/>
                <a:gd name="T2" fmla="*/ 334 w 334"/>
                <a:gd name="T3" fmla="*/ 17 h 292"/>
                <a:gd name="T4" fmla="*/ 263 w 334"/>
                <a:gd name="T5" fmla="*/ 254 h 292"/>
                <a:gd name="T6" fmla="*/ 0 w 334"/>
                <a:gd name="T7" fmla="*/ 237 h 292"/>
                <a:gd name="T8" fmla="*/ 70 w 334"/>
                <a:gd name="T9" fmla="*/ 0 h 292"/>
              </a:gdLst>
              <a:ahLst/>
              <a:cxnLst>
                <a:cxn ang="0">
                  <a:pos x="T0" y="T1"/>
                </a:cxn>
                <a:cxn ang="0">
                  <a:pos x="T2" y="T3"/>
                </a:cxn>
                <a:cxn ang="0">
                  <a:pos x="T4" y="T5"/>
                </a:cxn>
                <a:cxn ang="0">
                  <a:pos x="T6" y="T7"/>
                </a:cxn>
                <a:cxn ang="0">
                  <a:pos x="T8" y="T9"/>
                </a:cxn>
              </a:cxnLst>
              <a:rect l="0" t="0" r="r" b="b"/>
              <a:pathLst>
                <a:path w="334" h="292">
                  <a:moveTo>
                    <a:pt x="70" y="0"/>
                  </a:moveTo>
                  <a:cubicBezTo>
                    <a:pt x="137" y="39"/>
                    <a:pt x="248" y="43"/>
                    <a:pt x="334" y="17"/>
                  </a:cubicBezTo>
                  <a:cubicBezTo>
                    <a:pt x="307" y="93"/>
                    <a:pt x="292" y="180"/>
                    <a:pt x="263" y="254"/>
                  </a:cubicBezTo>
                  <a:cubicBezTo>
                    <a:pt x="191" y="292"/>
                    <a:pt x="53" y="290"/>
                    <a:pt x="0" y="237"/>
                  </a:cubicBezTo>
                  <a:cubicBezTo>
                    <a:pt x="22" y="156"/>
                    <a:pt x="44" y="76"/>
                    <a:pt x="70" y="0"/>
                  </a:cubicBezTo>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sp>
          <p:nvSpPr>
            <p:cNvPr id="15" name="Freeform 24">
              <a:extLst>
                <a:ext uri="{FF2B5EF4-FFF2-40B4-BE49-F238E27FC236}">
                  <a16:creationId xmlns:a16="http://schemas.microsoft.com/office/drawing/2014/main" id="{E0CEE93F-3F46-470E-ABCD-F728C4050B42}"/>
                </a:ext>
              </a:extLst>
            </p:cNvPr>
            <p:cNvSpPr>
              <a:spLocks/>
            </p:cNvSpPr>
            <p:nvPr/>
          </p:nvSpPr>
          <p:spPr bwMode="auto">
            <a:xfrm>
              <a:off x="9051964" y="3959070"/>
              <a:ext cx="166688" cy="150813"/>
            </a:xfrm>
            <a:custGeom>
              <a:avLst/>
              <a:gdLst>
                <a:gd name="T0" fmla="*/ 324 w 324"/>
                <a:gd name="T1" fmla="*/ 50 h 296"/>
                <a:gd name="T2" fmla="*/ 263 w 324"/>
                <a:gd name="T3" fmla="*/ 296 h 296"/>
                <a:gd name="T4" fmla="*/ 0 w 324"/>
                <a:gd name="T5" fmla="*/ 279 h 296"/>
                <a:gd name="T6" fmla="*/ 61 w 324"/>
                <a:gd name="T7" fmla="*/ 42 h 296"/>
                <a:gd name="T8" fmla="*/ 324 w 324"/>
                <a:gd name="T9" fmla="*/ 50 h 296"/>
              </a:gdLst>
              <a:ahLst/>
              <a:cxnLst>
                <a:cxn ang="0">
                  <a:pos x="T0" y="T1"/>
                </a:cxn>
                <a:cxn ang="0">
                  <a:pos x="T2" y="T3"/>
                </a:cxn>
                <a:cxn ang="0">
                  <a:pos x="T4" y="T5"/>
                </a:cxn>
                <a:cxn ang="0">
                  <a:pos x="T6" y="T7"/>
                </a:cxn>
                <a:cxn ang="0">
                  <a:pos x="T8" y="T9"/>
                </a:cxn>
              </a:cxnLst>
              <a:rect l="0" t="0" r="r" b="b"/>
              <a:pathLst>
                <a:path w="324" h="296">
                  <a:moveTo>
                    <a:pt x="324" y="50"/>
                  </a:moveTo>
                  <a:cubicBezTo>
                    <a:pt x="311" y="139"/>
                    <a:pt x="276" y="206"/>
                    <a:pt x="263" y="296"/>
                  </a:cubicBezTo>
                  <a:cubicBezTo>
                    <a:pt x="185" y="261"/>
                    <a:pt x="87" y="237"/>
                    <a:pt x="0" y="279"/>
                  </a:cubicBezTo>
                  <a:cubicBezTo>
                    <a:pt x="11" y="190"/>
                    <a:pt x="40" y="120"/>
                    <a:pt x="61" y="42"/>
                  </a:cubicBezTo>
                  <a:cubicBezTo>
                    <a:pt x="129" y="0"/>
                    <a:pt x="263" y="12"/>
                    <a:pt x="324" y="5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sp>
          <p:nvSpPr>
            <p:cNvPr id="16" name="Freeform 25">
              <a:extLst>
                <a:ext uri="{FF2B5EF4-FFF2-40B4-BE49-F238E27FC236}">
                  <a16:creationId xmlns:a16="http://schemas.microsoft.com/office/drawing/2014/main" id="{658D8D99-1695-4307-907D-0136324161D7}"/>
                </a:ext>
              </a:extLst>
            </p:cNvPr>
            <p:cNvSpPr>
              <a:spLocks/>
            </p:cNvSpPr>
            <p:nvPr/>
          </p:nvSpPr>
          <p:spPr bwMode="auto">
            <a:xfrm>
              <a:off x="9204364" y="4001932"/>
              <a:ext cx="171450" cy="155575"/>
            </a:xfrm>
            <a:custGeom>
              <a:avLst/>
              <a:gdLst>
                <a:gd name="T0" fmla="*/ 70 w 334"/>
                <a:gd name="T1" fmla="*/ 0 h 301"/>
                <a:gd name="T2" fmla="*/ 334 w 334"/>
                <a:gd name="T3" fmla="*/ 18 h 301"/>
                <a:gd name="T4" fmla="*/ 263 w 334"/>
                <a:gd name="T5" fmla="*/ 255 h 301"/>
                <a:gd name="T6" fmla="*/ 0 w 334"/>
                <a:gd name="T7" fmla="*/ 246 h 301"/>
                <a:gd name="T8" fmla="*/ 70 w 334"/>
                <a:gd name="T9" fmla="*/ 0 h 301"/>
              </a:gdLst>
              <a:ahLst/>
              <a:cxnLst>
                <a:cxn ang="0">
                  <a:pos x="T0" y="T1"/>
                </a:cxn>
                <a:cxn ang="0">
                  <a:pos x="T2" y="T3"/>
                </a:cxn>
                <a:cxn ang="0">
                  <a:pos x="T4" y="T5"/>
                </a:cxn>
                <a:cxn ang="0">
                  <a:pos x="T6" y="T7"/>
                </a:cxn>
                <a:cxn ang="0">
                  <a:pos x="T8" y="T9"/>
                </a:cxn>
              </a:cxnLst>
              <a:rect l="0" t="0" r="r" b="b"/>
              <a:pathLst>
                <a:path w="334" h="301">
                  <a:moveTo>
                    <a:pt x="70" y="0"/>
                  </a:moveTo>
                  <a:cubicBezTo>
                    <a:pt x="137" y="48"/>
                    <a:pt x="249" y="51"/>
                    <a:pt x="334" y="18"/>
                  </a:cubicBezTo>
                  <a:cubicBezTo>
                    <a:pt x="309" y="96"/>
                    <a:pt x="289" y="178"/>
                    <a:pt x="263" y="255"/>
                  </a:cubicBezTo>
                  <a:cubicBezTo>
                    <a:pt x="195" y="301"/>
                    <a:pt x="63" y="294"/>
                    <a:pt x="0" y="246"/>
                  </a:cubicBezTo>
                  <a:cubicBezTo>
                    <a:pt x="17" y="158"/>
                    <a:pt x="40" y="76"/>
                    <a:pt x="70" y="0"/>
                  </a:cubicBezTo>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grpSp>
      <p:sp>
        <p:nvSpPr>
          <p:cNvPr id="19" name="TextBox 18">
            <a:extLst>
              <a:ext uri="{FF2B5EF4-FFF2-40B4-BE49-F238E27FC236}">
                <a16:creationId xmlns:a16="http://schemas.microsoft.com/office/drawing/2014/main" id="{8D60101D-E0B6-41F4-B9B1-1276D317C555}"/>
              </a:ext>
            </a:extLst>
          </p:cNvPr>
          <p:cNvSpPr txBox="1"/>
          <p:nvPr/>
        </p:nvSpPr>
        <p:spPr>
          <a:xfrm>
            <a:off x="6462180" y="2125194"/>
            <a:ext cx="2139582" cy="609847"/>
          </a:xfrm>
          <a:prstGeom prst="rect">
            <a:avLst/>
          </a:prstGeom>
          <a:noFill/>
        </p:spPr>
        <p:txBody>
          <a:bodyPr wrap="square" rtlCol="0">
            <a:spAutoFit/>
          </a:bodyPr>
          <a:lstStyle/>
          <a:p>
            <a:pPr algn="ct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20" name="TextBox 19">
            <a:extLst>
              <a:ext uri="{FF2B5EF4-FFF2-40B4-BE49-F238E27FC236}">
                <a16:creationId xmlns:a16="http://schemas.microsoft.com/office/drawing/2014/main" id="{0AF0B5CE-2660-4967-93A6-A817492ABACC}"/>
              </a:ext>
            </a:extLst>
          </p:cNvPr>
          <p:cNvSpPr txBox="1"/>
          <p:nvPr/>
        </p:nvSpPr>
        <p:spPr>
          <a:xfrm>
            <a:off x="6462180" y="1748913"/>
            <a:ext cx="2139582" cy="332848"/>
          </a:xfrm>
          <a:prstGeom prst="rect">
            <a:avLst/>
          </a:prstGeom>
          <a:noFill/>
        </p:spPr>
        <p:txBody>
          <a:bodyPr wrap="square" rtlCol="0">
            <a:spAutoFit/>
          </a:bodyPr>
          <a:lstStyle/>
          <a:p>
            <a:pPr algn="ctr">
              <a:lnSpc>
                <a:spcPct val="150000"/>
              </a:lnSpc>
            </a:pPr>
            <a:r>
              <a:rPr lang="en-US" sz="1200" dirty="0">
                <a:ea typeface="Lato" panose="020F0502020204030203" pitchFamily="34" charset="0"/>
                <a:cs typeface="Lato" panose="020F0502020204030203" pitchFamily="34" charset="0"/>
              </a:rPr>
              <a:t>WRITE SOMETHING HERE</a:t>
            </a:r>
          </a:p>
        </p:txBody>
      </p:sp>
      <p:sp>
        <p:nvSpPr>
          <p:cNvPr id="21" name="TextBox 20">
            <a:extLst>
              <a:ext uri="{FF2B5EF4-FFF2-40B4-BE49-F238E27FC236}">
                <a16:creationId xmlns:a16="http://schemas.microsoft.com/office/drawing/2014/main" id="{4A6F2519-B463-4070-AD44-DF9EAF8F2BD9}"/>
              </a:ext>
            </a:extLst>
          </p:cNvPr>
          <p:cNvSpPr txBox="1"/>
          <p:nvPr/>
        </p:nvSpPr>
        <p:spPr>
          <a:xfrm>
            <a:off x="8833358" y="2125194"/>
            <a:ext cx="2139582" cy="609847"/>
          </a:xfrm>
          <a:prstGeom prst="rect">
            <a:avLst/>
          </a:prstGeom>
          <a:noFill/>
        </p:spPr>
        <p:txBody>
          <a:bodyPr wrap="square" rtlCol="0">
            <a:spAutoFit/>
          </a:bodyPr>
          <a:lstStyle/>
          <a:p>
            <a:pPr algn="ct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22" name="TextBox 21">
            <a:extLst>
              <a:ext uri="{FF2B5EF4-FFF2-40B4-BE49-F238E27FC236}">
                <a16:creationId xmlns:a16="http://schemas.microsoft.com/office/drawing/2014/main" id="{E386B876-72C0-49F8-812C-A152AD1F482E}"/>
              </a:ext>
            </a:extLst>
          </p:cNvPr>
          <p:cNvSpPr txBox="1"/>
          <p:nvPr/>
        </p:nvSpPr>
        <p:spPr>
          <a:xfrm>
            <a:off x="8833358" y="1748913"/>
            <a:ext cx="2139582" cy="332848"/>
          </a:xfrm>
          <a:prstGeom prst="rect">
            <a:avLst/>
          </a:prstGeom>
          <a:noFill/>
        </p:spPr>
        <p:txBody>
          <a:bodyPr wrap="square" rtlCol="0">
            <a:spAutoFit/>
          </a:bodyPr>
          <a:lstStyle/>
          <a:p>
            <a:pPr algn="ctr">
              <a:lnSpc>
                <a:spcPct val="150000"/>
              </a:lnSpc>
            </a:pPr>
            <a:r>
              <a:rPr lang="en-US" sz="1200" dirty="0">
                <a:ea typeface="Lato" panose="020F0502020204030203" pitchFamily="34" charset="0"/>
                <a:cs typeface="Lato" panose="020F0502020204030203" pitchFamily="34" charset="0"/>
              </a:rPr>
              <a:t>WRITE SOMETHING HERE</a:t>
            </a:r>
          </a:p>
        </p:txBody>
      </p:sp>
      <p:sp>
        <p:nvSpPr>
          <p:cNvPr id="3" name="Picture Placeholder 2">
            <a:extLst>
              <a:ext uri="{FF2B5EF4-FFF2-40B4-BE49-F238E27FC236}">
                <a16:creationId xmlns:a16="http://schemas.microsoft.com/office/drawing/2014/main" id="{AEA3C3C3-0335-4C60-AED9-7D1C9D3A45E1}"/>
              </a:ext>
            </a:extLst>
          </p:cNvPr>
          <p:cNvSpPr>
            <a:spLocks noGrp="1"/>
          </p:cNvSpPr>
          <p:nvPr>
            <p:ph type="pic" sz="quarter" idx="10"/>
          </p:nvPr>
        </p:nvSpPr>
        <p:spPr/>
      </p:sp>
    </p:spTree>
    <p:extLst>
      <p:ext uri="{BB962C8B-B14F-4D97-AF65-F5344CB8AC3E}">
        <p14:creationId xmlns:p14="http://schemas.microsoft.com/office/powerpoint/2010/main" val="29981577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9B6D76C6-7715-4E2A-B0BD-3290930A776F}"/>
              </a:ext>
            </a:extLst>
          </p:cNvPr>
          <p:cNvSpPr>
            <a:spLocks noGrp="1"/>
          </p:cNvSpPr>
          <p:nvPr>
            <p:ph type="pic" sz="quarter" idx="10"/>
          </p:nvPr>
        </p:nvSpPr>
        <p:spPr/>
      </p:sp>
      <p:sp>
        <p:nvSpPr>
          <p:cNvPr id="13" name="Flowchart: Process 12">
            <a:extLst>
              <a:ext uri="{FF2B5EF4-FFF2-40B4-BE49-F238E27FC236}">
                <a16:creationId xmlns:a16="http://schemas.microsoft.com/office/drawing/2014/main" id="{F02D6A7F-F39B-4D03-BE1E-D13527806989}"/>
              </a:ext>
            </a:extLst>
          </p:cNvPr>
          <p:cNvSpPr/>
          <p:nvPr/>
        </p:nvSpPr>
        <p:spPr>
          <a:xfrm>
            <a:off x="10827655" y="2438400"/>
            <a:ext cx="596481" cy="4454821"/>
          </a:xfrm>
          <a:prstGeom prst="flowChart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DEC616AF-1EA4-4A3F-A46B-D3CC29BC929A}"/>
              </a:ext>
            </a:extLst>
          </p:cNvPr>
          <p:cNvGrpSpPr/>
          <p:nvPr/>
        </p:nvGrpSpPr>
        <p:grpSpPr>
          <a:xfrm>
            <a:off x="0" y="1766335"/>
            <a:ext cx="3918857" cy="1344129"/>
            <a:chOff x="0" y="2782669"/>
            <a:chExt cx="3918857" cy="1344129"/>
          </a:xfrm>
        </p:grpSpPr>
        <p:sp>
          <p:nvSpPr>
            <p:cNvPr id="15" name="Rectangle 14">
              <a:extLst>
                <a:ext uri="{FF2B5EF4-FFF2-40B4-BE49-F238E27FC236}">
                  <a16:creationId xmlns:a16="http://schemas.microsoft.com/office/drawing/2014/main" id="{0615A892-385F-4563-987D-91E59DE36994}"/>
                </a:ext>
              </a:extLst>
            </p:cNvPr>
            <p:cNvSpPr/>
            <p:nvPr/>
          </p:nvSpPr>
          <p:spPr>
            <a:xfrm>
              <a:off x="0" y="3429001"/>
              <a:ext cx="3918857"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B086F0E-ED64-4549-A2EB-B7836F711F2C}"/>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17" name="TextBox 16">
              <a:extLst>
                <a:ext uri="{FF2B5EF4-FFF2-40B4-BE49-F238E27FC236}">
                  <a16:creationId xmlns:a16="http://schemas.microsoft.com/office/drawing/2014/main" id="{36E0075B-C9AF-40FC-BA6D-BA110359273E}"/>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PORTFOLIO</a:t>
              </a:r>
            </a:p>
          </p:txBody>
        </p:sp>
      </p:grpSp>
      <p:sp>
        <p:nvSpPr>
          <p:cNvPr id="30" name="TextBox 29">
            <a:extLst>
              <a:ext uri="{FF2B5EF4-FFF2-40B4-BE49-F238E27FC236}">
                <a16:creationId xmlns:a16="http://schemas.microsoft.com/office/drawing/2014/main" id="{CF75131C-981B-4CD5-B1C5-F3C0B21E247B}"/>
              </a:ext>
            </a:extLst>
          </p:cNvPr>
          <p:cNvSpPr txBox="1"/>
          <p:nvPr/>
        </p:nvSpPr>
        <p:spPr>
          <a:xfrm>
            <a:off x="767863" y="3553256"/>
            <a:ext cx="3775108" cy="1440844"/>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31" name="Flowchart: Terminator 30">
            <a:extLst>
              <a:ext uri="{FF2B5EF4-FFF2-40B4-BE49-F238E27FC236}">
                <a16:creationId xmlns:a16="http://schemas.microsoft.com/office/drawing/2014/main" id="{DF8D5427-D229-4347-9C83-8140F154BE33}"/>
              </a:ext>
            </a:extLst>
          </p:cNvPr>
          <p:cNvSpPr/>
          <p:nvPr/>
        </p:nvSpPr>
        <p:spPr>
          <a:xfrm>
            <a:off x="766827" y="5287245"/>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sp>
        <p:nvSpPr>
          <p:cNvPr id="32" name="TextBox 31">
            <a:extLst>
              <a:ext uri="{FF2B5EF4-FFF2-40B4-BE49-F238E27FC236}">
                <a16:creationId xmlns:a16="http://schemas.microsoft.com/office/drawing/2014/main" id="{9353AB3B-921A-4BFD-8217-A7F58E0AF7CF}"/>
              </a:ext>
            </a:extLst>
          </p:cNvPr>
          <p:cNvSpPr txBox="1"/>
          <p:nvPr/>
        </p:nvSpPr>
        <p:spPr>
          <a:xfrm rot="5400000">
            <a:off x="10134662" y="4202517"/>
            <a:ext cx="2008698" cy="461665"/>
          </a:xfrm>
          <a:prstGeom prst="rect">
            <a:avLst/>
          </a:prstGeom>
          <a:noFill/>
        </p:spPr>
        <p:txBody>
          <a:bodyPr wrap="square" rtlCol="0">
            <a:spAutoFit/>
          </a:bodyPr>
          <a:lstStyle/>
          <a:p>
            <a:pPr algn="ctr"/>
            <a:r>
              <a:rPr lang="en-US" sz="2400" dirty="0">
                <a:solidFill>
                  <a:schemeClr val="bg1"/>
                </a:solidFill>
                <a:latin typeface="+mj-lt"/>
                <a:ea typeface="Lato" panose="020F0502020204030203" pitchFamily="34" charset="0"/>
                <a:cs typeface="Lato" panose="020F0502020204030203" pitchFamily="34" charset="0"/>
              </a:rPr>
              <a:t>LOISH</a:t>
            </a:r>
          </a:p>
        </p:txBody>
      </p:sp>
      <p:sp>
        <p:nvSpPr>
          <p:cNvPr id="3" name="Picture Placeholder 2">
            <a:extLst>
              <a:ext uri="{FF2B5EF4-FFF2-40B4-BE49-F238E27FC236}">
                <a16:creationId xmlns:a16="http://schemas.microsoft.com/office/drawing/2014/main" id="{51DA2CD1-0E52-4691-9B1C-AE5001876A64}"/>
              </a:ext>
            </a:extLst>
          </p:cNvPr>
          <p:cNvSpPr>
            <a:spLocks noGrp="1"/>
          </p:cNvSpPr>
          <p:nvPr>
            <p:ph type="pic" sz="quarter" idx="11"/>
          </p:nvPr>
        </p:nvSpPr>
        <p:spPr/>
      </p:sp>
      <p:sp>
        <p:nvSpPr>
          <p:cNvPr id="7" name="Picture Placeholder 6">
            <a:extLst>
              <a:ext uri="{FF2B5EF4-FFF2-40B4-BE49-F238E27FC236}">
                <a16:creationId xmlns:a16="http://schemas.microsoft.com/office/drawing/2014/main" id="{EC6032D2-D7E2-4C0B-ACF2-EBFCE12A048E}"/>
              </a:ext>
            </a:extLst>
          </p:cNvPr>
          <p:cNvSpPr>
            <a:spLocks noGrp="1"/>
          </p:cNvSpPr>
          <p:nvPr>
            <p:ph type="pic" sz="quarter" idx="12"/>
          </p:nvPr>
        </p:nvSpPr>
        <p:spPr/>
      </p:sp>
      <p:sp>
        <p:nvSpPr>
          <p:cNvPr id="9" name="Picture Placeholder 8">
            <a:extLst>
              <a:ext uri="{FF2B5EF4-FFF2-40B4-BE49-F238E27FC236}">
                <a16:creationId xmlns:a16="http://schemas.microsoft.com/office/drawing/2014/main" id="{909891CB-5789-46A1-B7A8-33399C39D4D9}"/>
              </a:ext>
            </a:extLst>
          </p:cNvPr>
          <p:cNvSpPr>
            <a:spLocks noGrp="1"/>
          </p:cNvSpPr>
          <p:nvPr>
            <p:ph type="pic" sz="quarter" idx="13"/>
          </p:nvPr>
        </p:nvSpPr>
        <p:spPr/>
      </p:sp>
    </p:spTree>
    <p:extLst>
      <p:ext uri="{BB962C8B-B14F-4D97-AF65-F5344CB8AC3E}">
        <p14:creationId xmlns:p14="http://schemas.microsoft.com/office/powerpoint/2010/main" val="8039800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0639D53-4E13-48AA-9BF8-50A2901E927A}"/>
              </a:ext>
            </a:extLst>
          </p:cNvPr>
          <p:cNvSpPr>
            <a:spLocks noGrp="1"/>
          </p:cNvSpPr>
          <p:nvPr>
            <p:ph type="pic" sz="quarter" idx="10"/>
          </p:nvPr>
        </p:nvSpPr>
        <p:spPr/>
      </p:sp>
      <p:grpSp>
        <p:nvGrpSpPr>
          <p:cNvPr id="9" name="Group 8">
            <a:extLst>
              <a:ext uri="{FF2B5EF4-FFF2-40B4-BE49-F238E27FC236}">
                <a16:creationId xmlns:a16="http://schemas.microsoft.com/office/drawing/2014/main" id="{97043BAC-C471-462B-851F-BAD0255CDD32}"/>
              </a:ext>
            </a:extLst>
          </p:cNvPr>
          <p:cNvGrpSpPr/>
          <p:nvPr/>
        </p:nvGrpSpPr>
        <p:grpSpPr>
          <a:xfrm>
            <a:off x="0" y="2387600"/>
            <a:ext cx="3918857" cy="1344129"/>
            <a:chOff x="0" y="2782669"/>
            <a:chExt cx="3918857" cy="1344129"/>
          </a:xfrm>
        </p:grpSpPr>
        <p:sp>
          <p:nvSpPr>
            <p:cNvPr id="10" name="Rectangle 9">
              <a:extLst>
                <a:ext uri="{FF2B5EF4-FFF2-40B4-BE49-F238E27FC236}">
                  <a16:creationId xmlns:a16="http://schemas.microsoft.com/office/drawing/2014/main" id="{C696149B-3B52-40BA-9DE6-85262907C53C}"/>
                </a:ext>
              </a:extLst>
            </p:cNvPr>
            <p:cNvSpPr/>
            <p:nvPr/>
          </p:nvSpPr>
          <p:spPr>
            <a:xfrm>
              <a:off x="0" y="3429001"/>
              <a:ext cx="3918857"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7D4BB4C-BCF2-4DD0-B0D7-88391F504690}"/>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12" name="TextBox 11">
              <a:extLst>
                <a:ext uri="{FF2B5EF4-FFF2-40B4-BE49-F238E27FC236}">
                  <a16:creationId xmlns:a16="http://schemas.microsoft.com/office/drawing/2014/main" id="{39447E1B-C82C-48A5-9BB6-EA1159F8BBC1}"/>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PORTFOLIO</a:t>
              </a:r>
            </a:p>
          </p:txBody>
        </p:sp>
      </p:grpSp>
      <p:sp>
        <p:nvSpPr>
          <p:cNvPr id="13" name="TextBox 12">
            <a:extLst>
              <a:ext uri="{FF2B5EF4-FFF2-40B4-BE49-F238E27FC236}">
                <a16:creationId xmlns:a16="http://schemas.microsoft.com/office/drawing/2014/main" id="{A3F07B78-2EC3-42B7-8D8C-8B5E015AA297}"/>
              </a:ext>
            </a:extLst>
          </p:cNvPr>
          <p:cNvSpPr txBox="1"/>
          <p:nvPr/>
        </p:nvSpPr>
        <p:spPr>
          <a:xfrm>
            <a:off x="767862" y="4541046"/>
            <a:ext cx="4660481"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3" name="Picture Placeholder 2">
            <a:extLst>
              <a:ext uri="{FF2B5EF4-FFF2-40B4-BE49-F238E27FC236}">
                <a16:creationId xmlns:a16="http://schemas.microsoft.com/office/drawing/2014/main" id="{11495810-D97F-4663-8C1D-4B77700BD8CA}"/>
              </a:ext>
            </a:extLst>
          </p:cNvPr>
          <p:cNvSpPr>
            <a:spLocks noGrp="1"/>
          </p:cNvSpPr>
          <p:nvPr>
            <p:ph type="pic" sz="quarter" idx="12"/>
          </p:nvPr>
        </p:nvSpPr>
        <p:spPr/>
      </p:sp>
      <p:sp>
        <p:nvSpPr>
          <p:cNvPr id="7" name="Picture Placeholder 6">
            <a:extLst>
              <a:ext uri="{FF2B5EF4-FFF2-40B4-BE49-F238E27FC236}">
                <a16:creationId xmlns:a16="http://schemas.microsoft.com/office/drawing/2014/main" id="{AEB69D9C-4BB1-4A1E-BC72-4D332E3F3E0D}"/>
              </a:ext>
            </a:extLst>
          </p:cNvPr>
          <p:cNvSpPr>
            <a:spLocks noGrp="1"/>
          </p:cNvSpPr>
          <p:nvPr>
            <p:ph type="pic" sz="quarter" idx="11"/>
          </p:nvPr>
        </p:nvSpPr>
        <p:spPr/>
      </p:sp>
    </p:spTree>
    <p:extLst>
      <p:ext uri="{BB962C8B-B14F-4D97-AF65-F5344CB8AC3E}">
        <p14:creationId xmlns:p14="http://schemas.microsoft.com/office/powerpoint/2010/main" val="16647717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B3A76C2-65DF-4BE8-886F-06E0D7FA7F3C}"/>
              </a:ext>
            </a:extLst>
          </p:cNvPr>
          <p:cNvSpPr>
            <a:spLocks noGrp="1"/>
          </p:cNvSpPr>
          <p:nvPr>
            <p:ph type="pic" sz="quarter" idx="10"/>
          </p:nvPr>
        </p:nvSpPr>
        <p:spPr/>
      </p:sp>
      <p:sp>
        <p:nvSpPr>
          <p:cNvPr id="23" name="Freeform: Shape 22">
            <a:extLst>
              <a:ext uri="{FF2B5EF4-FFF2-40B4-BE49-F238E27FC236}">
                <a16:creationId xmlns:a16="http://schemas.microsoft.com/office/drawing/2014/main" id="{7266E4DF-7EB5-4B3A-8E78-5353ACD0F33F}"/>
              </a:ext>
            </a:extLst>
          </p:cNvPr>
          <p:cNvSpPr/>
          <p:nvPr/>
        </p:nvSpPr>
        <p:spPr>
          <a:xfrm>
            <a:off x="0" y="3969815"/>
            <a:ext cx="5745708" cy="830846"/>
          </a:xfrm>
          <a:custGeom>
            <a:avLst/>
            <a:gdLst>
              <a:gd name="connsiteX0" fmla="*/ 2285782 w 5425999"/>
              <a:gd name="connsiteY0" fmla="*/ 96 h 1075909"/>
              <a:gd name="connsiteX1" fmla="*/ 3194597 w 5425999"/>
              <a:gd name="connsiteY1" fmla="*/ 89631 h 1075909"/>
              <a:gd name="connsiteX2" fmla="*/ 5425999 w 5425999"/>
              <a:gd name="connsiteY2" fmla="*/ 633579 h 1075909"/>
              <a:gd name="connsiteX3" fmla="*/ 1934417 w 5425999"/>
              <a:gd name="connsiteY3" fmla="*/ 334706 h 1075909"/>
              <a:gd name="connsiteX4" fmla="*/ 0 w 5425999"/>
              <a:gd name="connsiteY4" fmla="*/ 1075909 h 1075909"/>
              <a:gd name="connsiteX5" fmla="*/ 0 w 5425999"/>
              <a:gd name="connsiteY5" fmla="*/ 442300 h 1075909"/>
              <a:gd name="connsiteX6" fmla="*/ 2285782 w 5425999"/>
              <a:gd name="connsiteY6" fmla="*/ 96 h 1075909"/>
              <a:gd name="connsiteX0" fmla="*/ 2298701 w 5438918"/>
              <a:gd name="connsiteY0" fmla="*/ 148 h 1075961"/>
              <a:gd name="connsiteX1" fmla="*/ 3207516 w 5438918"/>
              <a:gd name="connsiteY1" fmla="*/ 89683 h 1075961"/>
              <a:gd name="connsiteX2" fmla="*/ 5438918 w 5438918"/>
              <a:gd name="connsiteY2" fmla="*/ 633631 h 1075961"/>
              <a:gd name="connsiteX3" fmla="*/ 1947336 w 5438918"/>
              <a:gd name="connsiteY3" fmla="*/ 334758 h 1075961"/>
              <a:gd name="connsiteX4" fmla="*/ 12919 w 5438918"/>
              <a:gd name="connsiteY4" fmla="*/ 1075961 h 1075961"/>
              <a:gd name="connsiteX5" fmla="*/ 0 w 5438918"/>
              <a:gd name="connsiteY5" fmla="*/ 283285 h 1075961"/>
              <a:gd name="connsiteX6" fmla="*/ 2298701 w 5438918"/>
              <a:gd name="connsiteY6" fmla="*/ 148 h 107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38918" h="1075961">
                <a:moveTo>
                  <a:pt x="2298701" y="148"/>
                </a:moveTo>
                <a:cubicBezTo>
                  <a:pt x="2591410" y="1913"/>
                  <a:pt x="2897488" y="28041"/>
                  <a:pt x="3207516" y="89683"/>
                </a:cubicBezTo>
                <a:cubicBezTo>
                  <a:pt x="4949294" y="430397"/>
                  <a:pt x="5438918" y="633631"/>
                  <a:pt x="5438918" y="633631"/>
                </a:cubicBezTo>
                <a:cubicBezTo>
                  <a:pt x="5438918" y="633631"/>
                  <a:pt x="3287782" y="5999"/>
                  <a:pt x="1947336" y="334758"/>
                </a:cubicBezTo>
                <a:cubicBezTo>
                  <a:pt x="783475" y="627653"/>
                  <a:pt x="109239" y="908593"/>
                  <a:pt x="12919" y="1075961"/>
                </a:cubicBezTo>
                <a:cubicBezTo>
                  <a:pt x="12919" y="442352"/>
                  <a:pt x="0" y="283285"/>
                  <a:pt x="0" y="283285"/>
                </a:cubicBezTo>
                <a:cubicBezTo>
                  <a:pt x="0" y="283285"/>
                  <a:pt x="1030294" y="-7497"/>
                  <a:pt x="2298701" y="148"/>
                </a:cubicBez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E7DACE04-EFF2-4A94-A6C5-BFD5937B1284}"/>
              </a:ext>
            </a:extLst>
          </p:cNvPr>
          <p:cNvSpPr/>
          <p:nvPr/>
        </p:nvSpPr>
        <p:spPr>
          <a:xfrm rot="10800000">
            <a:off x="5148158" y="4619518"/>
            <a:ext cx="7043841" cy="1075909"/>
          </a:xfrm>
          <a:custGeom>
            <a:avLst/>
            <a:gdLst>
              <a:gd name="connsiteX0" fmla="*/ 2285782 w 5425999"/>
              <a:gd name="connsiteY0" fmla="*/ 96 h 1075909"/>
              <a:gd name="connsiteX1" fmla="*/ 3194597 w 5425999"/>
              <a:gd name="connsiteY1" fmla="*/ 89631 h 1075909"/>
              <a:gd name="connsiteX2" fmla="*/ 5425999 w 5425999"/>
              <a:gd name="connsiteY2" fmla="*/ 633579 h 1075909"/>
              <a:gd name="connsiteX3" fmla="*/ 1934417 w 5425999"/>
              <a:gd name="connsiteY3" fmla="*/ 334706 h 1075909"/>
              <a:gd name="connsiteX4" fmla="*/ 0 w 5425999"/>
              <a:gd name="connsiteY4" fmla="*/ 1075909 h 1075909"/>
              <a:gd name="connsiteX5" fmla="*/ 0 w 5425999"/>
              <a:gd name="connsiteY5" fmla="*/ 442300 h 1075909"/>
              <a:gd name="connsiteX6" fmla="*/ 2285782 w 5425999"/>
              <a:gd name="connsiteY6" fmla="*/ 96 h 1075909"/>
              <a:gd name="connsiteX0" fmla="*/ 2285782 w 5425999"/>
              <a:gd name="connsiteY0" fmla="*/ 96 h 1075909"/>
              <a:gd name="connsiteX1" fmla="*/ 3194597 w 5425999"/>
              <a:gd name="connsiteY1" fmla="*/ 89631 h 1075909"/>
              <a:gd name="connsiteX2" fmla="*/ 5425999 w 5425999"/>
              <a:gd name="connsiteY2" fmla="*/ 633579 h 1075909"/>
              <a:gd name="connsiteX3" fmla="*/ 1934417 w 5425999"/>
              <a:gd name="connsiteY3" fmla="*/ 334706 h 1075909"/>
              <a:gd name="connsiteX4" fmla="*/ 0 w 5425999"/>
              <a:gd name="connsiteY4" fmla="*/ 1075909 h 1075909"/>
              <a:gd name="connsiteX5" fmla="*/ 0 w 5425999"/>
              <a:gd name="connsiteY5" fmla="*/ 442300 h 1075909"/>
              <a:gd name="connsiteX6" fmla="*/ 2285782 w 5425999"/>
              <a:gd name="connsiteY6" fmla="*/ 96 h 1075909"/>
              <a:gd name="connsiteX0" fmla="*/ 2285782 w 5470440"/>
              <a:gd name="connsiteY0" fmla="*/ 96 h 1075909"/>
              <a:gd name="connsiteX1" fmla="*/ 3194597 w 5470440"/>
              <a:gd name="connsiteY1" fmla="*/ 89631 h 1075909"/>
              <a:gd name="connsiteX2" fmla="*/ 5425999 w 5470440"/>
              <a:gd name="connsiteY2" fmla="*/ 633579 h 1075909"/>
              <a:gd name="connsiteX3" fmla="*/ 1755257 w 5470440"/>
              <a:gd name="connsiteY3" fmla="*/ 271206 h 1075909"/>
              <a:gd name="connsiteX4" fmla="*/ 0 w 5470440"/>
              <a:gd name="connsiteY4" fmla="*/ 1075909 h 1075909"/>
              <a:gd name="connsiteX5" fmla="*/ 0 w 5470440"/>
              <a:gd name="connsiteY5" fmla="*/ 442300 h 1075909"/>
              <a:gd name="connsiteX6" fmla="*/ 2285782 w 5470440"/>
              <a:gd name="connsiteY6" fmla="*/ 96 h 1075909"/>
              <a:gd name="connsiteX0" fmla="*/ 2285782 w 5520459"/>
              <a:gd name="connsiteY0" fmla="*/ 96 h 1075909"/>
              <a:gd name="connsiteX1" fmla="*/ 3194597 w 5520459"/>
              <a:gd name="connsiteY1" fmla="*/ 89631 h 1075909"/>
              <a:gd name="connsiteX2" fmla="*/ 5425999 w 5520459"/>
              <a:gd name="connsiteY2" fmla="*/ 633579 h 1075909"/>
              <a:gd name="connsiteX3" fmla="*/ 1755257 w 5520459"/>
              <a:gd name="connsiteY3" fmla="*/ 271206 h 1075909"/>
              <a:gd name="connsiteX4" fmla="*/ 0 w 5520459"/>
              <a:gd name="connsiteY4" fmla="*/ 1075909 h 1075909"/>
              <a:gd name="connsiteX5" fmla="*/ 0 w 5520459"/>
              <a:gd name="connsiteY5" fmla="*/ 442300 h 1075909"/>
              <a:gd name="connsiteX6" fmla="*/ 2285782 w 5520459"/>
              <a:gd name="connsiteY6" fmla="*/ 96 h 1075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20459" h="1075909">
                <a:moveTo>
                  <a:pt x="2285782" y="96"/>
                </a:moveTo>
                <a:cubicBezTo>
                  <a:pt x="2578491" y="1861"/>
                  <a:pt x="2884569" y="27989"/>
                  <a:pt x="3194597" y="89631"/>
                </a:cubicBezTo>
                <a:cubicBezTo>
                  <a:pt x="4936375" y="430345"/>
                  <a:pt x="5825142" y="768417"/>
                  <a:pt x="5425999" y="633579"/>
                </a:cubicBezTo>
                <a:cubicBezTo>
                  <a:pt x="5026856" y="498741"/>
                  <a:pt x="3126274" y="112491"/>
                  <a:pt x="1755257" y="271206"/>
                </a:cubicBezTo>
                <a:cubicBezTo>
                  <a:pt x="541629" y="411701"/>
                  <a:pt x="96320" y="908541"/>
                  <a:pt x="0" y="1075909"/>
                </a:cubicBezTo>
                <a:lnTo>
                  <a:pt x="0" y="442300"/>
                </a:lnTo>
                <a:cubicBezTo>
                  <a:pt x="0" y="442300"/>
                  <a:pt x="1017375" y="-7549"/>
                  <a:pt x="2285782" y="96"/>
                </a:cubicBez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98810BAF-0FEF-405F-BC97-848FA8093453}"/>
              </a:ext>
            </a:extLst>
          </p:cNvPr>
          <p:cNvGrpSpPr/>
          <p:nvPr/>
        </p:nvGrpSpPr>
        <p:grpSpPr>
          <a:xfrm>
            <a:off x="0" y="1044301"/>
            <a:ext cx="3918857" cy="1344129"/>
            <a:chOff x="0" y="2782669"/>
            <a:chExt cx="3918857" cy="1344129"/>
          </a:xfrm>
        </p:grpSpPr>
        <p:sp>
          <p:nvSpPr>
            <p:cNvPr id="33" name="Rectangle 32">
              <a:extLst>
                <a:ext uri="{FF2B5EF4-FFF2-40B4-BE49-F238E27FC236}">
                  <a16:creationId xmlns:a16="http://schemas.microsoft.com/office/drawing/2014/main" id="{0A899A30-15D0-4FD8-89E3-48D7B05B135E}"/>
                </a:ext>
              </a:extLst>
            </p:cNvPr>
            <p:cNvSpPr/>
            <p:nvPr/>
          </p:nvSpPr>
          <p:spPr>
            <a:xfrm>
              <a:off x="0" y="3429001"/>
              <a:ext cx="3918857"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B140C5BE-7449-45A5-8E3B-39CD399494A7}"/>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a:t>
              </a:r>
            </a:p>
          </p:txBody>
        </p:sp>
        <p:sp>
          <p:nvSpPr>
            <p:cNvPr id="35" name="TextBox 34">
              <a:extLst>
                <a:ext uri="{FF2B5EF4-FFF2-40B4-BE49-F238E27FC236}">
                  <a16:creationId xmlns:a16="http://schemas.microsoft.com/office/drawing/2014/main" id="{9F171526-E024-41A6-9BEB-875FC11DC2D3}"/>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PORTFOLIO</a:t>
              </a:r>
            </a:p>
          </p:txBody>
        </p:sp>
      </p:grpSp>
      <p:sp>
        <p:nvSpPr>
          <p:cNvPr id="36" name="TextBox 35">
            <a:extLst>
              <a:ext uri="{FF2B5EF4-FFF2-40B4-BE49-F238E27FC236}">
                <a16:creationId xmlns:a16="http://schemas.microsoft.com/office/drawing/2014/main" id="{7CB4EA01-45B4-42AF-BAE7-276B03079066}"/>
              </a:ext>
            </a:extLst>
          </p:cNvPr>
          <p:cNvSpPr txBox="1"/>
          <p:nvPr/>
        </p:nvSpPr>
        <p:spPr>
          <a:xfrm>
            <a:off x="4686720" y="1593631"/>
            <a:ext cx="6503794"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grpSp>
        <p:nvGrpSpPr>
          <p:cNvPr id="43" name="Group 42">
            <a:extLst>
              <a:ext uri="{FF2B5EF4-FFF2-40B4-BE49-F238E27FC236}">
                <a16:creationId xmlns:a16="http://schemas.microsoft.com/office/drawing/2014/main" id="{3BB4D6B0-8B6E-41E4-9A66-332AD77304A8}"/>
              </a:ext>
            </a:extLst>
          </p:cNvPr>
          <p:cNvGrpSpPr/>
          <p:nvPr/>
        </p:nvGrpSpPr>
        <p:grpSpPr>
          <a:xfrm>
            <a:off x="8101695" y="2920476"/>
            <a:ext cx="2376071" cy="2313197"/>
            <a:chOff x="8177177" y="2677696"/>
            <a:chExt cx="2376071" cy="2313197"/>
          </a:xfrm>
        </p:grpSpPr>
        <p:sp>
          <p:nvSpPr>
            <p:cNvPr id="42" name="Oval 41">
              <a:extLst>
                <a:ext uri="{FF2B5EF4-FFF2-40B4-BE49-F238E27FC236}">
                  <a16:creationId xmlns:a16="http://schemas.microsoft.com/office/drawing/2014/main" id="{21F760B8-2014-4171-94FE-9C832FD22E40}"/>
                </a:ext>
              </a:extLst>
            </p:cNvPr>
            <p:cNvSpPr/>
            <p:nvPr/>
          </p:nvSpPr>
          <p:spPr>
            <a:xfrm>
              <a:off x="8177177" y="2677696"/>
              <a:ext cx="2376071" cy="2313197"/>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CF42FA61-4E24-4EBE-9A54-B324B125048C}"/>
                </a:ext>
              </a:extLst>
            </p:cNvPr>
            <p:cNvSpPr/>
            <p:nvPr/>
          </p:nvSpPr>
          <p:spPr>
            <a:xfrm>
              <a:off x="8362744" y="2866133"/>
              <a:ext cx="1976509" cy="19242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AD5A1F37-AD60-456A-9865-A14A81AE76D9}"/>
                </a:ext>
              </a:extLst>
            </p:cNvPr>
            <p:cNvSpPr txBox="1"/>
            <p:nvPr/>
          </p:nvSpPr>
          <p:spPr>
            <a:xfrm>
              <a:off x="8383180" y="3276050"/>
              <a:ext cx="1913448" cy="646331"/>
            </a:xfrm>
            <a:prstGeom prst="rect">
              <a:avLst/>
            </a:prstGeom>
            <a:noFill/>
          </p:spPr>
          <p:txBody>
            <a:bodyPr wrap="square" rtlCol="0">
              <a:spAutoFit/>
            </a:bodyPr>
            <a:lstStyle/>
            <a:p>
              <a:pPr algn="ctr"/>
              <a:r>
                <a:rPr lang="en-US" sz="3600" dirty="0">
                  <a:solidFill>
                    <a:schemeClr val="bg1"/>
                  </a:solidFill>
                  <a:latin typeface="+mj-lt"/>
                  <a:ea typeface="Lato" panose="020F0502020204030203" pitchFamily="34" charset="0"/>
                  <a:cs typeface="Lato" panose="020F0502020204030203" pitchFamily="34" charset="0"/>
                </a:rPr>
                <a:t>100K</a:t>
              </a:r>
            </a:p>
          </p:txBody>
        </p:sp>
        <p:sp>
          <p:nvSpPr>
            <p:cNvPr id="39" name="TextBox 38">
              <a:extLst>
                <a:ext uri="{FF2B5EF4-FFF2-40B4-BE49-F238E27FC236}">
                  <a16:creationId xmlns:a16="http://schemas.microsoft.com/office/drawing/2014/main" id="{B9650282-0B76-4F37-A6CF-83FAEB12F09F}"/>
                </a:ext>
              </a:extLst>
            </p:cNvPr>
            <p:cNvSpPr txBox="1"/>
            <p:nvPr/>
          </p:nvSpPr>
          <p:spPr>
            <a:xfrm>
              <a:off x="8394274" y="3813284"/>
              <a:ext cx="1913450" cy="461665"/>
            </a:xfrm>
            <a:prstGeom prst="rect">
              <a:avLst/>
            </a:prstGeom>
            <a:noFill/>
          </p:spPr>
          <p:txBody>
            <a:bodyPr wrap="square" rtlCol="0">
              <a:spAutoFit/>
            </a:bodyPr>
            <a:lstStyle/>
            <a:p>
              <a:pPr algn="ctr"/>
              <a:r>
                <a:rPr lang="en-US" sz="2400" dirty="0">
                  <a:solidFill>
                    <a:schemeClr val="bg1"/>
                  </a:solidFill>
                  <a:latin typeface="+mj-lt"/>
                  <a:ea typeface="Lato" panose="020F0502020204030203" pitchFamily="34" charset="0"/>
                  <a:cs typeface="Lato" panose="020F0502020204030203" pitchFamily="34" charset="0"/>
                </a:rPr>
                <a:t>RETWEET</a:t>
              </a:r>
            </a:p>
          </p:txBody>
        </p:sp>
      </p:grpSp>
    </p:spTree>
    <p:extLst>
      <p:ext uri="{BB962C8B-B14F-4D97-AF65-F5344CB8AC3E}">
        <p14:creationId xmlns:p14="http://schemas.microsoft.com/office/powerpoint/2010/main" val="15683344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CA2B25-8292-482B-B5BE-280E35590F88}"/>
              </a:ext>
            </a:extLst>
          </p:cNvPr>
          <p:cNvPicPr>
            <a:picLocks noChangeAspect="1"/>
          </p:cNvPicPr>
          <p:nvPr/>
        </p:nvPicPr>
        <p:blipFill rotWithShape="1">
          <a:blip r:embed="rId2">
            <a:extLst>
              <a:ext uri="{28A0092B-C50C-407E-A947-70E740481C1C}">
                <a14:useLocalDpi xmlns:a14="http://schemas.microsoft.com/office/drawing/2010/main" val="0"/>
              </a:ext>
            </a:extLst>
          </a:blip>
          <a:srcRect l="18832" r="38305"/>
          <a:stretch/>
        </p:blipFill>
        <p:spPr>
          <a:xfrm>
            <a:off x="4384179" y="811066"/>
            <a:ext cx="3387702" cy="5290457"/>
          </a:xfrm>
          <a:prstGeom prst="rect">
            <a:avLst/>
          </a:prstGeom>
        </p:spPr>
      </p:pic>
      <p:grpSp>
        <p:nvGrpSpPr>
          <p:cNvPr id="4" name="Group 3">
            <a:extLst>
              <a:ext uri="{FF2B5EF4-FFF2-40B4-BE49-F238E27FC236}">
                <a16:creationId xmlns:a16="http://schemas.microsoft.com/office/drawing/2014/main" id="{28115440-C004-4578-B315-A8F49C96C9A1}"/>
              </a:ext>
            </a:extLst>
          </p:cNvPr>
          <p:cNvGrpSpPr/>
          <p:nvPr/>
        </p:nvGrpSpPr>
        <p:grpSpPr>
          <a:xfrm>
            <a:off x="0" y="1808191"/>
            <a:ext cx="3918857" cy="1344129"/>
            <a:chOff x="0" y="2782669"/>
            <a:chExt cx="3918857" cy="1344129"/>
          </a:xfrm>
        </p:grpSpPr>
        <p:sp>
          <p:nvSpPr>
            <p:cNvPr id="5" name="Rectangle 4">
              <a:extLst>
                <a:ext uri="{FF2B5EF4-FFF2-40B4-BE49-F238E27FC236}">
                  <a16:creationId xmlns:a16="http://schemas.microsoft.com/office/drawing/2014/main" id="{755AD08A-A790-4B51-BE13-31EAE156FA0F}"/>
                </a:ext>
              </a:extLst>
            </p:cNvPr>
            <p:cNvSpPr/>
            <p:nvPr/>
          </p:nvSpPr>
          <p:spPr>
            <a:xfrm>
              <a:off x="0" y="3429001"/>
              <a:ext cx="3918857"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545F81F-0873-4D71-AFB9-D8844667464F}"/>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BEST</a:t>
              </a:r>
            </a:p>
          </p:txBody>
        </p:sp>
        <p:sp>
          <p:nvSpPr>
            <p:cNvPr id="7" name="TextBox 6">
              <a:extLst>
                <a:ext uri="{FF2B5EF4-FFF2-40B4-BE49-F238E27FC236}">
                  <a16:creationId xmlns:a16="http://schemas.microsoft.com/office/drawing/2014/main" id="{16A55801-427D-4827-BD98-91F050CB697E}"/>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MOCKUP</a:t>
              </a:r>
            </a:p>
          </p:txBody>
        </p:sp>
      </p:grpSp>
      <p:sp>
        <p:nvSpPr>
          <p:cNvPr id="8" name="TextBox 7">
            <a:extLst>
              <a:ext uri="{FF2B5EF4-FFF2-40B4-BE49-F238E27FC236}">
                <a16:creationId xmlns:a16="http://schemas.microsoft.com/office/drawing/2014/main" id="{5D3A5431-B2DD-41AE-B613-396663FF47BE}"/>
              </a:ext>
            </a:extLst>
          </p:cNvPr>
          <p:cNvSpPr txBox="1"/>
          <p:nvPr/>
        </p:nvSpPr>
        <p:spPr>
          <a:xfrm>
            <a:off x="780140" y="3612173"/>
            <a:ext cx="3626333" cy="1440844"/>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graphicFrame>
        <p:nvGraphicFramePr>
          <p:cNvPr id="10" name="Chart 9">
            <a:extLst>
              <a:ext uri="{FF2B5EF4-FFF2-40B4-BE49-F238E27FC236}">
                <a16:creationId xmlns:a16="http://schemas.microsoft.com/office/drawing/2014/main" id="{F704FF5F-DC7B-4281-B9BF-8B2C9BBCB211}"/>
              </a:ext>
            </a:extLst>
          </p:cNvPr>
          <p:cNvGraphicFramePr/>
          <p:nvPr>
            <p:extLst>
              <p:ext uri="{D42A27DB-BD31-4B8C-83A1-F6EECF244321}">
                <p14:modId xmlns:p14="http://schemas.microsoft.com/office/powerpoint/2010/main" val="3192131844"/>
              </p:ext>
            </p:extLst>
          </p:nvPr>
        </p:nvGraphicFramePr>
        <p:xfrm>
          <a:off x="7416800" y="1387442"/>
          <a:ext cx="3733803" cy="2551443"/>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FF122BB1-B954-4CE9-8F87-CDF2B5FD50D5}"/>
              </a:ext>
            </a:extLst>
          </p:cNvPr>
          <p:cNvSpPr txBox="1"/>
          <p:nvPr/>
        </p:nvSpPr>
        <p:spPr>
          <a:xfrm>
            <a:off x="7416800" y="4237840"/>
            <a:ext cx="3733803"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ea typeface="Lato" panose="020F0502020204030203" pitchFamily="34" charset="0"/>
              <a:cs typeface="Lato" panose="020F0502020204030203" pitchFamily="34" charset="0"/>
            </a:endParaRPr>
          </a:p>
        </p:txBody>
      </p:sp>
      <p:sp>
        <p:nvSpPr>
          <p:cNvPr id="12" name="Flowchart: Terminator 11">
            <a:extLst>
              <a:ext uri="{FF2B5EF4-FFF2-40B4-BE49-F238E27FC236}">
                <a16:creationId xmlns:a16="http://schemas.microsoft.com/office/drawing/2014/main" id="{6DDDBCA6-2081-4C74-B53F-226AD4FD69EE}"/>
              </a:ext>
            </a:extLst>
          </p:cNvPr>
          <p:cNvSpPr/>
          <p:nvPr/>
        </p:nvSpPr>
        <p:spPr>
          <a:xfrm>
            <a:off x="766827" y="5298377"/>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sp>
        <p:nvSpPr>
          <p:cNvPr id="9" name="Picture Placeholder 8">
            <a:extLst>
              <a:ext uri="{FF2B5EF4-FFF2-40B4-BE49-F238E27FC236}">
                <a16:creationId xmlns:a16="http://schemas.microsoft.com/office/drawing/2014/main" id="{514B0AC5-30D9-4956-A8DF-CCFD5C627184}"/>
              </a:ext>
            </a:extLst>
          </p:cNvPr>
          <p:cNvSpPr>
            <a:spLocks noGrp="1"/>
          </p:cNvSpPr>
          <p:nvPr>
            <p:ph type="pic" sz="quarter" idx="10"/>
          </p:nvPr>
        </p:nvSpPr>
        <p:spPr/>
      </p:sp>
    </p:spTree>
    <p:extLst>
      <p:ext uri="{BB962C8B-B14F-4D97-AF65-F5344CB8AC3E}">
        <p14:creationId xmlns:p14="http://schemas.microsoft.com/office/powerpoint/2010/main" val="8202185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36C444-2F1A-486A-B254-62B38AA90009}"/>
              </a:ext>
            </a:extLst>
          </p:cNvPr>
          <p:cNvPicPr>
            <a:picLocks noChangeAspect="1"/>
          </p:cNvPicPr>
          <p:nvPr/>
        </p:nvPicPr>
        <p:blipFill>
          <a:blip r:embed="rId2"/>
          <a:srcRect/>
          <a:stretch>
            <a:fillRect/>
          </a:stretch>
        </p:blipFill>
        <p:spPr>
          <a:xfrm>
            <a:off x="6938403" y="1958436"/>
            <a:ext cx="4197278" cy="5582094"/>
          </a:xfrm>
          <a:custGeom>
            <a:avLst/>
            <a:gdLst>
              <a:gd name="connsiteX0" fmla="*/ 410362 w 4197278"/>
              <a:gd name="connsiteY0" fmla="*/ 439143 h 5582094"/>
              <a:gd name="connsiteX1" fmla="*/ 410362 w 4197278"/>
              <a:gd name="connsiteY1" fmla="*/ 4924057 h 5582094"/>
              <a:gd name="connsiteX2" fmla="*/ 3792190 w 4197278"/>
              <a:gd name="connsiteY2" fmla="*/ 4924057 h 5582094"/>
              <a:gd name="connsiteX3" fmla="*/ 3792190 w 4197278"/>
              <a:gd name="connsiteY3" fmla="*/ 439143 h 5582094"/>
              <a:gd name="connsiteX4" fmla="*/ 0 w 4197278"/>
              <a:gd name="connsiteY4" fmla="*/ 0 h 5582094"/>
              <a:gd name="connsiteX5" fmla="*/ 4197278 w 4197278"/>
              <a:gd name="connsiteY5" fmla="*/ 0 h 5582094"/>
              <a:gd name="connsiteX6" fmla="*/ 4197278 w 4197278"/>
              <a:gd name="connsiteY6" fmla="*/ 5582094 h 5582094"/>
              <a:gd name="connsiteX7" fmla="*/ 0 w 4197278"/>
              <a:gd name="connsiteY7" fmla="*/ 5582094 h 5582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7278" h="5582094">
                <a:moveTo>
                  <a:pt x="410362" y="439143"/>
                </a:moveTo>
                <a:lnTo>
                  <a:pt x="410362" y="4924057"/>
                </a:lnTo>
                <a:lnTo>
                  <a:pt x="3792190" y="4924057"/>
                </a:lnTo>
                <a:lnTo>
                  <a:pt x="3792190" y="439143"/>
                </a:lnTo>
                <a:close/>
                <a:moveTo>
                  <a:pt x="0" y="0"/>
                </a:moveTo>
                <a:lnTo>
                  <a:pt x="4197278" y="0"/>
                </a:lnTo>
                <a:lnTo>
                  <a:pt x="4197278" y="5582094"/>
                </a:lnTo>
                <a:lnTo>
                  <a:pt x="0" y="5582094"/>
                </a:lnTo>
                <a:close/>
              </a:path>
            </a:pathLst>
          </a:custGeom>
        </p:spPr>
      </p:pic>
      <p:sp>
        <p:nvSpPr>
          <p:cNvPr id="8" name="Oval 7">
            <a:extLst>
              <a:ext uri="{FF2B5EF4-FFF2-40B4-BE49-F238E27FC236}">
                <a16:creationId xmlns:a16="http://schemas.microsoft.com/office/drawing/2014/main" id="{7268989D-8DFE-4244-9181-235A4BFB476F}"/>
              </a:ext>
            </a:extLst>
          </p:cNvPr>
          <p:cNvSpPr/>
          <p:nvPr/>
        </p:nvSpPr>
        <p:spPr>
          <a:xfrm>
            <a:off x="6206883" y="2321294"/>
            <a:ext cx="731520" cy="7315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18CFE2C7-01EC-4FBB-985D-3A469777C0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8054" y="2534654"/>
            <a:ext cx="304800" cy="304800"/>
          </a:xfrm>
          <a:prstGeom prst="rect">
            <a:avLst/>
          </a:prstGeom>
        </p:spPr>
      </p:pic>
      <p:sp>
        <p:nvSpPr>
          <p:cNvPr id="10" name="Oval 9">
            <a:extLst>
              <a:ext uri="{FF2B5EF4-FFF2-40B4-BE49-F238E27FC236}">
                <a16:creationId xmlns:a16="http://schemas.microsoft.com/office/drawing/2014/main" id="{379261B9-3F1E-4A7F-9A78-B98339BD825F}"/>
              </a:ext>
            </a:extLst>
          </p:cNvPr>
          <p:cNvSpPr/>
          <p:nvPr/>
        </p:nvSpPr>
        <p:spPr>
          <a:xfrm>
            <a:off x="6206883" y="3309351"/>
            <a:ext cx="731520" cy="7315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DA291119-B164-4A49-99C1-3E71695A240E}"/>
              </a:ext>
            </a:extLst>
          </p:cNvPr>
          <p:cNvSpPr/>
          <p:nvPr/>
        </p:nvSpPr>
        <p:spPr>
          <a:xfrm>
            <a:off x="6206883" y="4297927"/>
            <a:ext cx="731520" cy="7315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A25A2EF-9FB3-441D-AA9D-8718FABFE84E}"/>
              </a:ext>
            </a:extLst>
          </p:cNvPr>
          <p:cNvSpPr/>
          <p:nvPr/>
        </p:nvSpPr>
        <p:spPr>
          <a:xfrm>
            <a:off x="6206883" y="5283520"/>
            <a:ext cx="731520" cy="7315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A0F6E9CA-2DC3-4038-8CF0-BC18D9435E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28054" y="3522711"/>
            <a:ext cx="304800" cy="304800"/>
          </a:xfrm>
          <a:prstGeom prst="rect">
            <a:avLst/>
          </a:prstGeom>
        </p:spPr>
      </p:pic>
      <p:pic>
        <p:nvPicPr>
          <p:cNvPr id="14" name="Picture 13">
            <a:extLst>
              <a:ext uri="{FF2B5EF4-FFF2-40B4-BE49-F238E27FC236}">
                <a16:creationId xmlns:a16="http://schemas.microsoft.com/office/drawing/2014/main" id="{C7FE8460-2A00-4EA5-B026-8C3CF72AF8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20243" y="4511287"/>
            <a:ext cx="304800" cy="304800"/>
          </a:xfrm>
          <a:prstGeom prst="rect">
            <a:avLst/>
          </a:prstGeom>
        </p:spPr>
      </p:pic>
      <p:pic>
        <p:nvPicPr>
          <p:cNvPr id="15" name="Picture 14">
            <a:extLst>
              <a:ext uri="{FF2B5EF4-FFF2-40B4-BE49-F238E27FC236}">
                <a16:creationId xmlns:a16="http://schemas.microsoft.com/office/drawing/2014/main" id="{CB4FF103-E2F7-41B0-A1E0-CF64DE58142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20243" y="5514352"/>
            <a:ext cx="304800" cy="304800"/>
          </a:xfrm>
          <a:prstGeom prst="rect">
            <a:avLst/>
          </a:prstGeom>
        </p:spPr>
      </p:pic>
      <p:grpSp>
        <p:nvGrpSpPr>
          <p:cNvPr id="16" name="Group 15">
            <a:extLst>
              <a:ext uri="{FF2B5EF4-FFF2-40B4-BE49-F238E27FC236}">
                <a16:creationId xmlns:a16="http://schemas.microsoft.com/office/drawing/2014/main" id="{42057544-2A14-4925-95D0-7D47F187A439}"/>
              </a:ext>
            </a:extLst>
          </p:cNvPr>
          <p:cNvGrpSpPr/>
          <p:nvPr/>
        </p:nvGrpSpPr>
        <p:grpSpPr>
          <a:xfrm>
            <a:off x="0" y="1808191"/>
            <a:ext cx="3918857" cy="1344129"/>
            <a:chOff x="0" y="2782669"/>
            <a:chExt cx="3918857" cy="1344129"/>
          </a:xfrm>
        </p:grpSpPr>
        <p:sp>
          <p:nvSpPr>
            <p:cNvPr id="17" name="Rectangle 16">
              <a:extLst>
                <a:ext uri="{FF2B5EF4-FFF2-40B4-BE49-F238E27FC236}">
                  <a16:creationId xmlns:a16="http://schemas.microsoft.com/office/drawing/2014/main" id="{8A354CF6-3752-4FD5-9D2E-099D09653356}"/>
                </a:ext>
              </a:extLst>
            </p:cNvPr>
            <p:cNvSpPr/>
            <p:nvPr/>
          </p:nvSpPr>
          <p:spPr>
            <a:xfrm>
              <a:off x="0" y="3429001"/>
              <a:ext cx="3918857"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A048BC5-75A6-4B3B-B40A-06322F9F210A}"/>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BEST</a:t>
              </a:r>
            </a:p>
          </p:txBody>
        </p:sp>
        <p:sp>
          <p:nvSpPr>
            <p:cNvPr id="19" name="TextBox 18">
              <a:extLst>
                <a:ext uri="{FF2B5EF4-FFF2-40B4-BE49-F238E27FC236}">
                  <a16:creationId xmlns:a16="http://schemas.microsoft.com/office/drawing/2014/main" id="{5D862E45-C584-4CA1-816C-0C85A5B5E6FB}"/>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MOCKUP</a:t>
              </a:r>
            </a:p>
          </p:txBody>
        </p:sp>
      </p:grpSp>
      <p:sp>
        <p:nvSpPr>
          <p:cNvPr id="20" name="TextBox 19">
            <a:extLst>
              <a:ext uri="{FF2B5EF4-FFF2-40B4-BE49-F238E27FC236}">
                <a16:creationId xmlns:a16="http://schemas.microsoft.com/office/drawing/2014/main" id="{44471B6D-061B-4F0E-8CD3-06E3E2317A58}"/>
              </a:ext>
            </a:extLst>
          </p:cNvPr>
          <p:cNvSpPr txBox="1"/>
          <p:nvPr/>
        </p:nvSpPr>
        <p:spPr>
          <a:xfrm>
            <a:off x="780140" y="3675111"/>
            <a:ext cx="5006403"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21" name="Flowchart: Terminator 20">
            <a:extLst>
              <a:ext uri="{FF2B5EF4-FFF2-40B4-BE49-F238E27FC236}">
                <a16:creationId xmlns:a16="http://schemas.microsoft.com/office/drawing/2014/main" id="{F4E0448B-8D0F-49A5-8858-970245EFF543}"/>
              </a:ext>
            </a:extLst>
          </p:cNvPr>
          <p:cNvSpPr/>
          <p:nvPr/>
        </p:nvSpPr>
        <p:spPr>
          <a:xfrm>
            <a:off x="766827" y="5133873"/>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sp>
        <p:nvSpPr>
          <p:cNvPr id="22" name="TextBox 21">
            <a:extLst>
              <a:ext uri="{FF2B5EF4-FFF2-40B4-BE49-F238E27FC236}">
                <a16:creationId xmlns:a16="http://schemas.microsoft.com/office/drawing/2014/main" id="{3E9BB89A-B746-49E1-B708-D81EF5978E1E}"/>
              </a:ext>
            </a:extLst>
          </p:cNvPr>
          <p:cNvSpPr txBox="1"/>
          <p:nvPr/>
        </p:nvSpPr>
        <p:spPr>
          <a:xfrm>
            <a:off x="6206883" y="1038848"/>
            <a:ext cx="4928798"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200" dirty="0">
              <a:ea typeface="Lato" panose="020F0502020204030203" pitchFamily="34" charset="0"/>
              <a:cs typeface="Lato" panose="020F0502020204030203" pitchFamily="34" charset="0"/>
            </a:endParaRPr>
          </a:p>
        </p:txBody>
      </p:sp>
      <p:sp>
        <p:nvSpPr>
          <p:cNvPr id="4" name="Picture Placeholder 3">
            <a:extLst>
              <a:ext uri="{FF2B5EF4-FFF2-40B4-BE49-F238E27FC236}">
                <a16:creationId xmlns:a16="http://schemas.microsoft.com/office/drawing/2014/main" id="{27FD3185-E4D4-43D8-8317-60790468A913}"/>
              </a:ext>
            </a:extLst>
          </p:cNvPr>
          <p:cNvSpPr>
            <a:spLocks noGrp="1"/>
          </p:cNvSpPr>
          <p:nvPr>
            <p:ph type="pic" sz="quarter" idx="10"/>
          </p:nvPr>
        </p:nvSpPr>
        <p:spPr/>
      </p:sp>
    </p:spTree>
    <p:extLst>
      <p:ext uri="{BB962C8B-B14F-4D97-AF65-F5344CB8AC3E}">
        <p14:creationId xmlns:p14="http://schemas.microsoft.com/office/powerpoint/2010/main" val="282748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2DAC24C-35C4-4C55-ADBA-767FE0DC7F33}"/>
              </a:ext>
            </a:extLst>
          </p:cNvPr>
          <p:cNvGrpSpPr/>
          <p:nvPr/>
        </p:nvGrpSpPr>
        <p:grpSpPr>
          <a:xfrm>
            <a:off x="0" y="1808191"/>
            <a:ext cx="4406473" cy="1344129"/>
            <a:chOff x="0" y="2782669"/>
            <a:chExt cx="4406473" cy="1344129"/>
          </a:xfrm>
        </p:grpSpPr>
        <p:sp>
          <p:nvSpPr>
            <p:cNvPr id="5" name="Rectangle 4">
              <a:extLst>
                <a:ext uri="{FF2B5EF4-FFF2-40B4-BE49-F238E27FC236}">
                  <a16:creationId xmlns:a16="http://schemas.microsoft.com/office/drawing/2014/main" id="{8730E92A-3A22-4899-B297-654D8D037F19}"/>
                </a:ext>
              </a:extLst>
            </p:cNvPr>
            <p:cNvSpPr/>
            <p:nvPr/>
          </p:nvSpPr>
          <p:spPr>
            <a:xfrm>
              <a:off x="0" y="3429001"/>
              <a:ext cx="4406473"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9781B92-C170-40EF-9D09-A99DEB772FDB}"/>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BEST</a:t>
              </a:r>
            </a:p>
          </p:txBody>
        </p:sp>
        <p:sp>
          <p:nvSpPr>
            <p:cNvPr id="7" name="TextBox 6">
              <a:extLst>
                <a:ext uri="{FF2B5EF4-FFF2-40B4-BE49-F238E27FC236}">
                  <a16:creationId xmlns:a16="http://schemas.microsoft.com/office/drawing/2014/main" id="{5B44792A-9897-4A92-AD25-0484B22FD85B}"/>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MOCKUP</a:t>
              </a:r>
            </a:p>
          </p:txBody>
        </p:sp>
      </p:grpSp>
      <p:pic>
        <p:nvPicPr>
          <p:cNvPr id="3" name="Picture 2">
            <a:extLst>
              <a:ext uri="{FF2B5EF4-FFF2-40B4-BE49-F238E27FC236}">
                <a16:creationId xmlns:a16="http://schemas.microsoft.com/office/drawing/2014/main" id="{09EE7551-59F6-4FF1-B0E5-727823F1BB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4342" y="1148706"/>
            <a:ext cx="6923315" cy="5288018"/>
          </a:xfrm>
          <a:prstGeom prst="rect">
            <a:avLst/>
          </a:prstGeom>
        </p:spPr>
      </p:pic>
      <p:sp>
        <p:nvSpPr>
          <p:cNvPr id="8" name="TextBox 7">
            <a:extLst>
              <a:ext uri="{FF2B5EF4-FFF2-40B4-BE49-F238E27FC236}">
                <a16:creationId xmlns:a16="http://schemas.microsoft.com/office/drawing/2014/main" id="{34EBD908-C041-451E-9D7E-884F8B56835C}"/>
              </a:ext>
            </a:extLst>
          </p:cNvPr>
          <p:cNvSpPr txBox="1"/>
          <p:nvPr/>
        </p:nvSpPr>
        <p:spPr>
          <a:xfrm>
            <a:off x="780140" y="3705681"/>
            <a:ext cx="3458031"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a:t>
            </a:r>
            <a:r>
              <a:rPr lang="en-US" sz="1200" dirty="0">
                <a:ea typeface="Lato" panose="020F0502020204030203" pitchFamily="34" charset="0"/>
                <a:cs typeface="Lato" panose="020F0502020204030203" pitchFamily="34" charset="0"/>
              </a:rPr>
              <a:t>.</a:t>
            </a:r>
          </a:p>
        </p:txBody>
      </p:sp>
      <p:sp>
        <p:nvSpPr>
          <p:cNvPr id="9" name="Flowchart: Terminator 8">
            <a:extLst>
              <a:ext uri="{FF2B5EF4-FFF2-40B4-BE49-F238E27FC236}">
                <a16:creationId xmlns:a16="http://schemas.microsoft.com/office/drawing/2014/main" id="{057E6FC4-7677-480D-A0D3-91272ED7B89A}"/>
              </a:ext>
            </a:extLst>
          </p:cNvPr>
          <p:cNvSpPr/>
          <p:nvPr/>
        </p:nvSpPr>
        <p:spPr>
          <a:xfrm>
            <a:off x="766827" y="5123593"/>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sp>
        <p:nvSpPr>
          <p:cNvPr id="10" name="TextBox 9">
            <a:extLst>
              <a:ext uri="{FF2B5EF4-FFF2-40B4-BE49-F238E27FC236}">
                <a16:creationId xmlns:a16="http://schemas.microsoft.com/office/drawing/2014/main" id="{F282A2DD-8B99-4CDE-9704-049A225C4CFB}"/>
              </a:ext>
            </a:extLst>
          </p:cNvPr>
          <p:cNvSpPr txBox="1"/>
          <p:nvPr/>
        </p:nvSpPr>
        <p:spPr>
          <a:xfrm>
            <a:off x="7416800" y="1639575"/>
            <a:ext cx="3831771"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ea typeface="Lato" panose="020F0502020204030203" pitchFamily="34" charset="0"/>
              <a:cs typeface="Lato" panose="020F0502020204030203" pitchFamily="34" charset="0"/>
            </a:endParaRPr>
          </a:p>
        </p:txBody>
      </p:sp>
      <p:grpSp>
        <p:nvGrpSpPr>
          <p:cNvPr id="11" name="Group 10">
            <a:extLst>
              <a:ext uri="{FF2B5EF4-FFF2-40B4-BE49-F238E27FC236}">
                <a16:creationId xmlns:a16="http://schemas.microsoft.com/office/drawing/2014/main" id="{DBA199B9-A6B8-4586-96A7-C8170F8F75CA}"/>
              </a:ext>
            </a:extLst>
          </p:cNvPr>
          <p:cNvGrpSpPr/>
          <p:nvPr/>
        </p:nvGrpSpPr>
        <p:grpSpPr>
          <a:xfrm>
            <a:off x="8774532" y="3482423"/>
            <a:ext cx="2227297" cy="2168360"/>
            <a:chOff x="8177177" y="2677696"/>
            <a:chExt cx="2376071" cy="2313197"/>
          </a:xfrm>
        </p:grpSpPr>
        <p:sp>
          <p:nvSpPr>
            <p:cNvPr id="12" name="Oval 11">
              <a:extLst>
                <a:ext uri="{FF2B5EF4-FFF2-40B4-BE49-F238E27FC236}">
                  <a16:creationId xmlns:a16="http://schemas.microsoft.com/office/drawing/2014/main" id="{52F768E9-C8E8-48EA-9A34-5D28D269AE79}"/>
                </a:ext>
              </a:extLst>
            </p:cNvPr>
            <p:cNvSpPr/>
            <p:nvPr/>
          </p:nvSpPr>
          <p:spPr>
            <a:xfrm>
              <a:off x="8177177" y="2677696"/>
              <a:ext cx="2376071" cy="2313197"/>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9A8DD520-8E3D-40A3-B315-EB9064A97E6A}"/>
                </a:ext>
              </a:extLst>
            </p:cNvPr>
            <p:cNvSpPr/>
            <p:nvPr/>
          </p:nvSpPr>
          <p:spPr>
            <a:xfrm>
              <a:off x="8362744" y="2866133"/>
              <a:ext cx="1976509" cy="19242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B477C9E-1B0D-4981-8F2F-F4340CE27D1D}"/>
                </a:ext>
              </a:extLst>
            </p:cNvPr>
            <p:cNvSpPr txBox="1"/>
            <p:nvPr/>
          </p:nvSpPr>
          <p:spPr>
            <a:xfrm>
              <a:off x="8383180" y="3276050"/>
              <a:ext cx="1913448" cy="646331"/>
            </a:xfrm>
            <a:prstGeom prst="rect">
              <a:avLst/>
            </a:prstGeom>
            <a:noFill/>
          </p:spPr>
          <p:txBody>
            <a:bodyPr wrap="square" rtlCol="0">
              <a:spAutoFit/>
            </a:bodyPr>
            <a:lstStyle/>
            <a:p>
              <a:pPr algn="ctr"/>
              <a:r>
                <a:rPr lang="en-US" sz="3600" dirty="0">
                  <a:solidFill>
                    <a:schemeClr val="bg1"/>
                  </a:solidFill>
                  <a:latin typeface="+mj-lt"/>
                  <a:ea typeface="Lato" panose="020F0502020204030203" pitchFamily="34" charset="0"/>
                  <a:cs typeface="Lato" panose="020F0502020204030203" pitchFamily="34" charset="0"/>
                </a:rPr>
                <a:t>100K</a:t>
              </a:r>
            </a:p>
          </p:txBody>
        </p:sp>
        <p:sp>
          <p:nvSpPr>
            <p:cNvPr id="15" name="TextBox 14">
              <a:extLst>
                <a:ext uri="{FF2B5EF4-FFF2-40B4-BE49-F238E27FC236}">
                  <a16:creationId xmlns:a16="http://schemas.microsoft.com/office/drawing/2014/main" id="{63A81074-A0DC-4280-9A76-174A5C51EE13}"/>
                </a:ext>
              </a:extLst>
            </p:cNvPr>
            <p:cNvSpPr txBox="1"/>
            <p:nvPr/>
          </p:nvSpPr>
          <p:spPr>
            <a:xfrm>
              <a:off x="8394274" y="3813284"/>
              <a:ext cx="1913450" cy="461665"/>
            </a:xfrm>
            <a:prstGeom prst="rect">
              <a:avLst/>
            </a:prstGeom>
            <a:noFill/>
          </p:spPr>
          <p:txBody>
            <a:bodyPr wrap="square" rtlCol="0">
              <a:spAutoFit/>
            </a:bodyPr>
            <a:lstStyle/>
            <a:p>
              <a:pPr algn="ctr"/>
              <a:r>
                <a:rPr lang="en-US" sz="2400" dirty="0">
                  <a:solidFill>
                    <a:schemeClr val="bg1"/>
                  </a:solidFill>
                  <a:latin typeface="+mj-lt"/>
                  <a:ea typeface="Lato" panose="020F0502020204030203" pitchFamily="34" charset="0"/>
                  <a:cs typeface="Lato" panose="020F0502020204030203" pitchFamily="34" charset="0"/>
                </a:rPr>
                <a:t>RETWEET</a:t>
              </a:r>
            </a:p>
          </p:txBody>
        </p:sp>
      </p:grpSp>
      <p:sp>
        <p:nvSpPr>
          <p:cNvPr id="16" name="Picture Placeholder 15">
            <a:extLst>
              <a:ext uri="{FF2B5EF4-FFF2-40B4-BE49-F238E27FC236}">
                <a16:creationId xmlns:a16="http://schemas.microsoft.com/office/drawing/2014/main" id="{983FA878-BF2C-4B85-8154-31676436BD03}"/>
              </a:ext>
            </a:extLst>
          </p:cNvPr>
          <p:cNvSpPr>
            <a:spLocks noGrp="1"/>
          </p:cNvSpPr>
          <p:nvPr>
            <p:ph type="pic" sz="quarter" idx="10"/>
          </p:nvPr>
        </p:nvSpPr>
        <p:spPr/>
      </p:sp>
    </p:spTree>
    <p:extLst>
      <p:ext uri="{BB962C8B-B14F-4D97-AF65-F5344CB8AC3E}">
        <p14:creationId xmlns:p14="http://schemas.microsoft.com/office/powerpoint/2010/main" val="27077573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620">
            <a:extLst>
              <a:ext uri="{FF2B5EF4-FFF2-40B4-BE49-F238E27FC236}">
                <a16:creationId xmlns:a16="http://schemas.microsoft.com/office/drawing/2014/main" id="{052F7D3B-423B-49C5-964D-F022736502EA}"/>
              </a:ext>
            </a:extLst>
          </p:cNvPr>
          <p:cNvGrpSpPr/>
          <p:nvPr/>
        </p:nvGrpSpPr>
        <p:grpSpPr>
          <a:xfrm>
            <a:off x="-1886857" y="1411478"/>
            <a:ext cx="7014475" cy="4035044"/>
            <a:chOff x="0" y="0"/>
            <a:chExt cx="12325068" cy="7089937"/>
          </a:xfrm>
        </p:grpSpPr>
        <p:sp>
          <p:nvSpPr>
            <p:cNvPr id="4" name="Shape 615">
              <a:extLst>
                <a:ext uri="{FF2B5EF4-FFF2-40B4-BE49-F238E27FC236}">
                  <a16:creationId xmlns:a16="http://schemas.microsoft.com/office/drawing/2014/main" id="{4F56541A-BBDE-461A-BA53-EE0E53E1968F}"/>
                </a:ext>
              </a:extLst>
            </p:cNvPr>
            <p:cNvSpPr/>
            <p:nvPr/>
          </p:nvSpPr>
          <p:spPr>
            <a:xfrm>
              <a:off x="1181250" y="0"/>
              <a:ext cx="9968728" cy="6772620"/>
            </a:xfrm>
            <a:custGeom>
              <a:avLst/>
              <a:gdLst/>
              <a:ahLst/>
              <a:cxnLst>
                <a:cxn ang="0">
                  <a:pos x="wd2" y="hd2"/>
                </a:cxn>
                <a:cxn ang="5400000">
                  <a:pos x="wd2" y="hd2"/>
                </a:cxn>
                <a:cxn ang="10800000">
                  <a:pos x="wd2" y="hd2"/>
                </a:cxn>
                <a:cxn ang="16200000">
                  <a:pos x="wd2" y="hd2"/>
                </a:cxn>
              </a:cxnLst>
              <a:rect l="0" t="0" r="r" b="b"/>
              <a:pathLst>
                <a:path w="21600" h="21600" extrusionOk="0">
                  <a:moveTo>
                    <a:pt x="20916" y="0"/>
                  </a:moveTo>
                  <a:lnTo>
                    <a:pt x="684" y="0"/>
                  </a:lnTo>
                  <a:cubicBezTo>
                    <a:pt x="308" y="0"/>
                    <a:pt x="0" y="453"/>
                    <a:pt x="0" y="1008"/>
                  </a:cubicBezTo>
                  <a:lnTo>
                    <a:pt x="0" y="1224"/>
                  </a:lnTo>
                  <a:lnTo>
                    <a:pt x="0" y="7712"/>
                  </a:lnTo>
                  <a:lnTo>
                    <a:pt x="0" y="15214"/>
                  </a:lnTo>
                  <a:lnTo>
                    <a:pt x="0" y="20527"/>
                  </a:lnTo>
                  <a:lnTo>
                    <a:pt x="0" y="21600"/>
                  </a:lnTo>
                  <a:lnTo>
                    <a:pt x="21600" y="21600"/>
                  </a:lnTo>
                  <a:lnTo>
                    <a:pt x="21600" y="20527"/>
                  </a:lnTo>
                  <a:lnTo>
                    <a:pt x="21600" y="15214"/>
                  </a:lnTo>
                  <a:lnTo>
                    <a:pt x="21600" y="7712"/>
                  </a:lnTo>
                  <a:lnTo>
                    <a:pt x="21600" y="1224"/>
                  </a:lnTo>
                  <a:lnTo>
                    <a:pt x="21600" y="1008"/>
                  </a:lnTo>
                  <a:cubicBezTo>
                    <a:pt x="21600" y="453"/>
                    <a:pt x="21292" y="0"/>
                    <a:pt x="20916" y="0"/>
                  </a:cubicBezTo>
                  <a:close/>
                </a:path>
              </a:pathLst>
            </a:custGeom>
            <a:solidFill>
              <a:srgbClr val="000000"/>
            </a:solidFill>
            <a:ln w="12700" cap="flat">
              <a:noFill/>
              <a:miter lim="400000"/>
            </a:ln>
            <a:effectLst/>
          </p:spPr>
          <p:txBody>
            <a:bodyPr wrap="square" lIns="19050" tIns="19050" rIns="19050" bIns="19050" numCol="1" anchor="ctr">
              <a:noAutofit/>
            </a:bodyPr>
            <a:lstStyle/>
            <a:p>
              <a:pPr>
                <a:lnSpc>
                  <a:spcPct val="100000"/>
                </a:lnSpc>
                <a:defRPr sz="3200">
                  <a:solidFill>
                    <a:srgbClr val="FFFFFF"/>
                  </a:solidFill>
                  <a:latin typeface="Helvetica Light"/>
                  <a:ea typeface="Helvetica Light"/>
                  <a:cs typeface="Helvetica Light"/>
                  <a:sym typeface="Helvetica Light"/>
                </a:defRPr>
              </a:pPr>
              <a:endParaRPr sz="1600"/>
            </a:p>
          </p:txBody>
        </p:sp>
        <p:pic>
          <p:nvPicPr>
            <p:cNvPr id="5" name="blank7.jpg">
              <a:extLst>
                <a:ext uri="{FF2B5EF4-FFF2-40B4-BE49-F238E27FC236}">
                  <a16:creationId xmlns:a16="http://schemas.microsoft.com/office/drawing/2014/main" id="{F7BF3556-F989-4CA8-B835-40B5F090557E}"/>
                </a:ext>
              </a:extLst>
            </p:cNvPr>
            <p:cNvPicPr>
              <a:picLocks noChangeAspect="1"/>
            </p:cNvPicPr>
            <p:nvPr/>
          </p:nvPicPr>
          <p:blipFill>
            <a:blip r:embed="rId2">
              <a:extLst/>
            </a:blip>
            <a:srcRect t="27578" b="27578"/>
            <a:stretch>
              <a:fillRect/>
            </a:stretch>
          </p:blipFill>
          <p:spPr>
            <a:xfrm>
              <a:off x="1461033" y="385466"/>
              <a:ext cx="9406875" cy="5966932"/>
            </a:xfrm>
            <a:prstGeom prst="rect">
              <a:avLst/>
            </a:prstGeom>
            <a:ln w="12700" cap="flat">
              <a:noFill/>
              <a:miter lim="400000"/>
            </a:ln>
            <a:effectLst/>
          </p:spPr>
        </p:pic>
        <p:sp>
          <p:nvSpPr>
            <p:cNvPr id="6" name="Shape 617">
              <a:extLst>
                <a:ext uri="{FF2B5EF4-FFF2-40B4-BE49-F238E27FC236}">
                  <a16:creationId xmlns:a16="http://schemas.microsoft.com/office/drawing/2014/main" id="{7B9D2F32-80E1-4659-AE08-7A10E6FE2F7F}"/>
                </a:ext>
              </a:extLst>
            </p:cNvPr>
            <p:cNvSpPr/>
            <p:nvPr/>
          </p:nvSpPr>
          <p:spPr>
            <a:xfrm>
              <a:off x="1181917" y="3093"/>
              <a:ext cx="7378924" cy="6714496"/>
            </a:xfrm>
            <a:custGeom>
              <a:avLst/>
              <a:gdLst/>
              <a:ahLst/>
              <a:cxnLst>
                <a:cxn ang="0">
                  <a:pos x="wd2" y="hd2"/>
                </a:cxn>
                <a:cxn ang="5400000">
                  <a:pos x="wd2" y="hd2"/>
                </a:cxn>
                <a:cxn ang="10800000">
                  <a:pos x="wd2" y="hd2"/>
                </a:cxn>
                <a:cxn ang="16200000">
                  <a:pos x="wd2" y="hd2"/>
                </a:cxn>
              </a:cxnLst>
              <a:rect l="0" t="0" r="r" b="b"/>
              <a:pathLst>
                <a:path w="21600" h="21600" extrusionOk="0">
                  <a:moveTo>
                    <a:pt x="0" y="21590"/>
                  </a:moveTo>
                  <a:lnTo>
                    <a:pt x="21600" y="21600"/>
                  </a:lnTo>
                  <a:lnTo>
                    <a:pt x="12281" y="0"/>
                  </a:lnTo>
                  <a:lnTo>
                    <a:pt x="860" y="4"/>
                  </a:lnTo>
                  <a:cubicBezTo>
                    <a:pt x="621" y="18"/>
                    <a:pt x="398" y="136"/>
                    <a:pt x="241" y="333"/>
                  </a:cubicBezTo>
                  <a:cubicBezTo>
                    <a:pt x="108" y="498"/>
                    <a:pt x="30" y="709"/>
                    <a:pt x="21" y="929"/>
                  </a:cubicBezTo>
                  <a:lnTo>
                    <a:pt x="0" y="21590"/>
                  </a:lnTo>
                  <a:close/>
                </a:path>
              </a:pathLst>
            </a:custGeom>
            <a:solidFill>
              <a:srgbClr val="F2F3FA">
                <a:alpha val="24140"/>
              </a:srgbClr>
            </a:solidFill>
            <a:ln w="12700" cap="flat">
              <a:noFill/>
              <a:miter lim="400000"/>
            </a:ln>
            <a:effectLst/>
          </p:spPr>
          <p:txBody>
            <a:bodyPr wrap="square" lIns="25400" tIns="25400" rIns="25400" bIns="25400" numCol="1" anchor="ctr">
              <a:noAutofit/>
            </a:bodyPr>
            <a:lstStyle/>
            <a:p>
              <a:pPr>
                <a:lnSpc>
                  <a:spcPct val="100000"/>
                </a:lnSpc>
                <a:defRPr sz="3200">
                  <a:solidFill>
                    <a:srgbClr val="FFFFFF"/>
                  </a:solidFill>
                  <a:latin typeface="Helvetica Light"/>
                  <a:ea typeface="Helvetica Light"/>
                  <a:cs typeface="Helvetica Light"/>
                  <a:sym typeface="Helvetica Light"/>
                </a:defRPr>
              </a:pPr>
              <a:endParaRPr sz="1600"/>
            </a:p>
          </p:txBody>
        </p:sp>
        <p:sp>
          <p:nvSpPr>
            <p:cNvPr id="7" name="Shape 618">
              <a:extLst>
                <a:ext uri="{FF2B5EF4-FFF2-40B4-BE49-F238E27FC236}">
                  <a16:creationId xmlns:a16="http://schemas.microsoft.com/office/drawing/2014/main" id="{C898CF43-25F0-44F9-A759-111025A81933}"/>
                </a:ext>
              </a:extLst>
            </p:cNvPr>
            <p:cNvSpPr/>
            <p:nvPr/>
          </p:nvSpPr>
          <p:spPr>
            <a:xfrm>
              <a:off x="0" y="6713706"/>
              <a:ext cx="12325068" cy="376231"/>
            </a:xfrm>
            <a:custGeom>
              <a:avLst/>
              <a:gdLst/>
              <a:ahLst/>
              <a:cxnLst>
                <a:cxn ang="0">
                  <a:pos x="wd2" y="hd2"/>
                </a:cxn>
                <a:cxn ang="5400000">
                  <a:pos x="wd2" y="hd2"/>
                </a:cxn>
                <a:cxn ang="10800000">
                  <a:pos x="wd2" y="hd2"/>
                </a:cxn>
                <a:cxn ang="16200000">
                  <a:pos x="wd2" y="hd2"/>
                </a:cxn>
              </a:cxnLst>
              <a:rect l="0" t="0" r="r" b="b"/>
              <a:pathLst>
                <a:path w="21600" h="21361" extrusionOk="0">
                  <a:moveTo>
                    <a:pt x="0" y="0"/>
                  </a:moveTo>
                  <a:lnTo>
                    <a:pt x="0" y="12336"/>
                  </a:lnTo>
                  <a:lnTo>
                    <a:pt x="0" y="12999"/>
                  </a:lnTo>
                  <a:lnTo>
                    <a:pt x="34" y="12999"/>
                  </a:lnTo>
                  <a:cubicBezTo>
                    <a:pt x="70" y="13819"/>
                    <a:pt x="181" y="16137"/>
                    <a:pt x="475" y="18879"/>
                  </a:cubicBezTo>
                  <a:cubicBezTo>
                    <a:pt x="767" y="21600"/>
                    <a:pt x="1268" y="21355"/>
                    <a:pt x="1268" y="21355"/>
                  </a:cubicBezTo>
                  <a:lnTo>
                    <a:pt x="20334" y="21355"/>
                  </a:lnTo>
                  <a:cubicBezTo>
                    <a:pt x="20334" y="21355"/>
                    <a:pt x="20833" y="21600"/>
                    <a:pt x="21125" y="18879"/>
                  </a:cubicBezTo>
                  <a:cubicBezTo>
                    <a:pt x="21419" y="16142"/>
                    <a:pt x="21530" y="13825"/>
                    <a:pt x="21566" y="12999"/>
                  </a:cubicBezTo>
                  <a:lnTo>
                    <a:pt x="21600" y="12999"/>
                  </a:lnTo>
                  <a:cubicBezTo>
                    <a:pt x="21600" y="12999"/>
                    <a:pt x="21600" y="12400"/>
                    <a:pt x="21600" y="12336"/>
                  </a:cubicBezTo>
                  <a:cubicBezTo>
                    <a:pt x="21600" y="11142"/>
                    <a:pt x="21600" y="0"/>
                    <a:pt x="21600" y="0"/>
                  </a:cubicBezTo>
                  <a:lnTo>
                    <a:pt x="0" y="0"/>
                  </a:lnTo>
                  <a:close/>
                </a:path>
              </a:pathLst>
            </a:custGeom>
            <a:solidFill>
              <a:srgbClr val="DCDEE0"/>
            </a:solidFill>
            <a:ln w="12700" cap="flat">
              <a:noFill/>
              <a:miter lim="400000"/>
            </a:ln>
            <a:effectLst>
              <a:outerShdw blurRad="25400" dist="25400" dir="5400000" rotWithShape="0">
                <a:srgbClr val="000000">
                  <a:alpha val="50000"/>
                </a:srgbClr>
              </a:outerShdw>
            </a:effectLst>
          </p:spPr>
          <p:txBody>
            <a:bodyPr wrap="square" lIns="19050" tIns="19050" rIns="19050" bIns="19050" numCol="1" anchor="ctr">
              <a:noAutofit/>
            </a:body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8" name="Shape 619">
              <a:extLst>
                <a:ext uri="{FF2B5EF4-FFF2-40B4-BE49-F238E27FC236}">
                  <a16:creationId xmlns:a16="http://schemas.microsoft.com/office/drawing/2014/main" id="{276F7EEC-AF87-4B72-8B6C-87563DD0BC21}"/>
                </a:ext>
              </a:extLst>
            </p:cNvPr>
            <p:cNvSpPr/>
            <p:nvPr/>
          </p:nvSpPr>
          <p:spPr>
            <a:xfrm>
              <a:off x="5303490" y="6713708"/>
              <a:ext cx="1718346" cy="146382"/>
            </a:xfrm>
            <a:custGeom>
              <a:avLst/>
              <a:gdLst/>
              <a:ahLst/>
              <a:cxnLst>
                <a:cxn ang="0">
                  <a:pos x="wd2" y="hd2"/>
                </a:cxn>
                <a:cxn ang="5400000">
                  <a:pos x="wd2" y="hd2"/>
                </a:cxn>
                <a:cxn ang="10800000">
                  <a:pos x="wd2" y="hd2"/>
                </a:cxn>
                <a:cxn ang="16200000">
                  <a:pos x="wd2" y="hd2"/>
                </a:cxn>
              </a:cxnLst>
              <a:rect l="0" t="0" r="r" b="b"/>
              <a:pathLst>
                <a:path w="21545" h="21600" extrusionOk="0">
                  <a:moveTo>
                    <a:pt x="20073" y="21600"/>
                  </a:moveTo>
                  <a:lnTo>
                    <a:pt x="10774" y="21600"/>
                  </a:lnTo>
                  <a:lnTo>
                    <a:pt x="1374" y="21600"/>
                  </a:lnTo>
                  <a:cubicBezTo>
                    <a:pt x="1374" y="21600"/>
                    <a:pt x="773" y="20459"/>
                    <a:pt x="352" y="13181"/>
                  </a:cubicBezTo>
                  <a:cubicBezTo>
                    <a:pt x="-55" y="6126"/>
                    <a:pt x="3" y="0"/>
                    <a:pt x="3" y="0"/>
                  </a:cubicBezTo>
                  <a:lnTo>
                    <a:pt x="10774" y="0"/>
                  </a:lnTo>
                  <a:lnTo>
                    <a:pt x="21545" y="0"/>
                  </a:lnTo>
                  <a:cubicBezTo>
                    <a:pt x="21545" y="0"/>
                    <a:pt x="21466" y="8938"/>
                    <a:pt x="21049" y="14461"/>
                  </a:cubicBezTo>
                  <a:cubicBezTo>
                    <a:pt x="20594" y="20494"/>
                    <a:pt x="20073" y="21600"/>
                    <a:pt x="20073" y="21600"/>
                  </a:cubicBezTo>
                  <a:close/>
                </a:path>
              </a:pathLst>
            </a:custGeom>
            <a:solidFill>
              <a:srgbClr val="282828">
                <a:alpha val="15256"/>
              </a:srgbClr>
            </a:solidFill>
            <a:ln w="12700" cap="flat">
              <a:noFill/>
              <a:miter lim="400000"/>
            </a:ln>
            <a:effectLst/>
          </p:spPr>
          <p:txBody>
            <a:bodyPr wrap="square" lIns="19050" tIns="19050" rIns="19050" bIns="19050" numCol="1" anchor="ctr">
              <a:noAutofit/>
            </a:bodyPr>
            <a:lstStyle/>
            <a:p>
              <a:pPr>
                <a:lnSpc>
                  <a:spcPct val="100000"/>
                </a:lnSpc>
                <a:defRPr sz="3200">
                  <a:solidFill>
                    <a:srgbClr val="FFFFFF"/>
                  </a:solidFill>
                  <a:latin typeface="Helvetica Light"/>
                  <a:ea typeface="Helvetica Light"/>
                  <a:cs typeface="Helvetica Light"/>
                  <a:sym typeface="Helvetica Light"/>
                </a:defRPr>
              </a:pPr>
              <a:endParaRPr sz="1600"/>
            </a:p>
          </p:txBody>
        </p:sp>
      </p:grpSp>
      <p:grpSp>
        <p:nvGrpSpPr>
          <p:cNvPr id="9" name="Group 8">
            <a:extLst>
              <a:ext uri="{FF2B5EF4-FFF2-40B4-BE49-F238E27FC236}">
                <a16:creationId xmlns:a16="http://schemas.microsoft.com/office/drawing/2014/main" id="{3A65F13E-16D4-466A-9F03-5592E963846E}"/>
              </a:ext>
            </a:extLst>
          </p:cNvPr>
          <p:cNvGrpSpPr/>
          <p:nvPr/>
        </p:nvGrpSpPr>
        <p:grpSpPr>
          <a:xfrm>
            <a:off x="4457166" y="1808191"/>
            <a:ext cx="3918857" cy="1344129"/>
            <a:chOff x="0" y="2782669"/>
            <a:chExt cx="3918857" cy="1344129"/>
          </a:xfrm>
        </p:grpSpPr>
        <p:sp>
          <p:nvSpPr>
            <p:cNvPr id="10" name="Rectangle 9">
              <a:extLst>
                <a:ext uri="{FF2B5EF4-FFF2-40B4-BE49-F238E27FC236}">
                  <a16:creationId xmlns:a16="http://schemas.microsoft.com/office/drawing/2014/main" id="{A8FC375B-F258-4B0D-BA59-A05ABBBC467E}"/>
                </a:ext>
              </a:extLst>
            </p:cNvPr>
            <p:cNvSpPr/>
            <p:nvPr/>
          </p:nvSpPr>
          <p:spPr>
            <a:xfrm>
              <a:off x="0" y="3429001"/>
              <a:ext cx="3918857"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2A523CC-B170-4CD4-A03A-8B8CE6E9DA15}"/>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BEST</a:t>
              </a:r>
            </a:p>
          </p:txBody>
        </p:sp>
        <p:sp>
          <p:nvSpPr>
            <p:cNvPr id="12" name="TextBox 11">
              <a:extLst>
                <a:ext uri="{FF2B5EF4-FFF2-40B4-BE49-F238E27FC236}">
                  <a16:creationId xmlns:a16="http://schemas.microsoft.com/office/drawing/2014/main" id="{1713BD8A-937A-41BB-9653-55DEF04B8BDE}"/>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MOCKUP</a:t>
              </a:r>
            </a:p>
          </p:txBody>
        </p:sp>
      </p:grpSp>
      <p:sp>
        <p:nvSpPr>
          <p:cNvPr id="13" name="TextBox 12">
            <a:extLst>
              <a:ext uri="{FF2B5EF4-FFF2-40B4-BE49-F238E27FC236}">
                <a16:creationId xmlns:a16="http://schemas.microsoft.com/office/drawing/2014/main" id="{18D07D0A-87E9-4973-9502-33286B63F63F}"/>
              </a:ext>
            </a:extLst>
          </p:cNvPr>
          <p:cNvSpPr txBox="1"/>
          <p:nvPr/>
        </p:nvSpPr>
        <p:spPr>
          <a:xfrm>
            <a:off x="5225029" y="3553281"/>
            <a:ext cx="5820342"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14" name="Flowchart: Terminator 13">
            <a:extLst>
              <a:ext uri="{FF2B5EF4-FFF2-40B4-BE49-F238E27FC236}">
                <a16:creationId xmlns:a16="http://schemas.microsoft.com/office/drawing/2014/main" id="{9DB6CC0A-5BC8-4528-916F-A370797E3454}"/>
              </a:ext>
            </a:extLst>
          </p:cNvPr>
          <p:cNvSpPr/>
          <p:nvPr/>
        </p:nvSpPr>
        <p:spPr>
          <a:xfrm>
            <a:off x="5230080" y="4846594"/>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sp>
        <p:nvSpPr>
          <p:cNvPr id="15" name="Picture Placeholder 14">
            <a:extLst>
              <a:ext uri="{FF2B5EF4-FFF2-40B4-BE49-F238E27FC236}">
                <a16:creationId xmlns:a16="http://schemas.microsoft.com/office/drawing/2014/main" id="{E1020A59-99CC-4A0B-AC61-D75AA9602B53}"/>
              </a:ext>
            </a:extLst>
          </p:cNvPr>
          <p:cNvSpPr>
            <a:spLocks noGrp="1"/>
          </p:cNvSpPr>
          <p:nvPr>
            <p:ph type="pic" sz="quarter" idx="10"/>
          </p:nvPr>
        </p:nvSpPr>
        <p:spPr/>
      </p:sp>
    </p:spTree>
    <p:extLst>
      <p:ext uri="{BB962C8B-B14F-4D97-AF65-F5344CB8AC3E}">
        <p14:creationId xmlns:p14="http://schemas.microsoft.com/office/powerpoint/2010/main" val="10923183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87BB95-1554-426E-9EE3-2CE907B8956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381" b="10616"/>
          <a:stretch/>
        </p:blipFill>
        <p:spPr>
          <a:xfrm>
            <a:off x="4668220" y="654270"/>
            <a:ext cx="6485523" cy="5549459"/>
          </a:xfrm>
          <a:prstGeom prst="rect">
            <a:avLst/>
          </a:prstGeom>
        </p:spPr>
      </p:pic>
      <p:grpSp>
        <p:nvGrpSpPr>
          <p:cNvPr id="9" name="Group 8">
            <a:extLst>
              <a:ext uri="{FF2B5EF4-FFF2-40B4-BE49-F238E27FC236}">
                <a16:creationId xmlns:a16="http://schemas.microsoft.com/office/drawing/2014/main" id="{DCA89FFB-1AA8-42C6-9856-E602FF278690}"/>
              </a:ext>
            </a:extLst>
          </p:cNvPr>
          <p:cNvGrpSpPr/>
          <p:nvPr/>
        </p:nvGrpSpPr>
        <p:grpSpPr>
          <a:xfrm>
            <a:off x="0" y="1562249"/>
            <a:ext cx="3918857" cy="1344129"/>
            <a:chOff x="0" y="2782669"/>
            <a:chExt cx="3918857" cy="1344129"/>
          </a:xfrm>
        </p:grpSpPr>
        <p:sp>
          <p:nvSpPr>
            <p:cNvPr id="10" name="Rectangle 9">
              <a:extLst>
                <a:ext uri="{FF2B5EF4-FFF2-40B4-BE49-F238E27FC236}">
                  <a16:creationId xmlns:a16="http://schemas.microsoft.com/office/drawing/2014/main" id="{087CEAA1-FE07-48D8-87E2-04330610A89D}"/>
                </a:ext>
              </a:extLst>
            </p:cNvPr>
            <p:cNvSpPr/>
            <p:nvPr/>
          </p:nvSpPr>
          <p:spPr>
            <a:xfrm>
              <a:off x="0" y="3429001"/>
              <a:ext cx="3918857"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1B2170F1-E42B-4546-AEA0-B2ABCFB4CEF7}"/>
                </a:ext>
              </a:extLst>
            </p:cNvPr>
            <p:cNvSpPr txBox="1"/>
            <p:nvPr/>
          </p:nvSpPr>
          <p:spPr>
            <a:xfrm>
              <a:off x="767863" y="2782669"/>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BEST</a:t>
              </a:r>
            </a:p>
          </p:txBody>
        </p:sp>
        <p:sp>
          <p:nvSpPr>
            <p:cNvPr id="12" name="TextBox 11">
              <a:extLst>
                <a:ext uri="{FF2B5EF4-FFF2-40B4-BE49-F238E27FC236}">
                  <a16:creationId xmlns:a16="http://schemas.microsoft.com/office/drawing/2014/main" id="{ABAF7DA1-3D87-428F-A3B9-AFB7E51C4097}"/>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MOCKUP</a:t>
              </a:r>
            </a:p>
          </p:txBody>
        </p:sp>
      </p:grpSp>
      <p:sp>
        <p:nvSpPr>
          <p:cNvPr id="13" name="TextBox 12">
            <a:extLst>
              <a:ext uri="{FF2B5EF4-FFF2-40B4-BE49-F238E27FC236}">
                <a16:creationId xmlns:a16="http://schemas.microsoft.com/office/drawing/2014/main" id="{EB56D028-9E6F-48F5-BD44-27BE804AD242}"/>
              </a:ext>
            </a:extLst>
          </p:cNvPr>
          <p:cNvSpPr txBox="1"/>
          <p:nvPr/>
        </p:nvSpPr>
        <p:spPr>
          <a:xfrm>
            <a:off x="780140" y="3459739"/>
            <a:ext cx="4265160"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14" name="Flowchart: Terminator 13">
            <a:extLst>
              <a:ext uri="{FF2B5EF4-FFF2-40B4-BE49-F238E27FC236}">
                <a16:creationId xmlns:a16="http://schemas.microsoft.com/office/drawing/2014/main" id="{F158349C-4539-4591-8585-0E8A480DDA31}"/>
              </a:ext>
            </a:extLst>
          </p:cNvPr>
          <p:cNvSpPr/>
          <p:nvPr/>
        </p:nvSpPr>
        <p:spPr>
          <a:xfrm>
            <a:off x="766827" y="5052435"/>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sp>
        <p:nvSpPr>
          <p:cNvPr id="40" name="Oval 39">
            <a:extLst>
              <a:ext uri="{FF2B5EF4-FFF2-40B4-BE49-F238E27FC236}">
                <a16:creationId xmlns:a16="http://schemas.microsoft.com/office/drawing/2014/main" id="{3AEBA469-E8BD-4D35-8B72-65B9B51CB5F4}"/>
              </a:ext>
            </a:extLst>
          </p:cNvPr>
          <p:cNvSpPr/>
          <p:nvPr/>
        </p:nvSpPr>
        <p:spPr>
          <a:xfrm>
            <a:off x="10402996" y="1212661"/>
            <a:ext cx="731520" cy="7315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40">
            <a:extLst>
              <a:ext uri="{FF2B5EF4-FFF2-40B4-BE49-F238E27FC236}">
                <a16:creationId xmlns:a16="http://schemas.microsoft.com/office/drawing/2014/main" id="{5E95E1E2-53CC-4950-884E-D255CCC3B4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4167" y="1426021"/>
            <a:ext cx="304800" cy="304800"/>
          </a:xfrm>
          <a:prstGeom prst="rect">
            <a:avLst/>
          </a:prstGeom>
        </p:spPr>
      </p:pic>
      <p:grpSp>
        <p:nvGrpSpPr>
          <p:cNvPr id="50" name="Group 49">
            <a:extLst>
              <a:ext uri="{FF2B5EF4-FFF2-40B4-BE49-F238E27FC236}">
                <a16:creationId xmlns:a16="http://schemas.microsoft.com/office/drawing/2014/main" id="{8BC1863A-6B32-4AF9-BA91-6B90C3CE41DE}"/>
              </a:ext>
            </a:extLst>
          </p:cNvPr>
          <p:cNvGrpSpPr/>
          <p:nvPr/>
        </p:nvGrpSpPr>
        <p:grpSpPr>
          <a:xfrm>
            <a:off x="10359454" y="2200718"/>
            <a:ext cx="731520" cy="731520"/>
            <a:chOff x="10402996" y="2273288"/>
            <a:chExt cx="731520" cy="731520"/>
          </a:xfrm>
        </p:grpSpPr>
        <p:sp>
          <p:nvSpPr>
            <p:cNvPr id="42" name="Oval 41">
              <a:extLst>
                <a:ext uri="{FF2B5EF4-FFF2-40B4-BE49-F238E27FC236}">
                  <a16:creationId xmlns:a16="http://schemas.microsoft.com/office/drawing/2014/main" id="{3B54D567-93B9-4705-AC7D-316D2543144E}"/>
                </a:ext>
              </a:extLst>
            </p:cNvPr>
            <p:cNvSpPr/>
            <p:nvPr/>
          </p:nvSpPr>
          <p:spPr>
            <a:xfrm>
              <a:off x="10402996" y="2273288"/>
              <a:ext cx="731520" cy="7315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45FE2041-1C31-4460-999E-53992EB7A8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24167" y="2486648"/>
              <a:ext cx="304800" cy="304800"/>
            </a:xfrm>
            <a:prstGeom prst="rect">
              <a:avLst/>
            </a:prstGeom>
          </p:spPr>
        </p:pic>
      </p:grpSp>
      <p:grpSp>
        <p:nvGrpSpPr>
          <p:cNvPr id="48" name="Group 47">
            <a:extLst>
              <a:ext uri="{FF2B5EF4-FFF2-40B4-BE49-F238E27FC236}">
                <a16:creationId xmlns:a16="http://schemas.microsoft.com/office/drawing/2014/main" id="{A1907066-E203-4988-9F20-7FC11C9A3586}"/>
              </a:ext>
            </a:extLst>
          </p:cNvPr>
          <p:cNvGrpSpPr/>
          <p:nvPr/>
        </p:nvGrpSpPr>
        <p:grpSpPr>
          <a:xfrm>
            <a:off x="10298493" y="3189294"/>
            <a:ext cx="731520" cy="731520"/>
            <a:chOff x="10298493" y="3261864"/>
            <a:chExt cx="731520" cy="731520"/>
          </a:xfrm>
        </p:grpSpPr>
        <p:sp>
          <p:nvSpPr>
            <p:cNvPr id="43" name="Oval 42">
              <a:extLst>
                <a:ext uri="{FF2B5EF4-FFF2-40B4-BE49-F238E27FC236}">
                  <a16:creationId xmlns:a16="http://schemas.microsoft.com/office/drawing/2014/main" id="{CF42D66D-B0E6-43E4-8E80-5572716C57A8}"/>
                </a:ext>
              </a:extLst>
            </p:cNvPr>
            <p:cNvSpPr/>
            <p:nvPr/>
          </p:nvSpPr>
          <p:spPr>
            <a:xfrm>
              <a:off x="10298493" y="3261864"/>
              <a:ext cx="731520" cy="7315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6FDF1E79-0F4A-4393-9B4F-CB467E6E47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11853" y="3475224"/>
              <a:ext cx="304800" cy="304800"/>
            </a:xfrm>
            <a:prstGeom prst="rect">
              <a:avLst/>
            </a:prstGeom>
          </p:spPr>
        </p:pic>
      </p:grpSp>
      <p:grpSp>
        <p:nvGrpSpPr>
          <p:cNvPr id="49" name="Group 48">
            <a:extLst>
              <a:ext uri="{FF2B5EF4-FFF2-40B4-BE49-F238E27FC236}">
                <a16:creationId xmlns:a16="http://schemas.microsoft.com/office/drawing/2014/main" id="{73BF4896-929E-477E-8604-FD3A8E3DD3D9}"/>
              </a:ext>
            </a:extLst>
          </p:cNvPr>
          <p:cNvGrpSpPr/>
          <p:nvPr/>
        </p:nvGrpSpPr>
        <p:grpSpPr>
          <a:xfrm>
            <a:off x="10220808" y="4174887"/>
            <a:ext cx="731520" cy="731520"/>
            <a:chOff x="10402996" y="4247457"/>
            <a:chExt cx="731520" cy="731520"/>
          </a:xfrm>
        </p:grpSpPr>
        <p:sp>
          <p:nvSpPr>
            <p:cNvPr id="44" name="Oval 43">
              <a:extLst>
                <a:ext uri="{FF2B5EF4-FFF2-40B4-BE49-F238E27FC236}">
                  <a16:creationId xmlns:a16="http://schemas.microsoft.com/office/drawing/2014/main" id="{9C239E5D-A9FB-4BF9-AA1A-EFBEB615586D}"/>
                </a:ext>
              </a:extLst>
            </p:cNvPr>
            <p:cNvSpPr/>
            <p:nvPr/>
          </p:nvSpPr>
          <p:spPr>
            <a:xfrm>
              <a:off x="10402996" y="4247457"/>
              <a:ext cx="731520" cy="7315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a:extLst>
                <a:ext uri="{FF2B5EF4-FFF2-40B4-BE49-F238E27FC236}">
                  <a16:creationId xmlns:a16="http://schemas.microsoft.com/office/drawing/2014/main" id="{F1C8B2A3-B259-41DE-9F1A-80F0DF958D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16356" y="4478289"/>
              <a:ext cx="304800" cy="304800"/>
            </a:xfrm>
            <a:prstGeom prst="rect">
              <a:avLst/>
            </a:prstGeom>
          </p:spPr>
        </p:pic>
      </p:grpSp>
      <p:sp>
        <p:nvSpPr>
          <p:cNvPr id="4" name="Picture Placeholder 3">
            <a:extLst>
              <a:ext uri="{FF2B5EF4-FFF2-40B4-BE49-F238E27FC236}">
                <a16:creationId xmlns:a16="http://schemas.microsoft.com/office/drawing/2014/main" id="{88405782-CC49-4706-B64D-385597D64159}"/>
              </a:ext>
            </a:extLst>
          </p:cNvPr>
          <p:cNvSpPr>
            <a:spLocks noGrp="1"/>
          </p:cNvSpPr>
          <p:nvPr>
            <p:ph type="pic" sz="quarter" idx="10"/>
          </p:nvPr>
        </p:nvSpPr>
        <p:spPr/>
      </p:sp>
    </p:spTree>
    <p:extLst>
      <p:ext uri="{BB962C8B-B14F-4D97-AF65-F5344CB8AC3E}">
        <p14:creationId xmlns:p14="http://schemas.microsoft.com/office/powerpoint/2010/main" val="26818665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90">
            <a:extLst>
              <a:ext uri="{FF2B5EF4-FFF2-40B4-BE49-F238E27FC236}">
                <a16:creationId xmlns:a16="http://schemas.microsoft.com/office/drawing/2014/main" id="{CD560BBF-AACA-4524-A290-1FAFAE4453C9}"/>
              </a:ext>
            </a:extLst>
          </p:cNvPr>
          <p:cNvGrpSpPr>
            <a:grpSpLocks/>
          </p:cNvGrpSpPr>
          <p:nvPr/>
        </p:nvGrpSpPr>
        <p:grpSpPr bwMode="auto">
          <a:xfrm>
            <a:off x="4152815" y="600801"/>
            <a:ext cx="6965128" cy="4211044"/>
            <a:chOff x="617" y="1370"/>
            <a:chExt cx="4531" cy="2740"/>
          </a:xfrm>
          <a:solidFill>
            <a:schemeClr val="accent1"/>
          </a:solidFill>
        </p:grpSpPr>
        <p:sp>
          <p:nvSpPr>
            <p:cNvPr id="4" name="Freeform 191">
              <a:extLst>
                <a:ext uri="{FF2B5EF4-FFF2-40B4-BE49-F238E27FC236}">
                  <a16:creationId xmlns:a16="http://schemas.microsoft.com/office/drawing/2014/main" id="{70123AB2-D751-4CD8-9BF3-8A7243BE3BA0}"/>
                </a:ext>
              </a:extLst>
            </p:cNvPr>
            <p:cNvSpPr>
              <a:spLocks/>
            </p:cNvSpPr>
            <p:nvPr/>
          </p:nvSpPr>
          <p:spPr bwMode="gray">
            <a:xfrm>
              <a:off x="1599" y="1634"/>
              <a:ext cx="84" cy="186"/>
            </a:xfrm>
            <a:custGeom>
              <a:avLst/>
              <a:gdLst>
                <a:gd name="T0" fmla="*/ 76 w 84"/>
                <a:gd name="T1" fmla="*/ 8 h 186"/>
                <a:gd name="T2" fmla="*/ 74 w 84"/>
                <a:gd name="T3" fmla="*/ 4 h 186"/>
                <a:gd name="T4" fmla="*/ 74 w 84"/>
                <a:gd name="T5" fmla="*/ 0 h 186"/>
                <a:gd name="T6" fmla="*/ 70 w 84"/>
                <a:gd name="T7" fmla="*/ 0 h 186"/>
                <a:gd name="T8" fmla="*/ 64 w 84"/>
                <a:gd name="T9" fmla="*/ 8 h 186"/>
                <a:gd name="T10" fmla="*/ 50 w 84"/>
                <a:gd name="T11" fmla="*/ 22 h 186"/>
                <a:gd name="T12" fmla="*/ 38 w 84"/>
                <a:gd name="T13" fmla="*/ 30 h 186"/>
                <a:gd name="T14" fmla="*/ 34 w 84"/>
                <a:gd name="T15" fmla="*/ 32 h 186"/>
                <a:gd name="T16" fmla="*/ 2 w 84"/>
                <a:gd name="T17" fmla="*/ 116 h 186"/>
                <a:gd name="T18" fmla="*/ 0 w 84"/>
                <a:gd name="T19" fmla="*/ 148 h 186"/>
                <a:gd name="T20" fmla="*/ 2 w 84"/>
                <a:gd name="T21" fmla="*/ 148 h 186"/>
                <a:gd name="T22" fmla="*/ 6 w 84"/>
                <a:gd name="T23" fmla="*/ 150 h 186"/>
                <a:gd name="T24" fmla="*/ 4 w 84"/>
                <a:gd name="T25" fmla="*/ 158 h 186"/>
                <a:gd name="T26" fmla="*/ 4 w 84"/>
                <a:gd name="T27" fmla="*/ 168 h 186"/>
                <a:gd name="T28" fmla="*/ 6 w 84"/>
                <a:gd name="T29" fmla="*/ 176 h 186"/>
                <a:gd name="T30" fmla="*/ 14 w 84"/>
                <a:gd name="T31" fmla="*/ 178 h 186"/>
                <a:gd name="T32" fmla="*/ 24 w 84"/>
                <a:gd name="T33" fmla="*/ 180 h 186"/>
                <a:gd name="T34" fmla="*/ 28 w 84"/>
                <a:gd name="T35" fmla="*/ 184 h 186"/>
                <a:gd name="T36" fmla="*/ 40 w 84"/>
                <a:gd name="T37" fmla="*/ 186 h 186"/>
                <a:gd name="T38" fmla="*/ 44 w 84"/>
                <a:gd name="T39" fmla="*/ 184 h 186"/>
                <a:gd name="T40" fmla="*/ 48 w 84"/>
                <a:gd name="T41" fmla="*/ 180 h 186"/>
                <a:gd name="T42" fmla="*/ 48 w 84"/>
                <a:gd name="T43" fmla="*/ 174 h 186"/>
                <a:gd name="T44" fmla="*/ 44 w 84"/>
                <a:gd name="T45" fmla="*/ 170 h 186"/>
                <a:gd name="T46" fmla="*/ 40 w 84"/>
                <a:gd name="T47" fmla="*/ 170 h 186"/>
                <a:gd name="T48" fmla="*/ 30 w 84"/>
                <a:gd name="T49" fmla="*/ 154 h 186"/>
                <a:gd name="T50" fmla="*/ 26 w 84"/>
                <a:gd name="T51" fmla="*/ 128 h 186"/>
                <a:gd name="T52" fmla="*/ 34 w 84"/>
                <a:gd name="T53" fmla="*/ 100 h 186"/>
                <a:gd name="T54" fmla="*/ 32 w 84"/>
                <a:gd name="T55" fmla="*/ 96 h 186"/>
                <a:gd name="T56" fmla="*/ 34 w 84"/>
                <a:gd name="T57" fmla="*/ 86 h 186"/>
                <a:gd name="T58" fmla="*/ 40 w 84"/>
                <a:gd name="T59" fmla="*/ 76 h 186"/>
                <a:gd name="T60" fmla="*/ 56 w 84"/>
                <a:gd name="T61" fmla="*/ 50 h 186"/>
                <a:gd name="T62" fmla="*/ 84 w 84"/>
                <a:gd name="T63" fmla="*/ 2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4" h="186">
                  <a:moveTo>
                    <a:pt x="76" y="8"/>
                  </a:moveTo>
                  <a:lnTo>
                    <a:pt x="76" y="8"/>
                  </a:lnTo>
                  <a:lnTo>
                    <a:pt x="76" y="6"/>
                  </a:lnTo>
                  <a:lnTo>
                    <a:pt x="74" y="4"/>
                  </a:lnTo>
                  <a:lnTo>
                    <a:pt x="74" y="2"/>
                  </a:lnTo>
                  <a:lnTo>
                    <a:pt x="74" y="0"/>
                  </a:lnTo>
                  <a:lnTo>
                    <a:pt x="72" y="0"/>
                  </a:lnTo>
                  <a:lnTo>
                    <a:pt x="70" y="0"/>
                  </a:lnTo>
                  <a:lnTo>
                    <a:pt x="66" y="2"/>
                  </a:lnTo>
                  <a:lnTo>
                    <a:pt x="64" y="8"/>
                  </a:lnTo>
                  <a:lnTo>
                    <a:pt x="56" y="16"/>
                  </a:lnTo>
                  <a:lnTo>
                    <a:pt x="50" y="22"/>
                  </a:lnTo>
                  <a:lnTo>
                    <a:pt x="44" y="28"/>
                  </a:lnTo>
                  <a:lnTo>
                    <a:pt x="38" y="30"/>
                  </a:lnTo>
                  <a:lnTo>
                    <a:pt x="36" y="32"/>
                  </a:lnTo>
                  <a:lnTo>
                    <a:pt x="34" y="32"/>
                  </a:lnTo>
                  <a:lnTo>
                    <a:pt x="8" y="88"/>
                  </a:lnTo>
                  <a:lnTo>
                    <a:pt x="2" y="116"/>
                  </a:lnTo>
                  <a:lnTo>
                    <a:pt x="2" y="124"/>
                  </a:lnTo>
                  <a:lnTo>
                    <a:pt x="0" y="148"/>
                  </a:lnTo>
                  <a:lnTo>
                    <a:pt x="2" y="148"/>
                  </a:lnTo>
                  <a:lnTo>
                    <a:pt x="2" y="148"/>
                  </a:lnTo>
                  <a:lnTo>
                    <a:pt x="4" y="148"/>
                  </a:lnTo>
                  <a:lnTo>
                    <a:pt x="6" y="150"/>
                  </a:lnTo>
                  <a:lnTo>
                    <a:pt x="6" y="154"/>
                  </a:lnTo>
                  <a:lnTo>
                    <a:pt x="4" y="158"/>
                  </a:lnTo>
                  <a:lnTo>
                    <a:pt x="4" y="162"/>
                  </a:lnTo>
                  <a:lnTo>
                    <a:pt x="4" y="168"/>
                  </a:lnTo>
                  <a:lnTo>
                    <a:pt x="4" y="172"/>
                  </a:lnTo>
                  <a:lnTo>
                    <a:pt x="6" y="176"/>
                  </a:lnTo>
                  <a:lnTo>
                    <a:pt x="8" y="178"/>
                  </a:lnTo>
                  <a:lnTo>
                    <a:pt x="14" y="178"/>
                  </a:lnTo>
                  <a:lnTo>
                    <a:pt x="20" y="178"/>
                  </a:lnTo>
                  <a:lnTo>
                    <a:pt x="24" y="180"/>
                  </a:lnTo>
                  <a:lnTo>
                    <a:pt x="26" y="182"/>
                  </a:lnTo>
                  <a:lnTo>
                    <a:pt x="28" y="184"/>
                  </a:lnTo>
                  <a:lnTo>
                    <a:pt x="28" y="184"/>
                  </a:lnTo>
                  <a:lnTo>
                    <a:pt x="40" y="186"/>
                  </a:lnTo>
                  <a:lnTo>
                    <a:pt x="42" y="186"/>
                  </a:lnTo>
                  <a:lnTo>
                    <a:pt x="44" y="184"/>
                  </a:lnTo>
                  <a:lnTo>
                    <a:pt x="46" y="184"/>
                  </a:lnTo>
                  <a:lnTo>
                    <a:pt x="48" y="180"/>
                  </a:lnTo>
                  <a:lnTo>
                    <a:pt x="50" y="178"/>
                  </a:lnTo>
                  <a:lnTo>
                    <a:pt x="48" y="174"/>
                  </a:lnTo>
                  <a:lnTo>
                    <a:pt x="46" y="172"/>
                  </a:lnTo>
                  <a:lnTo>
                    <a:pt x="44" y="170"/>
                  </a:lnTo>
                  <a:lnTo>
                    <a:pt x="40" y="170"/>
                  </a:lnTo>
                  <a:lnTo>
                    <a:pt x="40" y="170"/>
                  </a:lnTo>
                  <a:lnTo>
                    <a:pt x="30" y="158"/>
                  </a:lnTo>
                  <a:lnTo>
                    <a:pt x="30" y="154"/>
                  </a:lnTo>
                  <a:lnTo>
                    <a:pt x="26" y="142"/>
                  </a:lnTo>
                  <a:lnTo>
                    <a:pt x="26" y="128"/>
                  </a:lnTo>
                  <a:lnTo>
                    <a:pt x="26" y="112"/>
                  </a:lnTo>
                  <a:lnTo>
                    <a:pt x="34" y="100"/>
                  </a:lnTo>
                  <a:lnTo>
                    <a:pt x="34" y="98"/>
                  </a:lnTo>
                  <a:lnTo>
                    <a:pt x="32" y="96"/>
                  </a:lnTo>
                  <a:lnTo>
                    <a:pt x="32" y="92"/>
                  </a:lnTo>
                  <a:lnTo>
                    <a:pt x="34" y="86"/>
                  </a:lnTo>
                  <a:lnTo>
                    <a:pt x="36" y="82"/>
                  </a:lnTo>
                  <a:lnTo>
                    <a:pt x="40" y="76"/>
                  </a:lnTo>
                  <a:lnTo>
                    <a:pt x="48" y="66"/>
                  </a:lnTo>
                  <a:lnTo>
                    <a:pt x="56" y="50"/>
                  </a:lnTo>
                  <a:lnTo>
                    <a:pt x="66" y="36"/>
                  </a:lnTo>
                  <a:lnTo>
                    <a:pt x="84" y="22"/>
                  </a:lnTo>
                  <a:lnTo>
                    <a:pt x="76" y="8"/>
                  </a:lnTo>
                </a:path>
              </a:pathLst>
            </a:custGeom>
            <a:grpFill/>
            <a:ln w="6350">
              <a:solidFill>
                <a:schemeClr val="bg1"/>
              </a:solidFill>
              <a:prstDash val="solid"/>
              <a:round/>
              <a:headEnd/>
              <a:tailEnd/>
            </a:ln>
          </p:spPr>
          <p:txBody>
            <a:bodyPr/>
            <a:lstStyle/>
            <a:p>
              <a:endParaRPr lang="ru-RU"/>
            </a:p>
          </p:txBody>
        </p:sp>
        <p:sp>
          <p:nvSpPr>
            <p:cNvPr id="5" name="Freeform 192">
              <a:extLst>
                <a:ext uri="{FF2B5EF4-FFF2-40B4-BE49-F238E27FC236}">
                  <a16:creationId xmlns:a16="http://schemas.microsoft.com/office/drawing/2014/main" id="{8F4DFD92-5F13-4DA6-B3E0-9B946FFA62AF}"/>
                </a:ext>
              </a:extLst>
            </p:cNvPr>
            <p:cNvSpPr>
              <a:spLocks/>
            </p:cNvSpPr>
            <p:nvPr/>
          </p:nvSpPr>
          <p:spPr bwMode="gray">
            <a:xfrm>
              <a:off x="1421" y="1478"/>
              <a:ext cx="110" cy="70"/>
            </a:xfrm>
            <a:custGeom>
              <a:avLst/>
              <a:gdLst>
                <a:gd name="T0" fmla="*/ 26 w 110"/>
                <a:gd name="T1" fmla="*/ 10 h 70"/>
                <a:gd name="T2" fmla="*/ 26 w 110"/>
                <a:gd name="T3" fmla="*/ 10 h 70"/>
                <a:gd name="T4" fmla="*/ 26 w 110"/>
                <a:gd name="T5" fmla="*/ 12 h 70"/>
                <a:gd name="T6" fmla="*/ 24 w 110"/>
                <a:gd name="T7" fmla="*/ 16 h 70"/>
                <a:gd name="T8" fmla="*/ 22 w 110"/>
                <a:gd name="T9" fmla="*/ 18 h 70"/>
                <a:gd name="T10" fmla="*/ 20 w 110"/>
                <a:gd name="T11" fmla="*/ 20 h 70"/>
                <a:gd name="T12" fmla="*/ 14 w 110"/>
                <a:gd name="T13" fmla="*/ 22 h 70"/>
                <a:gd name="T14" fmla="*/ 10 w 110"/>
                <a:gd name="T15" fmla="*/ 24 h 70"/>
                <a:gd name="T16" fmla="*/ 4 w 110"/>
                <a:gd name="T17" fmla="*/ 24 h 70"/>
                <a:gd name="T18" fmla="*/ 2 w 110"/>
                <a:gd name="T19" fmla="*/ 28 h 70"/>
                <a:gd name="T20" fmla="*/ 0 w 110"/>
                <a:gd name="T21" fmla="*/ 30 h 70"/>
                <a:gd name="T22" fmla="*/ 0 w 110"/>
                <a:gd name="T23" fmla="*/ 32 h 70"/>
                <a:gd name="T24" fmla="*/ 2 w 110"/>
                <a:gd name="T25" fmla="*/ 34 h 70"/>
                <a:gd name="T26" fmla="*/ 8 w 110"/>
                <a:gd name="T27" fmla="*/ 38 h 70"/>
                <a:gd name="T28" fmla="*/ 22 w 110"/>
                <a:gd name="T29" fmla="*/ 42 h 70"/>
                <a:gd name="T30" fmla="*/ 34 w 110"/>
                <a:gd name="T31" fmla="*/ 44 h 70"/>
                <a:gd name="T32" fmla="*/ 46 w 110"/>
                <a:gd name="T33" fmla="*/ 44 h 70"/>
                <a:gd name="T34" fmla="*/ 50 w 110"/>
                <a:gd name="T35" fmla="*/ 44 h 70"/>
                <a:gd name="T36" fmla="*/ 68 w 110"/>
                <a:gd name="T37" fmla="*/ 70 h 70"/>
                <a:gd name="T38" fmla="*/ 86 w 110"/>
                <a:gd name="T39" fmla="*/ 56 h 70"/>
                <a:gd name="T40" fmla="*/ 88 w 110"/>
                <a:gd name="T41" fmla="*/ 44 h 70"/>
                <a:gd name="T42" fmla="*/ 88 w 110"/>
                <a:gd name="T43" fmla="*/ 44 h 70"/>
                <a:gd name="T44" fmla="*/ 92 w 110"/>
                <a:gd name="T45" fmla="*/ 42 h 70"/>
                <a:gd name="T46" fmla="*/ 96 w 110"/>
                <a:gd name="T47" fmla="*/ 40 h 70"/>
                <a:gd name="T48" fmla="*/ 100 w 110"/>
                <a:gd name="T49" fmla="*/ 36 h 70"/>
                <a:gd name="T50" fmla="*/ 104 w 110"/>
                <a:gd name="T51" fmla="*/ 32 h 70"/>
                <a:gd name="T52" fmla="*/ 108 w 110"/>
                <a:gd name="T53" fmla="*/ 28 h 70"/>
                <a:gd name="T54" fmla="*/ 110 w 110"/>
                <a:gd name="T55" fmla="*/ 22 h 70"/>
                <a:gd name="T56" fmla="*/ 110 w 110"/>
                <a:gd name="T57" fmla="*/ 18 h 70"/>
                <a:gd name="T58" fmla="*/ 110 w 110"/>
                <a:gd name="T59" fmla="*/ 16 h 70"/>
                <a:gd name="T60" fmla="*/ 108 w 110"/>
                <a:gd name="T61" fmla="*/ 16 h 70"/>
                <a:gd name="T62" fmla="*/ 106 w 110"/>
                <a:gd name="T63" fmla="*/ 16 h 70"/>
                <a:gd name="T64" fmla="*/ 104 w 110"/>
                <a:gd name="T65" fmla="*/ 18 h 70"/>
                <a:gd name="T66" fmla="*/ 102 w 110"/>
                <a:gd name="T67" fmla="*/ 18 h 70"/>
                <a:gd name="T68" fmla="*/ 100 w 110"/>
                <a:gd name="T69" fmla="*/ 20 h 70"/>
                <a:gd name="T70" fmla="*/ 98 w 110"/>
                <a:gd name="T71" fmla="*/ 22 h 70"/>
                <a:gd name="T72" fmla="*/ 98 w 110"/>
                <a:gd name="T73" fmla="*/ 22 h 70"/>
                <a:gd name="T74" fmla="*/ 80 w 110"/>
                <a:gd name="T75" fmla="*/ 32 h 70"/>
                <a:gd name="T76" fmla="*/ 62 w 110"/>
                <a:gd name="T77" fmla="*/ 30 h 70"/>
                <a:gd name="T78" fmla="*/ 60 w 110"/>
                <a:gd name="T79" fmla="*/ 28 h 70"/>
                <a:gd name="T80" fmla="*/ 58 w 110"/>
                <a:gd name="T81" fmla="*/ 28 h 70"/>
                <a:gd name="T82" fmla="*/ 56 w 110"/>
                <a:gd name="T83" fmla="*/ 24 h 70"/>
                <a:gd name="T84" fmla="*/ 56 w 110"/>
                <a:gd name="T85" fmla="*/ 22 h 70"/>
                <a:gd name="T86" fmla="*/ 56 w 110"/>
                <a:gd name="T87" fmla="*/ 18 h 70"/>
                <a:gd name="T88" fmla="*/ 58 w 110"/>
                <a:gd name="T89" fmla="*/ 14 h 70"/>
                <a:gd name="T90" fmla="*/ 62 w 110"/>
                <a:gd name="T91" fmla="*/ 10 h 70"/>
                <a:gd name="T92" fmla="*/ 64 w 110"/>
                <a:gd name="T93" fmla="*/ 6 h 70"/>
                <a:gd name="T94" fmla="*/ 66 w 110"/>
                <a:gd name="T95" fmla="*/ 4 h 70"/>
                <a:gd name="T96" fmla="*/ 66 w 110"/>
                <a:gd name="T97" fmla="*/ 4 h 70"/>
                <a:gd name="T98" fmla="*/ 62 w 110"/>
                <a:gd name="T99" fmla="*/ 2 h 70"/>
                <a:gd name="T100" fmla="*/ 54 w 110"/>
                <a:gd name="T101" fmla="*/ 2 h 70"/>
                <a:gd name="T102" fmla="*/ 44 w 110"/>
                <a:gd name="T103" fmla="*/ 0 h 70"/>
                <a:gd name="T104" fmla="*/ 34 w 110"/>
                <a:gd name="T105" fmla="*/ 4 h 70"/>
                <a:gd name="T106" fmla="*/ 26 w 110"/>
                <a:gd name="T107" fmla="*/ 1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0" h="70">
                  <a:moveTo>
                    <a:pt x="26" y="10"/>
                  </a:moveTo>
                  <a:lnTo>
                    <a:pt x="26" y="10"/>
                  </a:lnTo>
                  <a:lnTo>
                    <a:pt x="26" y="12"/>
                  </a:lnTo>
                  <a:lnTo>
                    <a:pt x="24" y="16"/>
                  </a:lnTo>
                  <a:lnTo>
                    <a:pt x="22" y="18"/>
                  </a:lnTo>
                  <a:lnTo>
                    <a:pt x="20" y="20"/>
                  </a:lnTo>
                  <a:lnTo>
                    <a:pt x="14" y="22"/>
                  </a:lnTo>
                  <a:lnTo>
                    <a:pt x="10" y="24"/>
                  </a:lnTo>
                  <a:lnTo>
                    <a:pt x="4" y="24"/>
                  </a:lnTo>
                  <a:lnTo>
                    <a:pt x="2" y="28"/>
                  </a:lnTo>
                  <a:lnTo>
                    <a:pt x="0" y="30"/>
                  </a:lnTo>
                  <a:lnTo>
                    <a:pt x="0" y="32"/>
                  </a:lnTo>
                  <a:lnTo>
                    <a:pt x="2" y="34"/>
                  </a:lnTo>
                  <a:lnTo>
                    <a:pt x="8" y="38"/>
                  </a:lnTo>
                  <a:lnTo>
                    <a:pt x="22" y="42"/>
                  </a:lnTo>
                  <a:lnTo>
                    <a:pt x="34" y="44"/>
                  </a:lnTo>
                  <a:lnTo>
                    <a:pt x="46" y="44"/>
                  </a:lnTo>
                  <a:lnTo>
                    <a:pt x="50" y="44"/>
                  </a:lnTo>
                  <a:lnTo>
                    <a:pt x="68" y="70"/>
                  </a:lnTo>
                  <a:lnTo>
                    <a:pt x="86" y="56"/>
                  </a:lnTo>
                  <a:lnTo>
                    <a:pt x="88" y="44"/>
                  </a:lnTo>
                  <a:lnTo>
                    <a:pt x="88" y="44"/>
                  </a:lnTo>
                  <a:lnTo>
                    <a:pt x="92" y="42"/>
                  </a:lnTo>
                  <a:lnTo>
                    <a:pt x="96" y="40"/>
                  </a:lnTo>
                  <a:lnTo>
                    <a:pt x="100" y="36"/>
                  </a:lnTo>
                  <a:lnTo>
                    <a:pt x="104" y="32"/>
                  </a:lnTo>
                  <a:lnTo>
                    <a:pt x="108" y="28"/>
                  </a:lnTo>
                  <a:lnTo>
                    <a:pt x="110" y="22"/>
                  </a:lnTo>
                  <a:lnTo>
                    <a:pt x="110" y="18"/>
                  </a:lnTo>
                  <a:lnTo>
                    <a:pt x="110" y="16"/>
                  </a:lnTo>
                  <a:lnTo>
                    <a:pt x="108" y="16"/>
                  </a:lnTo>
                  <a:lnTo>
                    <a:pt x="106" y="16"/>
                  </a:lnTo>
                  <a:lnTo>
                    <a:pt x="104" y="18"/>
                  </a:lnTo>
                  <a:lnTo>
                    <a:pt x="102" y="18"/>
                  </a:lnTo>
                  <a:lnTo>
                    <a:pt x="100" y="20"/>
                  </a:lnTo>
                  <a:lnTo>
                    <a:pt x="98" y="22"/>
                  </a:lnTo>
                  <a:lnTo>
                    <a:pt x="98" y="22"/>
                  </a:lnTo>
                  <a:lnTo>
                    <a:pt x="80" y="32"/>
                  </a:lnTo>
                  <a:lnTo>
                    <a:pt x="62" y="30"/>
                  </a:lnTo>
                  <a:lnTo>
                    <a:pt x="60" y="28"/>
                  </a:lnTo>
                  <a:lnTo>
                    <a:pt x="58" y="28"/>
                  </a:lnTo>
                  <a:lnTo>
                    <a:pt x="56" y="24"/>
                  </a:lnTo>
                  <a:lnTo>
                    <a:pt x="56" y="22"/>
                  </a:lnTo>
                  <a:lnTo>
                    <a:pt x="56" y="18"/>
                  </a:lnTo>
                  <a:lnTo>
                    <a:pt x="58" y="14"/>
                  </a:lnTo>
                  <a:lnTo>
                    <a:pt x="62" y="10"/>
                  </a:lnTo>
                  <a:lnTo>
                    <a:pt x="64" y="6"/>
                  </a:lnTo>
                  <a:lnTo>
                    <a:pt x="66" y="4"/>
                  </a:lnTo>
                  <a:lnTo>
                    <a:pt x="66" y="4"/>
                  </a:lnTo>
                  <a:lnTo>
                    <a:pt x="62" y="2"/>
                  </a:lnTo>
                  <a:lnTo>
                    <a:pt x="54" y="2"/>
                  </a:lnTo>
                  <a:lnTo>
                    <a:pt x="44" y="0"/>
                  </a:lnTo>
                  <a:lnTo>
                    <a:pt x="34" y="4"/>
                  </a:lnTo>
                  <a:lnTo>
                    <a:pt x="26" y="10"/>
                  </a:lnTo>
                </a:path>
              </a:pathLst>
            </a:custGeom>
            <a:grpFill/>
            <a:ln w="6350">
              <a:solidFill>
                <a:schemeClr val="bg1"/>
              </a:solidFill>
              <a:prstDash val="solid"/>
              <a:round/>
              <a:headEnd/>
              <a:tailEnd/>
            </a:ln>
          </p:spPr>
          <p:txBody>
            <a:bodyPr/>
            <a:lstStyle/>
            <a:p>
              <a:endParaRPr lang="ru-RU"/>
            </a:p>
          </p:txBody>
        </p:sp>
        <p:sp>
          <p:nvSpPr>
            <p:cNvPr id="6" name="Freeform 193">
              <a:extLst>
                <a:ext uri="{FF2B5EF4-FFF2-40B4-BE49-F238E27FC236}">
                  <a16:creationId xmlns:a16="http://schemas.microsoft.com/office/drawing/2014/main" id="{3B97C1FB-E892-4E14-980F-5CFFACF4A61B}"/>
                </a:ext>
              </a:extLst>
            </p:cNvPr>
            <p:cNvSpPr>
              <a:spLocks/>
            </p:cNvSpPr>
            <p:nvPr/>
          </p:nvSpPr>
          <p:spPr bwMode="gray">
            <a:xfrm>
              <a:off x="1051" y="1494"/>
              <a:ext cx="110" cy="220"/>
            </a:xfrm>
            <a:custGeom>
              <a:avLst/>
              <a:gdLst>
                <a:gd name="T0" fmla="*/ 44 w 110"/>
                <a:gd name="T1" fmla="*/ 20 h 220"/>
                <a:gd name="T2" fmla="*/ 40 w 110"/>
                <a:gd name="T3" fmla="*/ 20 h 220"/>
                <a:gd name="T4" fmla="*/ 36 w 110"/>
                <a:gd name="T5" fmla="*/ 20 h 220"/>
                <a:gd name="T6" fmla="*/ 34 w 110"/>
                <a:gd name="T7" fmla="*/ 26 h 220"/>
                <a:gd name="T8" fmla="*/ 32 w 110"/>
                <a:gd name="T9" fmla="*/ 32 h 220"/>
                <a:gd name="T10" fmla="*/ 28 w 110"/>
                <a:gd name="T11" fmla="*/ 34 h 220"/>
                <a:gd name="T12" fmla="*/ 24 w 110"/>
                <a:gd name="T13" fmla="*/ 34 h 220"/>
                <a:gd name="T14" fmla="*/ 24 w 110"/>
                <a:gd name="T15" fmla="*/ 34 h 220"/>
                <a:gd name="T16" fmla="*/ 20 w 110"/>
                <a:gd name="T17" fmla="*/ 26 h 220"/>
                <a:gd name="T18" fmla="*/ 12 w 110"/>
                <a:gd name="T19" fmla="*/ 18 h 220"/>
                <a:gd name="T20" fmla="*/ 2 w 110"/>
                <a:gd name="T21" fmla="*/ 16 h 220"/>
                <a:gd name="T22" fmla="*/ 0 w 110"/>
                <a:gd name="T23" fmla="*/ 60 h 220"/>
                <a:gd name="T24" fmla="*/ 4 w 110"/>
                <a:gd name="T25" fmla="*/ 72 h 220"/>
                <a:gd name="T26" fmla="*/ 14 w 110"/>
                <a:gd name="T27" fmla="*/ 94 h 220"/>
                <a:gd name="T28" fmla="*/ 42 w 110"/>
                <a:gd name="T29" fmla="*/ 106 h 220"/>
                <a:gd name="T30" fmla="*/ 58 w 110"/>
                <a:gd name="T31" fmla="*/ 94 h 220"/>
                <a:gd name="T32" fmla="*/ 60 w 110"/>
                <a:gd name="T33" fmla="*/ 96 h 220"/>
                <a:gd name="T34" fmla="*/ 66 w 110"/>
                <a:gd name="T35" fmla="*/ 100 h 220"/>
                <a:gd name="T36" fmla="*/ 68 w 110"/>
                <a:gd name="T37" fmla="*/ 106 h 220"/>
                <a:gd name="T38" fmla="*/ 62 w 110"/>
                <a:gd name="T39" fmla="*/ 114 h 220"/>
                <a:gd name="T40" fmla="*/ 46 w 110"/>
                <a:gd name="T41" fmla="*/ 126 h 220"/>
                <a:gd name="T42" fmla="*/ 38 w 110"/>
                <a:gd name="T43" fmla="*/ 130 h 220"/>
                <a:gd name="T44" fmla="*/ 36 w 110"/>
                <a:gd name="T45" fmla="*/ 144 h 220"/>
                <a:gd name="T46" fmla="*/ 36 w 110"/>
                <a:gd name="T47" fmla="*/ 166 h 220"/>
                <a:gd name="T48" fmla="*/ 38 w 110"/>
                <a:gd name="T49" fmla="*/ 170 h 220"/>
                <a:gd name="T50" fmla="*/ 42 w 110"/>
                <a:gd name="T51" fmla="*/ 182 h 220"/>
                <a:gd name="T52" fmla="*/ 48 w 110"/>
                <a:gd name="T53" fmla="*/ 192 h 220"/>
                <a:gd name="T54" fmla="*/ 56 w 110"/>
                <a:gd name="T55" fmla="*/ 202 h 220"/>
                <a:gd name="T56" fmla="*/ 62 w 110"/>
                <a:gd name="T57" fmla="*/ 212 h 220"/>
                <a:gd name="T58" fmla="*/ 66 w 110"/>
                <a:gd name="T59" fmla="*/ 220 h 220"/>
                <a:gd name="T60" fmla="*/ 74 w 110"/>
                <a:gd name="T61" fmla="*/ 212 h 220"/>
                <a:gd name="T62" fmla="*/ 90 w 110"/>
                <a:gd name="T63" fmla="*/ 154 h 220"/>
                <a:gd name="T64" fmla="*/ 104 w 110"/>
                <a:gd name="T65" fmla="*/ 98 h 220"/>
                <a:gd name="T66" fmla="*/ 108 w 110"/>
                <a:gd name="T67" fmla="*/ 88 h 220"/>
                <a:gd name="T68" fmla="*/ 108 w 110"/>
                <a:gd name="T69" fmla="*/ 66 h 220"/>
                <a:gd name="T70" fmla="*/ 102 w 110"/>
                <a:gd name="T71" fmla="*/ 22 h 220"/>
                <a:gd name="T72" fmla="*/ 70 w 110"/>
                <a:gd name="T73" fmla="*/ 2 h 220"/>
                <a:gd name="T74" fmla="*/ 64 w 110"/>
                <a:gd name="T75" fmla="*/ 4 h 220"/>
                <a:gd name="T76" fmla="*/ 58 w 110"/>
                <a:gd name="T77" fmla="*/ 8 h 220"/>
                <a:gd name="T78" fmla="*/ 58 w 110"/>
                <a:gd name="T79" fmla="*/ 14 h 220"/>
                <a:gd name="T80" fmla="*/ 56 w 110"/>
                <a:gd name="T81" fmla="*/ 24 h 220"/>
                <a:gd name="T82" fmla="*/ 54 w 110"/>
                <a:gd name="T83" fmla="*/ 30 h 220"/>
                <a:gd name="T84" fmla="*/ 44 w 110"/>
                <a:gd name="T85" fmla="*/ 2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0" h="220">
                  <a:moveTo>
                    <a:pt x="44" y="22"/>
                  </a:moveTo>
                  <a:lnTo>
                    <a:pt x="44" y="20"/>
                  </a:lnTo>
                  <a:lnTo>
                    <a:pt x="42" y="20"/>
                  </a:lnTo>
                  <a:lnTo>
                    <a:pt x="40" y="20"/>
                  </a:lnTo>
                  <a:lnTo>
                    <a:pt x="38" y="20"/>
                  </a:lnTo>
                  <a:lnTo>
                    <a:pt x="36" y="20"/>
                  </a:lnTo>
                  <a:lnTo>
                    <a:pt x="34" y="22"/>
                  </a:lnTo>
                  <a:lnTo>
                    <a:pt x="34" y="26"/>
                  </a:lnTo>
                  <a:lnTo>
                    <a:pt x="34" y="28"/>
                  </a:lnTo>
                  <a:lnTo>
                    <a:pt x="32" y="32"/>
                  </a:lnTo>
                  <a:lnTo>
                    <a:pt x="32" y="34"/>
                  </a:lnTo>
                  <a:lnTo>
                    <a:pt x="28" y="34"/>
                  </a:lnTo>
                  <a:lnTo>
                    <a:pt x="26" y="34"/>
                  </a:lnTo>
                  <a:lnTo>
                    <a:pt x="24" y="34"/>
                  </a:lnTo>
                  <a:lnTo>
                    <a:pt x="24" y="34"/>
                  </a:lnTo>
                  <a:lnTo>
                    <a:pt x="24" y="34"/>
                  </a:lnTo>
                  <a:lnTo>
                    <a:pt x="22" y="30"/>
                  </a:lnTo>
                  <a:lnTo>
                    <a:pt x="20" y="26"/>
                  </a:lnTo>
                  <a:lnTo>
                    <a:pt x="16" y="22"/>
                  </a:lnTo>
                  <a:lnTo>
                    <a:pt x="12" y="18"/>
                  </a:lnTo>
                  <a:lnTo>
                    <a:pt x="8" y="16"/>
                  </a:lnTo>
                  <a:lnTo>
                    <a:pt x="2" y="16"/>
                  </a:lnTo>
                  <a:lnTo>
                    <a:pt x="0" y="36"/>
                  </a:lnTo>
                  <a:lnTo>
                    <a:pt x="0" y="60"/>
                  </a:lnTo>
                  <a:lnTo>
                    <a:pt x="0" y="64"/>
                  </a:lnTo>
                  <a:lnTo>
                    <a:pt x="4" y="72"/>
                  </a:lnTo>
                  <a:lnTo>
                    <a:pt x="8" y="84"/>
                  </a:lnTo>
                  <a:lnTo>
                    <a:pt x="14" y="94"/>
                  </a:lnTo>
                  <a:lnTo>
                    <a:pt x="28" y="114"/>
                  </a:lnTo>
                  <a:lnTo>
                    <a:pt x="42" y="106"/>
                  </a:lnTo>
                  <a:lnTo>
                    <a:pt x="44" y="94"/>
                  </a:lnTo>
                  <a:lnTo>
                    <a:pt x="58" y="94"/>
                  </a:lnTo>
                  <a:lnTo>
                    <a:pt x="58" y="96"/>
                  </a:lnTo>
                  <a:lnTo>
                    <a:pt x="60" y="96"/>
                  </a:lnTo>
                  <a:lnTo>
                    <a:pt x="64" y="98"/>
                  </a:lnTo>
                  <a:lnTo>
                    <a:pt x="66" y="100"/>
                  </a:lnTo>
                  <a:lnTo>
                    <a:pt x="68" y="104"/>
                  </a:lnTo>
                  <a:lnTo>
                    <a:pt x="68" y="106"/>
                  </a:lnTo>
                  <a:lnTo>
                    <a:pt x="66" y="110"/>
                  </a:lnTo>
                  <a:lnTo>
                    <a:pt x="62" y="114"/>
                  </a:lnTo>
                  <a:lnTo>
                    <a:pt x="54" y="122"/>
                  </a:lnTo>
                  <a:lnTo>
                    <a:pt x="46" y="126"/>
                  </a:lnTo>
                  <a:lnTo>
                    <a:pt x="40" y="128"/>
                  </a:lnTo>
                  <a:lnTo>
                    <a:pt x="38" y="130"/>
                  </a:lnTo>
                  <a:lnTo>
                    <a:pt x="36" y="132"/>
                  </a:lnTo>
                  <a:lnTo>
                    <a:pt x="36" y="144"/>
                  </a:lnTo>
                  <a:lnTo>
                    <a:pt x="46" y="152"/>
                  </a:lnTo>
                  <a:lnTo>
                    <a:pt x="36" y="166"/>
                  </a:lnTo>
                  <a:lnTo>
                    <a:pt x="36" y="166"/>
                  </a:lnTo>
                  <a:lnTo>
                    <a:pt x="38" y="170"/>
                  </a:lnTo>
                  <a:lnTo>
                    <a:pt x="40" y="176"/>
                  </a:lnTo>
                  <a:lnTo>
                    <a:pt x="42" y="182"/>
                  </a:lnTo>
                  <a:lnTo>
                    <a:pt x="44" y="188"/>
                  </a:lnTo>
                  <a:lnTo>
                    <a:pt x="48" y="192"/>
                  </a:lnTo>
                  <a:lnTo>
                    <a:pt x="52" y="196"/>
                  </a:lnTo>
                  <a:lnTo>
                    <a:pt x="56" y="202"/>
                  </a:lnTo>
                  <a:lnTo>
                    <a:pt x="58" y="208"/>
                  </a:lnTo>
                  <a:lnTo>
                    <a:pt x="62" y="212"/>
                  </a:lnTo>
                  <a:lnTo>
                    <a:pt x="64" y="216"/>
                  </a:lnTo>
                  <a:lnTo>
                    <a:pt x="66" y="220"/>
                  </a:lnTo>
                  <a:lnTo>
                    <a:pt x="66" y="220"/>
                  </a:lnTo>
                  <a:lnTo>
                    <a:pt x="74" y="212"/>
                  </a:lnTo>
                  <a:lnTo>
                    <a:pt x="84" y="172"/>
                  </a:lnTo>
                  <a:lnTo>
                    <a:pt x="90" y="154"/>
                  </a:lnTo>
                  <a:lnTo>
                    <a:pt x="94" y="132"/>
                  </a:lnTo>
                  <a:lnTo>
                    <a:pt x="104" y="98"/>
                  </a:lnTo>
                  <a:lnTo>
                    <a:pt x="106" y="96"/>
                  </a:lnTo>
                  <a:lnTo>
                    <a:pt x="108" y="88"/>
                  </a:lnTo>
                  <a:lnTo>
                    <a:pt x="110" y="76"/>
                  </a:lnTo>
                  <a:lnTo>
                    <a:pt x="108" y="66"/>
                  </a:lnTo>
                  <a:lnTo>
                    <a:pt x="98" y="46"/>
                  </a:lnTo>
                  <a:lnTo>
                    <a:pt x="102" y="22"/>
                  </a:lnTo>
                  <a:lnTo>
                    <a:pt x="70" y="0"/>
                  </a:lnTo>
                  <a:lnTo>
                    <a:pt x="70" y="2"/>
                  </a:lnTo>
                  <a:lnTo>
                    <a:pt x="66" y="2"/>
                  </a:lnTo>
                  <a:lnTo>
                    <a:pt x="64" y="4"/>
                  </a:lnTo>
                  <a:lnTo>
                    <a:pt x="60" y="6"/>
                  </a:lnTo>
                  <a:lnTo>
                    <a:pt x="58" y="8"/>
                  </a:lnTo>
                  <a:lnTo>
                    <a:pt x="58" y="10"/>
                  </a:lnTo>
                  <a:lnTo>
                    <a:pt x="58" y="14"/>
                  </a:lnTo>
                  <a:lnTo>
                    <a:pt x="58" y="18"/>
                  </a:lnTo>
                  <a:lnTo>
                    <a:pt x="56" y="24"/>
                  </a:lnTo>
                  <a:lnTo>
                    <a:pt x="56" y="26"/>
                  </a:lnTo>
                  <a:lnTo>
                    <a:pt x="54" y="30"/>
                  </a:lnTo>
                  <a:lnTo>
                    <a:pt x="54" y="30"/>
                  </a:lnTo>
                  <a:lnTo>
                    <a:pt x="44" y="22"/>
                  </a:lnTo>
                </a:path>
              </a:pathLst>
            </a:custGeom>
            <a:grpFill/>
            <a:ln w="6350">
              <a:solidFill>
                <a:schemeClr val="bg1"/>
              </a:solidFill>
              <a:prstDash val="solid"/>
              <a:round/>
              <a:headEnd/>
              <a:tailEnd/>
            </a:ln>
          </p:spPr>
          <p:txBody>
            <a:bodyPr/>
            <a:lstStyle/>
            <a:p>
              <a:endParaRPr lang="ru-RU"/>
            </a:p>
          </p:txBody>
        </p:sp>
        <p:sp>
          <p:nvSpPr>
            <p:cNvPr id="7" name="Freeform 194">
              <a:extLst>
                <a:ext uri="{FF2B5EF4-FFF2-40B4-BE49-F238E27FC236}">
                  <a16:creationId xmlns:a16="http://schemas.microsoft.com/office/drawing/2014/main" id="{0AD2BF44-6ABF-4C74-B020-9AB9E343D4F3}"/>
                </a:ext>
              </a:extLst>
            </p:cNvPr>
            <p:cNvSpPr>
              <a:spLocks/>
            </p:cNvSpPr>
            <p:nvPr/>
          </p:nvSpPr>
          <p:spPr bwMode="gray">
            <a:xfrm>
              <a:off x="1139" y="1454"/>
              <a:ext cx="122" cy="94"/>
            </a:xfrm>
            <a:custGeom>
              <a:avLst/>
              <a:gdLst>
                <a:gd name="T0" fmla="*/ 22 w 122"/>
                <a:gd name="T1" fmla="*/ 0 h 94"/>
                <a:gd name="T2" fmla="*/ 14 w 122"/>
                <a:gd name="T3" fmla="*/ 20 h 94"/>
                <a:gd name="T4" fmla="*/ 0 w 122"/>
                <a:gd name="T5" fmla="*/ 32 h 94"/>
                <a:gd name="T6" fmla="*/ 0 w 122"/>
                <a:gd name="T7" fmla="*/ 32 h 94"/>
                <a:gd name="T8" fmla="*/ 2 w 122"/>
                <a:gd name="T9" fmla="*/ 36 h 94"/>
                <a:gd name="T10" fmla="*/ 4 w 122"/>
                <a:gd name="T11" fmla="*/ 40 h 94"/>
                <a:gd name="T12" fmla="*/ 6 w 122"/>
                <a:gd name="T13" fmla="*/ 46 h 94"/>
                <a:gd name="T14" fmla="*/ 10 w 122"/>
                <a:gd name="T15" fmla="*/ 50 h 94"/>
                <a:gd name="T16" fmla="*/ 12 w 122"/>
                <a:gd name="T17" fmla="*/ 52 h 94"/>
                <a:gd name="T18" fmla="*/ 14 w 122"/>
                <a:gd name="T19" fmla="*/ 54 h 94"/>
                <a:gd name="T20" fmla="*/ 18 w 122"/>
                <a:gd name="T21" fmla="*/ 54 h 94"/>
                <a:gd name="T22" fmla="*/ 22 w 122"/>
                <a:gd name="T23" fmla="*/ 56 h 94"/>
                <a:gd name="T24" fmla="*/ 26 w 122"/>
                <a:gd name="T25" fmla="*/ 56 h 94"/>
                <a:gd name="T26" fmla="*/ 28 w 122"/>
                <a:gd name="T27" fmla="*/ 56 h 94"/>
                <a:gd name="T28" fmla="*/ 30 w 122"/>
                <a:gd name="T29" fmla="*/ 58 h 94"/>
                <a:gd name="T30" fmla="*/ 32 w 122"/>
                <a:gd name="T31" fmla="*/ 60 h 94"/>
                <a:gd name="T32" fmla="*/ 30 w 122"/>
                <a:gd name="T33" fmla="*/ 62 h 94"/>
                <a:gd name="T34" fmla="*/ 28 w 122"/>
                <a:gd name="T35" fmla="*/ 66 h 94"/>
                <a:gd name="T36" fmla="*/ 24 w 122"/>
                <a:gd name="T37" fmla="*/ 70 h 94"/>
                <a:gd name="T38" fmla="*/ 24 w 122"/>
                <a:gd name="T39" fmla="*/ 74 h 94"/>
                <a:gd name="T40" fmla="*/ 26 w 122"/>
                <a:gd name="T41" fmla="*/ 80 h 94"/>
                <a:gd name="T42" fmla="*/ 28 w 122"/>
                <a:gd name="T43" fmla="*/ 82 h 94"/>
                <a:gd name="T44" fmla="*/ 32 w 122"/>
                <a:gd name="T45" fmla="*/ 86 h 94"/>
                <a:gd name="T46" fmla="*/ 36 w 122"/>
                <a:gd name="T47" fmla="*/ 88 h 94"/>
                <a:gd name="T48" fmla="*/ 40 w 122"/>
                <a:gd name="T49" fmla="*/ 88 h 94"/>
                <a:gd name="T50" fmla="*/ 50 w 122"/>
                <a:gd name="T51" fmla="*/ 88 h 94"/>
                <a:gd name="T52" fmla="*/ 64 w 122"/>
                <a:gd name="T53" fmla="*/ 88 h 94"/>
                <a:gd name="T54" fmla="*/ 80 w 122"/>
                <a:gd name="T55" fmla="*/ 94 h 94"/>
                <a:gd name="T56" fmla="*/ 122 w 122"/>
                <a:gd name="T57" fmla="*/ 42 h 94"/>
                <a:gd name="T58" fmla="*/ 114 w 122"/>
                <a:gd name="T59" fmla="*/ 24 h 94"/>
                <a:gd name="T60" fmla="*/ 92 w 122"/>
                <a:gd name="T61" fmla="*/ 20 h 94"/>
                <a:gd name="T62" fmla="*/ 56 w 122"/>
                <a:gd name="T63" fmla="*/ 0 h 94"/>
                <a:gd name="T64" fmla="*/ 54 w 122"/>
                <a:gd name="T65" fmla="*/ 12 h 94"/>
                <a:gd name="T66" fmla="*/ 40 w 122"/>
                <a:gd name="T67" fmla="*/ 10 h 94"/>
                <a:gd name="T68" fmla="*/ 22 w 122"/>
                <a:gd name="T69"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 h="94">
                  <a:moveTo>
                    <a:pt x="22" y="0"/>
                  </a:moveTo>
                  <a:lnTo>
                    <a:pt x="14" y="20"/>
                  </a:lnTo>
                  <a:lnTo>
                    <a:pt x="0" y="32"/>
                  </a:lnTo>
                  <a:lnTo>
                    <a:pt x="0" y="32"/>
                  </a:lnTo>
                  <a:lnTo>
                    <a:pt x="2" y="36"/>
                  </a:lnTo>
                  <a:lnTo>
                    <a:pt x="4" y="40"/>
                  </a:lnTo>
                  <a:lnTo>
                    <a:pt x="6" y="46"/>
                  </a:lnTo>
                  <a:lnTo>
                    <a:pt x="10" y="50"/>
                  </a:lnTo>
                  <a:lnTo>
                    <a:pt x="12" y="52"/>
                  </a:lnTo>
                  <a:lnTo>
                    <a:pt x="14" y="54"/>
                  </a:lnTo>
                  <a:lnTo>
                    <a:pt x="18" y="54"/>
                  </a:lnTo>
                  <a:lnTo>
                    <a:pt x="22" y="56"/>
                  </a:lnTo>
                  <a:lnTo>
                    <a:pt x="26" y="56"/>
                  </a:lnTo>
                  <a:lnTo>
                    <a:pt x="28" y="56"/>
                  </a:lnTo>
                  <a:lnTo>
                    <a:pt x="30" y="58"/>
                  </a:lnTo>
                  <a:lnTo>
                    <a:pt x="32" y="60"/>
                  </a:lnTo>
                  <a:lnTo>
                    <a:pt x="30" y="62"/>
                  </a:lnTo>
                  <a:lnTo>
                    <a:pt x="28" y="66"/>
                  </a:lnTo>
                  <a:lnTo>
                    <a:pt x="24" y="70"/>
                  </a:lnTo>
                  <a:lnTo>
                    <a:pt x="24" y="74"/>
                  </a:lnTo>
                  <a:lnTo>
                    <a:pt x="26" y="80"/>
                  </a:lnTo>
                  <a:lnTo>
                    <a:pt x="28" y="82"/>
                  </a:lnTo>
                  <a:lnTo>
                    <a:pt x="32" y="86"/>
                  </a:lnTo>
                  <a:lnTo>
                    <a:pt x="36" y="88"/>
                  </a:lnTo>
                  <a:lnTo>
                    <a:pt x="40" y="88"/>
                  </a:lnTo>
                  <a:lnTo>
                    <a:pt x="50" y="88"/>
                  </a:lnTo>
                  <a:lnTo>
                    <a:pt x="64" y="88"/>
                  </a:lnTo>
                  <a:lnTo>
                    <a:pt x="80" y="94"/>
                  </a:lnTo>
                  <a:lnTo>
                    <a:pt x="122" y="42"/>
                  </a:lnTo>
                  <a:lnTo>
                    <a:pt x="114" y="24"/>
                  </a:lnTo>
                  <a:lnTo>
                    <a:pt x="92" y="20"/>
                  </a:lnTo>
                  <a:lnTo>
                    <a:pt x="56" y="0"/>
                  </a:lnTo>
                  <a:lnTo>
                    <a:pt x="54" y="12"/>
                  </a:lnTo>
                  <a:lnTo>
                    <a:pt x="40" y="10"/>
                  </a:lnTo>
                  <a:lnTo>
                    <a:pt x="22" y="0"/>
                  </a:lnTo>
                </a:path>
              </a:pathLst>
            </a:custGeom>
            <a:grpFill/>
            <a:ln w="6350">
              <a:solidFill>
                <a:schemeClr val="bg1"/>
              </a:solidFill>
              <a:prstDash val="solid"/>
              <a:round/>
              <a:headEnd/>
              <a:tailEnd/>
            </a:ln>
          </p:spPr>
          <p:txBody>
            <a:bodyPr/>
            <a:lstStyle/>
            <a:p>
              <a:endParaRPr lang="ru-RU"/>
            </a:p>
          </p:txBody>
        </p:sp>
        <p:sp>
          <p:nvSpPr>
            <p:cNvPr id="8" name="Freeform 195">
              <a:extLst>
                <a:ext uri="{FF2B5EF4-FFF2-40B4-BE49-F238E27FC236}">
                  <a16:creationId xmlns:a16="http://schemas.microsoft.com/office/drawing/2014/main" id="{3FA3C41F-E09B-483E-857E-83F11D6BCEB5}"/>
                </a:ext>
              </a:extLst>
            </p:cNvPr>
            <p:cNvSpPr>
              <a:spLocks/>
            </p:cNvSpPr>
            <p:nvPr/>
          </p:nvSpPr>
          <p:spPr bwMode="gray">
            <a:xfrm>
              <a:off x="1167" y="1618"/>
              <a:ext cx="46" cy="46"/>
            </a:xfrm>
            <a:custGeom>
              <a:avLst/>
              <a:gdLst>
                <a:gd name="T0" fmla="*/ 28 w 46"/>
                <a:gd name="T1" fmla="*/ 8 h 46"/>
                <a:gd name="T2" fmla="*/ 28 w 46"/>
                <a:gd name="T3" fmla="*/ 6 h 46"/>
                <a:gd name="T4" fmla="*/ 26 w 46"/>
                <a:gd name="T5" fmla="*/ 4 h 46"/>
                <a:gd name="T6" fmla="*/ 22 w 46"/>
                <a:gd name="T7" fmla="*/ 2 h 46"/>
                <a:gd name="T8" fmla="*/ 20 w 46"/>
                <a:gd name="T9" fmla="*/ 0 h 46"/>
                <a:gd name="T10" fmla="*/ 16 w 46"/>
                <a:gd name="T11" fmla="*/ 0 h 46"/>
                <a:gd name="T12" fmla="*/ 12 w 46"/>
                <a:gd name="T13" fmla="*/ 0 h 46"/>
                <a:gd name="T14" fmla="*/ 10 w 46"/>
                <a:gd name="T15" fmla="*/ 0 h 46"/>
                <a:gd name="T16" fmla="*/ 8 w 46"/>
                <a:gd name="T17" fmla="*/ 4 h 46"/>
                <a:gd name="T18" fmla="*/ 4 w 46"/>
                <a:gd name="T19" fmla="*/ 8 h 46"/>
                <a:gd name="T20" fmla="*/ 2 w 46"/>
                <a:gd name="T21" fmla="*/ 12 h 46"/>
                <a:gd name="T22" fmla="*/ 2 w 46"/>
                <a:gd name="T23" fmla="*/ 16 h 46"/>
                <a:gd name="T24" fmla="*/ 0 w 46"/>
                <a:gd name="T25" fmla="*/ 20 h 46"/>
                <a:gd name="T26" fmla="*/ 2 w 46"/>
                <a:gd name="T27" fmla="*/ 24 h 46"/>
                <a:gd name="T28" fmla="*/ 4 w 46"/>
                <a:gd name="T29" fmla="*/ 26 h 46"/>
                <a:gd name="T30" fmla="*/ 8 w 46"/>
                <a:gd name="T31" fmla="*/ 30 h 46"/>
                <a:gd name="T32" fmla="*/ 12 w 46"/>
                <a:gd name="T33" fmla="*/ 34 h 46"/>
                <a:gd name="T34" fmla="*/ 16 w 46"/>
                <a:gd name="T35" fmla="*/ 36 h 46"/>
                <a:gd name="T36" fmla="*/ 20 w 46"/>
                <a:gd name="T37" fmla="*/ 40 h 46"/>
                <a:gd name="T38" fmla="*/ 24 w 46"/>
                <a:gd name="T39" fmla="*/ 42 h 46"/>
                <a:gd name="T40" fmla="*/ 28 w 46"/>
                <a:gd name="T41" fmla="*/ 44 h 46"/>
                <a:gd name="T42" fmla="*/ 28 w 46"/>
                <a:gd name="T43" fmla="*/ 46 h 46"/>
                <a:gd name="T44" fmla="*/ 28 w 46"/>
                <a:gd name="T45" fmla="*/ 44 h 46"/>
                <a:gd name="T46" fmla="*/ 32 w 46"/>
                <a:gd name="T47" fmla="*/ 44 h 46"/>
                <a:gd name="T48" fmla="*/ 36 w 46"/>
                <a:gd name="T49" fmla="*/ 40 h 46"/>
                <a:gd name="T50" fmla="*/ 40 w 46"/>
                <a:gd name="T51" fmla="*/ 38 h 46"/>
                <a:gd name="T52" fmla="*/ 42 w 46"/>
                <a:gd name="T53" fmla="*/ 34 h 46"/>
                <a:gd name="T54" fmla="*/ 46 w 46"/>
                <a:gd name="T55" fmla="*/ 32 h 46"/>
                <a:gd name="T56" fmla="*/ 46 w 46"/>
                <a:gd name="T57" fmla="*/ 28 h 46"/>
                <a:gd name="T58" fmla="*/ 46 w 46"/>
                <a:gd name="T59" fmla="*/ 24 h 46"/>
                <a:gd name="T60" fmla="*/ 42 w 46"/>
                <a:gd name="T61" fmla="*/ 20 h 46"/>
                <a:gd name="T62" fmla="*/ 38 w 46"/>
                <a:gd name="T63" fmla="*/ 16 h 46"/>
                <a:gd name="T64" fmla="*/ 34 w 46"/>
                <a:gd name="T65" fmla="*/ 12 h 46"/>
                <a:gd name="T66" fmla="*/ 32 w 46"/>
                <a:gd name="T67" fmla="*/ 10 h 46"/>
                <a:gd name="T68" fmla="*/ 28 w 46"/>
                <a:gd name="T69" fmla="*/ 8 h 46"/>
                <a:gd name="T70" fmla="*/ 28 w 46"/>
                <a:gd name="T71"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 h="46">
                  <a:moveTo>
                    <a:pt x="28" y="8"/>
                  </a:moveTo>
                  <a:lnTo>
                    <a:pt x="28" y="6"/>
                  </a:lnTo>
                  <a:lnTo>
                    <a:pt x="26" y="4"/>
                  </a:lnTo>
                  <a:lnTo>
                    <a:pt x="22" y="2"/>
                  </a:lnTo>
                  <a:lnTo>
                    <a:pt x="20" y="0"/>
                  </a:lnTo>
                  <a:lnTo>
                    <a:pt x="16" y="0"/>
                  </a:lnTo>
                  <a:lnTo>
                    <a:pt x="12" y="0"/>
                  </a:lnTo>
                  <a:lnTo>
                    <a:pt x="10" y="0"/>
                  </a:lnTo>
                  <a:lnTo>
                    <a:pt x="8" y="4"/>
                  </a:lnTo>
                  <a:lnTo>
                    <a:pt x="4" y="8"/>
                  </a:lnTo>
                  <a:lnTo>
                    <a:pt x="2" y="12"/>
                  </a:lnTo>
                  <a:lnTo>
                    <a:pt x="2" y="16"/>
                  </a:lnTo>
                  <a:lnTo>
                    <a:pt x="0" y="20"/>
                  </a:lnTo>
                  <a:lnTo>
                    <a:pt x="2" y="24"/>
                  </a:lnTo>
                  <a:lnTo>
                    <a:pt x="4" y="26"/>
                  </a:lnTo>
                  <a:lnTo>
                    <a:pt x="8" y="30"/>
                  </a:lnTo>
                  <a:lnTo>
                    <a:pt x="12" y="34"/>
                  </a:lnTo>
                  <a:lnTo>
                    <a:pt x="16" y="36"/>
                  </a:lnTo>
                  <a:lnTo>
                    <a:pt x="20" y="40"/>
                  </a:lnTo>
                  <a:lnTo>
                    <a:pt x="24" y="42"/>
                  </a:lnTo>
                  <a:lnTo>
                    <a:pt x="28" y="44"/>
                  </a:lnTo>
                  <a:lnTo>
                    <a:pt x="28" y="46"/>
                  </a:lnTo>
                  <a:lnTo>
                    <a:pt x="28" y="44"/>
                  </a:lnTo>
                  <a:lnTo>
                    <a:pt x="32" y="44"/>
                  </a:lnTo>
                  <a:lnTo>
                    <a:pt x="36" y="40"/>
                  </a:lnTo>
                  <a:lnTo>
                    <a:pt x="40" y="38"/>
                  </a:lnTo>
                  <a:lnTo>
                    <a:pt x="42" y="34"/>
                  </a:lnTo>
                  <a:lnTo>
                    <a:pt x="46" y="32"/>
                  </a:lnTo>
                  <a:lnTo>
                    <a:pt x="46" y="28"/>
                  </a:lnTo>
                  <a:lnTo>
                    <a:pt x="46" y="24"/>
                  </a:lnTo>
                  <a:lnTo>
                    <a:pt x="42" y="20"/>
                  </a:lnTo>
                  <a:lnTo>
                    <a:pt x="38" y="16"/>
                  </a:lnTo>
                  <a:lnTo>
                    <a:pt x="34" y="12"/>
                  </a:lnTo>
                  <a:lnTo>
                    <a:pt x="32" y="10"/>
                  </a:lnTo>
                  <a:lnTo>
                    <a:pt x="28" y="8"/>
                  </a:lnTo>
                  <a:lnTo>
                    <a:pt x="28" y="8"/>
                  </a:lnTo>
                </a:path>
              </a:pathLst>
            </a:custGeom>
            <a:grpFill/>
            <a:ln w="6350">
              <a:solidFill>
                <a:schemeClr val="bg1"/>
              </a:solidFill>
              <a:prstDash val="solid"/>
              <a:round/>
              <a:headEnd/>
              <a:tailEnd/>
            </a:ln>
          </p:spPr>
          <p:txBody>
            <a:bodyPr/>
            <a:lstStyle/>
            <a:p>
              <a:endParaRPr lang="ru-RU"/>
            </a:p>
          </p:txBody>
        </p:sp>
        <p:sp>
          <p:nvSpPr>
            <p:cNvPr id="9" name="Freeform 196">
              <a:extLst>
                <a:ext uri="{FF2B5EF4-FFF2-40B4-BE49-F238E27FC236}">
                  <a16:creationId xmlns:a16="http://schemas.microsoft.com/office/drawing/2014/main" id="{FD78DCF5-BE1E-4240-ACC4-4EA8A1FBC7C9}"/>
                </a:ext>
              </a:extLst>
            </p:cNvPr>
            <p:cNvSpPr>
              <a:spLocks/>
            </p:cNvSpPr>
            <p:nvPr/>
          </p:nvSpPr>
          <p:spPr bwMode="gray">
            <a:xfrm>
              <a:off x="2641" y="2278"/>
              <a:ext cx="32" cy="164"/>
            </a:xfrm>
            <a:custGeom>
              <a:avLst/>
              <a:gdLst>
                <a:gd name="T0" fmla="*/ 26 w 32"/>
                <a:gd name="T1" fmla="*/ 8 h 164"/>
                <a:gd name="T2" fmla="*/ 26 w 32"/>
                <a:gd name="T3" fmla="*/ 6 h 164"/>
                <a:gd name="T4" fmla="*/ 24 w 32"/>
                <a:gd name="T5" fmla="*/ 6 h 164"/>
                <a:gd name="T6" fmla="*/ 22 w 32"/>
                <a:gd name="T7" fmla="*/ 2 h 164"/>
                <a:gd name="T8" fmla="*/ 20 w 32"/>
                <a:gd name="T9" fmla="*/ 2 h 164"/>
                <a:gd name="T10" fmla="*/ 18 w 32"/>
                <a:gd name="T11" fmla="*/ 0 h 164"/>
                <a:gd name="T12" fmla="*/ 16 w 32"/>
                <a:gd name="T13" fmla="*/ 2 h 164"/>
                <a:gd name="T14" fmla="*/ 14 w 32"/>
                <a:gd name="T15" fmla="*/ 6 h 164"/>
                <a:gd name="T16" fmla="*/ 12 w 32"/>
                <a:gd name="T17" fmla="*/ 10 h 164"/>
                <a:gd name="T18" fmla="*/ 10 w 32"/>
                <a:gd name="T19" fmla="*/ 14 h 164"/>
                <a:gd name="T20" fmla="*/ 8 w 32"/>
                <a:gd name="T21" fmla="*/ 18 h 164"/>
                <a:gd name="T22" fmla="*/ 8 w 32"/>
                <a:gd name="T23" fmla="*/ 22 h 164"/>
                <a:gd name="T24" fmla="*/ 8 w 32"/>
                <a:gd name="T25" fmla="*/ 22 h 164"/>
                <a:gd name="T26" fmla="*/ 2 w 32"/>
                <a:gd name="T27" fmla="*/ 42 h 164"/>
                <a:gd name="T28" fmla="*/ 2 w 32"/>
                <a:gd name="T29" fmla="*/ 44 h 164"/>
                <a:gd name="T30" fmla="*/ 2 w 32"/>
                <a:gd name="T31" fmla="*/ 46 h 164"/>
                <a:gd name="T32" fmla="*/ 4 w 32"/>
                <a:gd name="T33" fmla="*/ 52 h 164"/>
                <a:gd name="T34" fmla="*/ 4 w 32"/>
                <a:gd name="T35" fmla="*/ 56 h 164"/>
                <a:gd name="T36" fmla="*/ 6 w 32"/>
                <a:gd name="T37" fmla="*/ 60 h 164"/>
                <a:gd name="T38" fmla="*/ 6 w 32"/>
                <a:gd name="T39" fmla="*/ 66 h 164"/>
                <a:gd name="T40" fmla="*/ 8 w 32"/>
                <a:gd name="T41" fmla="*/ 82 h 164"/>
                <a:gd name="T42" fmla="*/ 6 w 32"/>
                <a:gd name="T43" fmla="*/ 100 h 164"/>
                <a:gd name="T44" fmla="*/ 6 w 32"/>
                <a:gd name="T45" fmla="*/ 118 h 164"/>
                <a:gd name="T46" fmla="*/ 6 w 32"/>
                <a:gd name="T47" fmla="*/ 132 h 164"/>
                <a:gd name="T48" fmla="*/ 6 w 32"/>
                <a:gd name="T49" fmla="*/ 140 h 164"/>
                <a:gd name="T50" fmla="*/ 6 w 32"/>
                <a:gd name="T51" fmla="*/ 142 h 164"/>
                <a:gd name="T52" fmla="*/ 4 w 32"/>
                <a:gd name="T53" fmla="*/ 146 h 164"/>
                <a:gd name="T54" fmla="*/ 2 w 32"/>
                <a:gd name="T55" fmla="*/ 150 h 164"/>
                <a:gd name="T56" fmla="*/ 0 w 32"/>
                <a:gd name="T57" fmla="*/ 156 h 164"/>
                <a:gd name="T58" fmla="*/ 0 w 32"/>
                <a:gd name="T59" fmla="*/ 158 h 164"/>
                <a:gd name="T60" fmla="*/ 0 w 32"/>
                <a:gd name="T61" fmla="*/ 160 h 164"/>
                <a:gd name="T62" fmla="*/ 8 w 32"/>
                <a:gd name="T63" fmla="*/ 164 h 164"/>
                <a:gd name="T64" fmla="*/ 12 w 32"/>
                <a:gd name="T65" fmla="*/ 152 h 164"/>
                <a:gd name="T66" fmla="*/ 22 w 32"/>
                <a:gd name="T67" fmla="*/ 162 h 164"/>
                <a:gd name="T68" fmla="*/ 22 w 32"/>
                <a:gd name="T69" fmla="*/ 160 h 164"/>
                <a:gd name="T70" fmla="*/ 22 w 32"/>
                <a:gd name="T71" fmla="*/ 158 h 164"/>
                <a:gd name="T72" fmla="*/ 22 w 32"/>
                <a:gd name="T73" fmla="*/ 152 h 164"/>
                <a:gd name="T74" fmla="*/ 22 w 32"/>
                <a:gd name="T75" fmla="*/ 146 h 164"/>
                <a:gd name="T76" fmla="*/ 20 w 32"/>
                <a:gd name="T77" fmla="*/ 140 h 164"/>
                <a:gd name="T78" fmla="*/ 16 w 32"/>
                <a:gd name="T79" fmla="*/ 130 h 164"/>
                <a:gd name="T80" fmla="*/ 16 w 32"/>
                <a:gd name="T81" fmla="*/ 118 h 164"/>
                <a:gd name="T82" fmla="*/ 24 w 32"/>
                <a:gd name="T83" fmla="*/ 106 h 164"/>
                <a:gd name="T84" fmla="*/ 28 w 32"/>
                <a:gd name="T85" fmla="*/ 102 h 164"/>
                <a:gd name="T86" fmla="*/ 32 w 32"/>
                <a:gd name="T87" fmla="*/ 96 h 164"/>
                <a:gd name="T88" fmla="*/ 32 w 32"/>
                <a:gd name="T89" fmla="*/ 92 h 164"/>
                <a:gd name="T90" fmla="*/ 32 w 32"/>
                <a:gd name="T91" fmla="*/ 88 h 164"/>
                <a:gd name="T92" fmla="*/ 30 w 32"/>
                <a:gd name="T93" fmla="*/ 84 h 164"/>
                <a:gd name="T94" fmla="*/ 30 w 32"/>
                <a:gd name="T95" fmla="*/ 80 h 164"/>
                <a:gd name="T96" fmla="*/ 30 w 32"/>
                <a:gd name="T97" fmla="*/ 74 h 164"/>
                <a:gd name="T98" fmla="*/ 28 w 32"/>
                <a:gd name="T99" fmla="*/ 62 h 164"/>
                <a:gd name="T100" fmla="*/ 26 w 32"/>
                <a:gd name="T101" fmla="*/ 50 h 164"/>
                <a:gd name="T102" fmla="*/ 24 w 32"/>
                <a:gd name="T103" fmla="*/ 40 h 164"/>
                <a:gd name="T104" fmla="*/ 24 w 32"/>
                <a:gd name="T105" fmla="*/ 36 h 164"/>
                <a:gd name="T106" fmla="*/ 24 w 32"/>
                <a:gd name="T107" fmla="*/ 36 h 164"/>
                <a:gd name="T108" fmla="*/ 22 w 32"/>
                <a:gd name="T109" fmla="*/ 32 h 164"/>
                <a:gd name="T110" fmla="*/ 22 w 32"/>
                <a:gd name="T111" fmla="*/ 28 h 164"/>
                <a:gd name="T112" fmla="*/ 22 w 32"/>
                <a:gd name="T113" fmla="*/ 22 h 164"/>
                <a:gd name="T114" fmla="*/ 22 w 32"/>
                <a:gd name="T115" fmla="*/ 16 h 164"/>
                <a:gd name="T116" fmla="*/ 24 w 32"/>
                <a:gd name="T117" fmla="*/ 12 h 164"/>
                <a:gd name="T118" fmla="*/ 26 w 32"/>
                <a:gd name="T119" fmla="*/ 8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 h="164">
                  <a:moveTo>
                    <a:pt x="26" y="8"/>
                  </a:moveTo>
                  <a:lnTo>
                    <a:pt x="26" y="6"/>
                  </a:lnTo>
                  <a:lnTo>
                    <a:pt x="24" y="6"/>
                  </a:lnTo>
                  <a:lnTo>
                    <a:pt x="22" y="2"/>
                  </a:lnTo>
                  <a:lnTo>
                    <a:pt x="20" y="2"/>
                  </a:lnTo>
                  <a:lnTo>
                    <a:pt x="18" y="0"/>
                  </a:lnTo>
                  <a:lnTo>
                    <a:pt x="16" y="2"/>
                  </a:lnTo>
                  <a:lnTo>
                    <a:pt x="14" y="6"/>
                  </a:lnTo>
                  <a:lnTo>
                    <a:pt x="12" y="10"/>
                  </a:lnTo>
                  <a:lnTo>
                    <a:pt x="10" y="14"/>
                  </a:lnTo>
                  <a:lnTo>
                    <a:pt x="8" y="18"/>
                  </a:lnTo>
                  <a:lnTo>
                    <a:pt x="8" y="22"/>
                  </a:lnTo>
                  <a:lnTo>
                    <a:pt x="8" y="22"/>
                  </a:lnTo>
                  <a:lnTo>
                    <a:pt x="2" y="42"/>
                  </a:lnTo>
                  <a:lnTo>
                    <a:pt x="2" y="44"/>
                  </a:lnTo>
                  <a:lnTo>
                    <a:pt x="2" y="46"/>
                  </a:lnTo>
                  <a:lnTo>
                    <a:pt x="4" y="52"/>
                  </a:lnTo>
                  <a:lnTo>
                    <a:pt x="4" y="56"/>
                  </a:lnTo>
                  <a:lnTo>
                    <a:pt x="6" y="60"/>
                  </a:lnTo>
                  <a:lnTo>
                    <a:pt x="6" y="66"/>
                  </a:lnTo>
                  <a:lnTo>
                    <a:pt x="8" y="82"/>
                  </a:lnTo>
                  <a:lnTo>
                    <a:pt x="6" y="100"/>
                  </a:lnTo>
                  <a:lnTo>
                    <a:pt x="6" y="118"/>
                  </a:lnTo>
                  <a:lnTo>
                    <a:pt x="6" y="132"/>
                  </a:lnTo>
                  <a:lnTo>
                    <a:pt x="6" y="140"/>
                  </a:lnTo>
                  <a:lnTo>
                    <a:pt x="6" y="142"/>
                  </a:lnTo>
                  <a:lnTo>
                    <a:pt x="4" y="146"/>
                  </a:lnTo>
                  <a:lnTo>
                    <a:pt x="2" y="150"/>
                  </a:lnTo>
                  <a:lnTo>
                    <a:pt x="0" y="156"/>
                  </a:lnTo>
                  <a:lnTo>
                    <a:pt x="0" y="158"/>
                  </a:lnTo>
                  <a:lnTo>
                    <a:pt x="0" y="160"/>
                  </a:lnTo>
                  <a:lnTo>
                    <a:pt x="8" y="164"/>
                  </a:lnTo>
                  <a:lnTo>
                    <a:pt x="12" y="152"/>
                  </a:lnTo>
                  <a:lnTo>
                    <a:pt x="22" y="162"/>
                  </a:lnTo>
                  <a:lnTo>
                    <a:pt x="22" y="160"/>
                  </a:lnTo>
                  <a:lnTo>
                    <a:pt x="22" y="158"/>
                  </a:lnTo>
                  <a:lnTo>
                    <a:pt x="22" y="152"/>
                  </a:lnTo>
                  <a:lnTo>
                    <a:pt x="22" y="146"/>
                  </a:lnTo>
                  <a:lnTo>
                    <a:pt x="20" y="140"/>
                  </a:lnTo>
                  <a:lnTo>
                    <a:pt x="16" y="130"/>
                  </a:lnTo>
                  <a:lnTo>
                    <a:pt x="16" y="118"/>
                  </a:lnTo>
                  <a:lnTo>
                    <a:pt x="24" y="106"/>
                  </a:lnTo>
                  <a:lnTo>
                    <a:pt x="28" y="102"/>
                  </a:lnTo>
                  <a:lnTo>
                    <a:pt x="32" y="96"/>
                  </a:lnTo>
                  <a:lnTo>
                    <a:pt x="32" y="92"/>
                  </a:lnTo>
                  <a:lnTo>
                    <a:pt x="32" y="88"/>
                  </a:lnTo>
                  <a:lnTo>
                    <a:pt x="30" y="84"/>
                  </a:lnTo>
                  <a:lnTo>
                    <a:pt x="30" y="80"/>
                  </a:lnTo>
                  <a:lnTo>
                    <a:pt x="30" y="74"/>
                  </a:lnTo>
                  <a:lnTo>
                    <a:pt x="28" y="62"/>
                  </a:lnTo>
                  <a:lnTo>
                    <a:pt x="26" y="50"/>
                  </a:lnTo>
                  <a:lnTo>
                    <a:pt x="24" y="40"/>
                  </a:lnTo>
                  <a:lnTo>
                    <a:pt x="24" y="36"/>
                  </a:lnTo>
                  <a:lnTo>
                    <a:pt x="24" y="36"/>
                  </a:lnTo>
                  <a:lnTo>
                    <a:pt x="22" y="32"/>
                  </a:lnTo>
                  <a:lnTo>
                    <a:pt x="22" y="28"/>
                  </a:lnTo>
                  <a:lnTo>
                    <a:pt x="22" y="22"/>
                  </a:lnTo>
                  <a:lnTo>
                    <a:pt x="22" y="16"/>
                  </a:lnTo>
                  <a:lnTo>
                    <a:pt x="24" y="12"/>
                  </a:lnTo>
                  <a:lnTo>
                    <a:pt x="26" y="8"/>
                  </a:lnTo>
                </a:path>
              </a:pathLst>
            </a:custGeom>
            <a:grpFill/>
            <a:ln w="6350">
              <a:solidFill>
                <a:schemeClr val="bg1"/>
              </a:solidFill>
              <a:prstDash val="solid"/>
              <a:round/>
              <a:headEnd/>
              <a:tailEnd/>
            </a:ln>
          </p:spPr>
          <p:txBody>
            <a:bodyPr/>
            <a:lstStyle/>
            <a:p>
              <a:endParaRPr lang="ru-RU"/>
            </a:p>
          </p:txBody>
        </p:sp>
        <p:sp>
          <p:nvSpPr>
            <p:cNvPr id="10" name="Freeform 197">
              <a:extLst>
                <a:ext uri="{FF2B5EF4-FFF2-40B4-BE49-F238E27FC236}">
                  <a16:creationId xmlns:a16="http://schemas.microsoft.com/office/drawing/2014/main" id="{954418AE-C327-4DC8-81A8-005A25B6B887}"/>
                </a:ext>
              </a:extLst>
            </p:cNvPr>
            <p:cNvSpPr>
              <a:spLocks/>
            </p:cNvSpPr>
            <p:nvPr/>
          </p:nvSpPr>
          <p:spPr bwMode="gray">
            <a:xfrm>
              <a:off x="1121" y="1472"/>
              <a:ext cx="2132" cy="1160"/>
            </a:xfrm>
            <a:custGeom>
              <a:avLst/>
              <a:gdLst>
                <a:gd name="T0" fmla="*/ 1494 w 2132"/>
                <a:gd name="T1" fmla="*/ 916 h 1160"/>
                <a:gd name="T2" fmla="*/ 1558 w 2132"/>
                <a:gd name="T3" fmla="*/ 688 h 1160"/>
                <a:gd name="T4" fmla="*/ 1762 w 2132"/>
                <a:gd name="T5" fmla="*/ 626 h 1160"/>
                <a:gd name="T6" fmla="*/ 1698 w 2132"/>
                <a:gd name="T7" fmla="*/ 776 h 1160"/>
                <a:gd name="T8" fmla="*/ 1790 w 2132"/>
                <a:gd name="T9" fmla="*/ 726 h 1160"/>
                <a:gd name="T10" fmla="*/ 1876 w 2132"/>
                <a:gd name="T11" fmla="*/ 654 h 1160"/>
                <a:gd name="T12" fmla="*/ 1998 w 2132"/>
                <a:gd name="T13" fmla="*/ 586 h 1160"/>
                <a:gd name="T14" fmla="*/ 2084 w 2132"/>
                <a:gd name="T15" fmla="*/ 548 h 1160"/>
                <a:gd name="T16" fmla="*/ 2074 w 2132"/>
                <a:gd name="T17" fmla="*/ 480 h 1160"/>
                <a:gd name="T18" fmla="*/ 1880 w 2132"/>
                <a:gd name="T19" fmla="*/ 370 h 1160"/>
                <a:gd name="T20" fmla="*/ 1640 w 2132"/>
                <a:gd name="T21" fmla="*/ 308 h 1160"/>
                <a:gd name="T22" fmla="*/ 1578 w 2132"/>
                <a:gd name="T23" fmla="*/ 268 h 1160"/>
                <a:gd name="T24" fmla="*/ 1412 w 2132"/>
                <a:gd name="T25" fmla="*/ 308 h 1160"/>
                <a:gd name="T26" fmla="*/ 1338 w 2132"/>
                <a:gd name="T27" fmla="*/ 230 h 1160"/>
                <a:gd name="T28" fmla="*/ 1160 w 2132"/>
                <a:gd name="T29" fmla="*/ 170 h 1160"/>
                <a:gd name="T30" fmla="*/ 1134 w 2132"/>
                <a:gd name="T31" fmla="*/ 160 h 1160"/>
                <a:gd name="T32" fmla="*/ 1086 w 2132"/>
                <a:gd name="T33" fmla="*/ 8 h 1160"/>
                <a:gd name="T34" fmla="*/ 1020 w 2132"/>
                <a:gd name="T35" fmla="*/ 108 h 1160"/>
                <a:gd name="T36" fmla="*/ 906 w 2132"/>
                <a:gd name="T37" fmla="*/ 98 h 1160"/>
                <a:gd name="T38" fmla="*/ 764 w 2132"/>
                <a:gd name="T39" fmla="*/ 244 h 1160"/>
                <a:gd name="T40" fmla="*/ 812 w 2132"/>
                <a:gd name="T41" fmla="*/ 382 h 1160"/>
                <a:gd name="T42" fmla="*/ 778 w 2132"/>
                <a:gd name="T43" fmla="*/ 298 h 1160"/>
                <a:gd name="T44" fmla="*/ 706 w 2132"/>
                <a:gd name="T45" fmla="*/ 244 h 1160"/>
                <a:gd name="T46" fmla="*/ 670 w 2132"/>
                <a:gd name="T47" fmla="*/ 318 h 1160"/>
                <a:gd name="T48" fmla="*/ 726 w 2132"/>
                <a:gd name="T49" fmla="*/ 416 h 1160"/>
                <a:gd name="T50" fmla="*/ 756 w 2132"/>
                <a:gd name="T51" fmla="*/ 470 h 1160"/>
                <a:gd name="T52" fmla="*/ 712 w 2132"/>
                <a:gd name="T53" fmla="*/ 492 h 1160"/>
                <a:gd name="T54" fmla="*/ 676 w 2132"/>
                <a:gd name="T55" fmla="*/ 424 h 1160"/>
                <a:gd name="T56" fmla="*/ 648 w 2132"/>
                <a:gd name="T57" fmla="*/ 466 h 1160"/>
                <a:gd name="T58" fmla="*/ 656 w 2132"/>
                <a:gd name="T59" fmla="*/ 368 h 1160"/>
                <a:gd name="T60" fmla="*/ 610 w 2132"/>
                <a:gd name="T61" fmla="*/ 280 h 1160"/>
                <a:gd name="T62" fmla="*/ 552 w 2132"/>
                <a:gd name="T63" fmla="*/ 374 h 1160"/>
                <a:gd name="T64" fmla="*/ 390 w 2132"/>
                <a:gd name="T65" fmla="*/ 422 h 1160"/>
                <a:gd name="T66" fmla="*/ 328 w 2132"/>
                <a:gd name="T67" fmla="*/ 410 h 1160"/>
                <a:gd name="T68" fmla="*/ 302 w 2132"/>
                <a:gd name="T69" fmla="*/ 490 h 1160"/>
                <a:gd name="T70" fmla="*/ 208 w 2132"/>
                <a:gd name="T71" fmla="*/ 560 h 1160"/>
                <a:gd name="T72" fmla="*/ 258 w 2132"/>
                <a:gd name="T73" fmla="*/ 480 h 1160"/>
                <a:gd name="T74" fmla="*/ 162 w 2132"/>
                <a:gd name="T75" fmla="*/ 368 h 1160"/>
                <a:gd name="T76" fmla="*/ 134 w 2132"/>
                <a:gd name="T77" fmla="*/ 606 h 1160"/>
                <a:gd name="T78" fmla="*/ 54 w 2132"/>
                <a:gd name="T79" fmla="*/ 674 h 1160"/>
                <a:gd name="T80" fmla="*/ 28 w 2132"/>
                <a:gd name="T81" fmla="*/ 730 h 1160"/>
                <a:gd name="T82" fmla="*/ 42 w 2132"/>
                <a:gd name="T83" fmla="*/ 810 h 1160"/>
                <a:gd name="T84" fmla="*/ 38 w 2132"/>
                <a:gd name="T85" fmla="*/ 892 h 1160"/>
                <a:gd name="T86" fmla="*/ 60 w 2132"/>
                <a:gd name="T87" fmla="*/ 918 h 1160"/>
                <a:gd name="T88" fmla="*/ 114 w 2132"/>
                <a:gd name="T89" fmla="*/ 970 h 1160"/>
                <a:gd name="T90" fmla="*/ 174 w 2132"/>
                <a:gd name="T91" fmla="*/ 998 h 1160"/>
                <a:gd name="T92" fmla="*/ 212 w 2132"/>
                <a:gd name="T93" fmla="*/ 974 h 1160"/>
                <a:gd name="T94" fmla="*/ 236 w 2132"/>
                <a:gd name="T95" fmla="*/ 1020 h 1160"/>
                <a:gd name="T96" fmla="*/ 316 w 2132"/>
                <a:gd name="T97" fmla="*/ 1092 h 1160"/>
                <a:gd name="T98" fmla="*/ 348 w 2132"/>
                <a:gd name="T99" fmla="*/ 1034 h 1160"/>
                <a:gd name="T100" fmla="*/ 390 w 2132"/>
                <a:gd name="T101" fmla="*/ 992 h 1160"/>
                <a:gd name="T102" fmla="*/ 410 w 2132"/>
                <a:gd name="T103" fmla="*/ 1058 h 1160"/>
                <a:gd name="T104" fmla="*/ 452 w 2132"/>
                <a:gd name="T105" fmla="*/ 1122 h 1160"/>
                <a:gd name="T106" fmla="*/ 560 w 2132"/>
                <a:gd name="T107" fmla="*/ 1128 h 1160"/>
                <a:gd name="T108" fmla="*/ 660 w 2132"/>
                <a:gd name="T109" fmla="*/ 1104 h 1160"/>
                <a:gd name="T110" fmla="*/ 732 w 2132"/>
                <a:gd name="T111" fmla="*/ 1050 h 1160"/>
                <a:gd name="T112" fmla="*/ 752 w 2132"/>
                <a:gd name="T113" fmla="*/ 994 h 1160"/>
                <a:gd name="T114" fmla="*/ 834 w 2132"/>
                <a:gd name="T115" fmla="*/ 912 h 1160"/>
                <a:gd name="T116" fmla="*/ 964 w 2132"/>
                <a:gd name="T117" fmla="*/ 912 h 1160"/>
                <a:gd name="T118" fmla="*/ 1168 w 2132"/>
                <a:gd name="T119" fmla="*/ 880 h 1160"/>
                <a:gd name="T120" fmla="*/ 1354 w 2132"/>
                <a:gd name="T121" fmla="*/ 904 h 1160"/>
                <a:gd name="T122" fmla="*/ 1432 w 2132"/>
                <a:gd name="T123" fmla="*/ 908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32" h="1160">
                  <a:moveTo>
                    <a:pt x="1396" y="998"/>
                  </a:moveTo>
                  <a:lnTo>
                    <a:pt x="1398" y="994"/>
                  </a:lnTo>
                  <a:lnTo>
                    <a:pt x="1398" y="994"/>
                  </a:lnTo>
                  <a:lnTo>
                    <a:pt x="1398" y="994"/>
                  </a:lnTo>
                  <a:lnTo>
                    <a:pt x="1398" y="996"/>
                  </a:lnTo>
                  <a:lnTo>
                    <a:pt x="1396" y="1000"/>
                  </a:lnTo>
                  <a:lnTo>
                    <a:pt x="1396" y="1002"/>
                  </a:lnTo>
                  <a:lnTo>
                    <a:pt x="1394" y="1006"/>
                  </a:lnTo>
                  <a:lnTo>
                    <a:pt x="1394" y="1010"/>
                  </a:lnTo>
                  <a:lnTo>
                    <a:pt x="1394" y="1012"/>
                  </a:lnTo>
                  <a:lnTo>
                    <a:pt x="1392" y="1012"/>
                  </a:lnTo>
                  <a:lnTo>
                    <a:pt x="1394" y="1018"/>
                  </a:lnTo>
                  <a:lnTo>
                    <a:pt x="1398" y="1024"/>
                  </a:lnTo>
                  <a:lnTo>
                    <a:pt x="1402" y="1028"/>
                  </a:lnTo>
                  <a:lnTo>
                    <a:pt x="1406" y="1030"/>
                  </a:lnTo>
                  <a:lnTo>
                    <a:pt x="1410" y="1032"/>
                  </a:lnTo>
                  <a:lnTo>
                    <a:pt x="1412" y="1034"/>
                  </a:lnTo>
                  <a:lnTo>
                    <a:pt x="1414" y="1034"/>
                  </a:lnTo>
                  <a:lnTo>
                    <a:pt x="1424" y="1026"/>
                  </a:lnTo>
                  <a:lnTo>
                    <a:pt x="1436" y="1010"/>
                  </a:lnTo>
                  <a:lnTo>
                    <a:pt x="1450" y="992"/>
                  </a:lnTo>
                  <a:lnTo>
                    <a:pt x="1464" y="970"/>
                  </a:lnTo>
                  <a:lnTo>
                    <a:pt x="1476" y="950"/>
                  </a:lnTo>
                  <a:lnTo>
                    <a:pt x="1486" y="932"/>
                  </a:lnTo>
                  <a:lnTo>
                    <a:pt x="1492" y="920"/>
                  </a:lnTo>
                  <a:lnTo>
                    <a:pt x="1494" y="916"/>
                  </a:lnTo>
                  <a:lnTo>
                    <a:pt x="1496" y="898"/>
                  </a:lnTo>
                  <a:lnTo>
                    <a:pt x="1502" y="884"/>
                  </a:lnTo>
                  <a:lnTo>
                    <a:pt x="1506" y="876"/>
                  </a:lnTo>
                  <a:lnTo>
                    <a:pt x="1510" y="872"/>
                  </a:lnTo>
                  <a:lnTo>
                    <a:pt x="1512" y="846"/>
                  </a:lnTo>
                  <a:lnTo>
                    <a:pt x="1514" y="842"/>
                  </a:lnTo>
                  <a:lnTo>
                    <a:pt x="1516" y="830"/>
                  </a:lnTo>
                  <a:lnTo>
                    <a:pt x="1514" y="818"/>
                  </a:lnTo>
                  <a:lnTo>
                    <a:pt x="1510" y="808"/>
                  </a:lnTo>
                  <a:lnTo>
                    <a:pt x="1500" y="804"/>
                  </a:lnTo>
                  <a:lnTo>
                    <a:pt x="1494" y="804"/>
                  </a:lnTo>
                  <a:lnTo>
                    <a:pt x="1486" y="806"/>
                  </a:lnTo>
                  <a:lnTo>
                    <a:pt x="1478" y="808"/>
                  </a:lnTo>
                  <a:lnTo>
                    <a:pt x="1472" y="808"/>
                  </a:lnTo>
                  <a:lnTo>
                    <a:pt x="1466" y="806"/>
                  </a:lnTo>
                  <a:lnTo>
                    <a:pt x="1462" y="802"/>
                  </a:lnTo>
                  <a:lnTo>
                    <a:pt x="1460" y="800"/>
                  </a:lnTo>
                  <a:lnTo>
                    <a:pt x="1458" y="798"/>
                  </a:lnTo>
                  <a:lnTo>
                    <a:pt x="1456" y="798"/>
                  </a:lnTo>
                  <a:lnTo>
                    <a:pt x="1444" y="794"/>
                  </a:lnTo>
                  <a:lnTo>
                    <a:pt x="1470" y="770"/>
                  </a:lnTo>
                  <a:lnTo>
                    <a:pt x="1472" y="762"/>
                  </a:lnTo>
                  <a:lnTo>
                    <a:pt x="1494" y="738"/>
                  </a:lnTo>
                  <a:lnTo>
                    <a:pt x="1542" y="686"/>
                  </a:lnTo>
                  <a:lnTo>
                    <a:pt x="1546" y="686"/>
                  </a:lnTo>
                  <a:lnTo>
                    <a:pt x="1558" y="688"/>
                  </a:lnTo>
                  <a:lnTo>
                    <a:pt x="1572" y="692"/>
                  </a:lnTo>
                  <a:lnTo>
                    <a:pt x="1588" y="694"/>
                  </a:lnTo>
                  <a:lnTo>
                    <a:pt x="1602" y="698"/>
                  </a:lnTo>
                  <a:lnTo>
                    <a:pt x="1608" y="698"/>
                  </a:lnTo>
                  <a:lnTo>
                    <a:pt x="1612" y="698"/>
                  </a:lnTo>
                  <a:lnTo>
                    <a:pt x="1612" y="694"/>
                  </a:lnTo>
                  <a:lnTo>
                    <a:pt x="1612" y="692"/>
                  </a:lnTo>
                  <a:lnTo>
                    <a:pt x="1612" y="688"/>
                  </a:lnTo>
                  <a:lnTo>
                    <a:pt x="1612" y="686"/>
                  </a:lnTo>
                  <a:lnTo>
                    <a:pt x="1612" y="686"/>
                  </a:lnTo>
                  <a:lnTo>
                    <a:pt x="1622" y="680"/>
                  </a:lnTo>
                  <a:lnTo>
                    <a:pt x="1634" y="682"/>
                  </a:lnTo>
                  <a:lnTo>
                    <a:pt x="1642" y="682"/>
                  </a:lnTo>
                  <a:lnTo>
                    <a:pt x="1650" y="700"/>
                  </a:lnTo>
                  <a:lnTo>
                    <a:pt x="1694" y="686"/>
                  </a:lnTo>
                  <a:lnTo>
                    <a:pt x="1694" y="676"/>
                  </a:lnTo>
                  <a:lnTo>
                    <a:pt x="1732" y="642"/>
                  </a:lnTo>
                  <a:lnTo>
                    <a:pt x="1734" y="642"/>
                  </a:lnTo>
                  <a:lnTo>
                    <a:pt x="1736" y="640"/>
                  </a:lnTo>
                  <a:lnTo>
                    <a:pt x="1738" y="636"/>
                  </a:lnTo>
                  <a:lnTo>
                    <a:pt x="1742" y="634"/>
                  </a:lnTo>
                  <a:lnTo>
                    <a:pt x="1746" y="630"/>
                  </a:lnTo>
                  <a:lnTo>
                    <a:pt x="1750" y="628"/>
                  </a:lnTo>
                  <a:lnTo>
                    <a:pt x="1756" y="626"/>
                  </a:lnTo>
                  <a:lnTo>
                    <a:pt x="1760" y="624"/>
                  </a:lnTo>
                  <a:lnTo>
                    <a:pt x="1762" y="626"/>
                  </a:lnTo>
                  <a:lnTo>
                    <a:pt x="1764" y="628"/>
                  </a:lnTo>
                  <a:lnTo>
                    <a:pt x="1764" y="632"/>
                  </a:lnTo>
                  <a:lnTo>
                    <a:pt x="1760" y="638"/>
                  </a:lnTo>
                  <a:lnTo>
                    <a:pt x="1758" y="644"/>
                  </a:lnTo>
                  <a:lnTo>
                    <a:pt x="1754" y="648"/>
                  </a:lnTo>
                  <a:lnTo>
                    <a:pt x="1754" y="652"/>
                  </a:lnTo>
                  <a:lnTo>
                    <a:pt x="1754" y="654"/>
                  </a:lnTo>
                  <a:lnTo>
                    <a:pt x="1758" y="654"/>
                  </a:lnTo>
                  <a:lnTo>
                    <a:pt x="1760" y="654"/>
                  </a:lnTo>
                  <a:lnTo>
                    <a:pt x="1764" y="654"/>
                  </a:lnTo>
                  <a:lnTo>
                    <a:pt x="1768" y="652"/>
                  </a:lnTo>
                  <a:lnTo>
                    <a:pt x="1770" y="650"/>
                  </a:lnTo>
                  <a:lnTo>
                    <a:pt x="1776" y="644"/>
                  </a:lnTo>
                  <a:lnTo>
                    <a:pt x="1784" y="634"/>
                  </a:lnTo>
                  <a:lnTo>
                    <a:pt x="1790" y="624"/>
                  </a:lnTo>
                  <a:lnTo>
                    <a:pt x="1796" y="616"/>
                  </a:lnTo>
                  <a:lnTo>
                    <a:pt x="1798" y="614"/>
                  </a:lnTo>
                  <a:lnTo>
                    <a:pt x="1792" y="626"/>
                  </a:lnTo>
                  <a:lnTo>
                    <a:pt x="1792" y="638"/>
                  </a:lnTo>
                  <a:lnTo>
                    <a:pt x="1794" y="648"/>
                  </a:lnTo>
                  <a:lnTo>
                    <a:pt x="1796" y="652"/>
                  </a:lnTo>
                  <a:lnTo>
                    <a:pt x="1762" y="676"/>
                  </a:lnTo>
                  <a:lnTo>
                    <a:pt x="1752" y="706"/>
                  </a:lnTo>
                  <a:lnTo>
                    <a:pt x="1714" y="736"/>
                  </a:lnTo>
                  <a:lnTo>
                    <a:pt x="1698" y="776"/>
                  </a:lnTo>
                  <a:lnTo>
                    <a:pt x="1698" y="776"/>
                  </a:lnTo>
                  <a:lnTo>
                    <a:pt x="1696" y="780"/>
                  </a:lnTo>
                  <a:lnTo>
                    <a:pt x="1696" y="784"/>
                  </a:lnTo>
                  <a:lnTo>
                    <a:pt x="1694" y="790"/>
                  </a:lnTo>
                  <a:lnTo>
                    <a:pt x="1696" y="798"/>
                  </a:lnTo>
                  <a:lnTo>
                    <a:pt x="1698" y="806"/>
                  </a:lnTo>
                  <a:lnTo>
                    <a:pt x="1702" y="820"/>
                  </a:lnTo>
                  <a:lnTo>
                    <a:pt x="1708" y="838"/>
                  </a:lnTo>
                  <a:lnTo>
                    <a:pt x="1712" y="854"/>
                  </a:lnTo>
                  <a:lnTo>
                    <a:pt x="1718" y="868"/>
                  </a:lnTo>
                  <a:lnTo>
                    <a:pt x="1718" y="874"/>
                  </a:lnTo>
                  <a:lnTo>
                    <a:pt x="1736" y="848"/>
                  </a:lnTo>
                  <a:lnTo>
                    <a:pt x="1766" y="802"/>
                  </a:lnTo>
                  <a:lnTo>
                    <a:pt x="1782" y="798"/>
                  </a:lnTo>
                  <a:lnTo>
                    <a:pt x="1780" y="794"/>
                  </a:lnTo>
                  <a:lnTo>
                    <a:pt x="1780" y="784"/>
                  </a:lnTo>
                  <a:lnTo>
                    <a:pt x="1782" y="772"/>
                  </a:lnTo>
                  <a:lnTo>
                    <a:pt x="1786" y="758"/>
                  </a:lnTo>
                  <a:lnTo>
                    <a:pt x="1790" y="750"/>
                  </a:lnTo>
                  <a:lnTo>
                    <a:pt x="1792" y="744"/>
                  </a:lnTo>
                  <a:lnTo>
                    <a:pt x="1792" y="740"/>
                  </a:lnTo>
                  <a:lnTo>
                    <a:pt x="1792" y="736"/>
                  </a:lnTo>
                  <a:lnTo>
                    <a:pt x="1792" y="732"/>
                  </a:lnTo>
                  <a:lnTo>
                    <a:pt x="1792" y="730"/>
                  </a:lnTo>
                  <a:lnTo>
                    <a:pt x="1790" y="730"/>
                  </a:lnTo>
                  <a:lnTo>
                    <a:pt x="1790" y="728"/>
                  </a:lnTo>
                  <a:lnTo>
                    <a:pt x="1790" y="726"/>
                  </a:lnTo>
                  <a:lnTo>
                    <a:pt x="1788" y="724"/>
                  </a:lnTo>
                  <a:lnTo>
                    <a:pt x="1786" y="720"/>
                  </a:lnTo>
                  <a:lnTo>
                    <a:pt x="1786" y="716"/>
                  </a:lnTo>
                  <a:lnTo>
                    <a:pt x="1786" y="712"/>
                  </a:lnTo>
                  <a:lnTo>
                    <a:pt x="1790" y="708"/>
                  </a:lnTo>
                  <a:lnTo>
                    <a:pt x="1792" y="704"/>
                  </a:lnTo>
                  <a:lnTo>
                    <a:pt x="1796" y="702"/>
                  </a:lnTo>
                  <a:lnTo>
                    <a:pt x="1802" y="702"/>
                  </a:lnTo>
                  <a:lnTo>
                    <a:pt x="1812" y="700"/>
                  </a:lnTo>
                  <a:lnTo>
                    <a:pt x="1816" y="698"/>
                  </a:lnTo>
                  <a:lnTo>
                    <a:pt x="1818" y="696"/>
                  </a:lnTo>
                  <a:lnTo>
                    <a:pt x="1820" y="692"/>
                  </a:lnTo>
                  <a:lnTo>
                    <a:pt x="1820" y="688"/>
                  </a:lnTo>
                  <a:lnTo>
                    <a:pt x="1820" y="684"/>
                  </a:lnTo>
                  <a:lnTo>
                    <a:pt x="1820" y="680"/>
                  </a:lnTo>
                  <a:lnTo>
                    <a:pt x="1820" y="678"/>
                  </a:lnTo>
                  <a:lnTo>
                    <a:pt x="1822" y="676"/>
                  </a:lnTo>
                  <a:lnTo>
                    <a:pt x="1824" y="676"/>
                  </a:lnTo>
                  <a:lnTo>
                    <a:pt x="1832" y="676"/>
                  </a:lnTo>
                  <a:lnTo>
                    <a:pt x="1838" y="674"/>
                  </a:lnTo>
                  <a:lnTo>
                    <a:pt x="1846" y="670"/>
                  </a:lnTo>
                  <a:lnTo>
                    <a:pt x="1858" y="660"/>
                  </a:lnTo>
                  <a:lnTo>
                    <a:pt x="1862" y="656"/>
                  </a:lnTo>
                  <a:lnTo>
                    <a:pt x="1868" y="654"/>
                  </a:lnTo>
                  <a:lnTo>
                    <a:pt x="1872" y="654"/>
                  </a:lnTo>
                  <a:lnTo>
                    <a:pt x="1876" y="654"/>
                  </a:lnTo>
                  <a:lnTo>
                    <a:pt x="1880" y="656"/>
                  </a:lnTo>
                  <a:lnTo>
                    <a:pt x="1882" y="660"/>
                  </a:lnTo>
                  <a:lnTo>
                    <a:pt x="1884" y="662"/>
                  </a:lnTo>
                  <a:lnTo>
                    <a:pt x="1884" y="664"/>
                  </a:lnTo>
                  <a:lnTo>
                    <a:pt x="1884" y="664"/>
                  </a:lnTo>
                  <a:lnTo>
                    <a:pt x="1906" y="656"/>
                  </a:lnTo>
                  <a:lnTo>
                    <a:pt x="1914" y="642"/>
                  </a:lnTo>
                  <a:lnTo>
                    <a:pt x="1926" y="630"/>
                  </a:lnTo>
                  <a:lnTo>
                    <a:pt x="1944" y="622"/>
                  </a:lnTo>
                  <a:lnTo>
                    <a:pt x="1948" y="610"/>
                  </a:lnTo>
                  <a:lnTo>
                    <a:pt x="1964" y="610"/>
                  </a:lnTo>
                  <a:lnTo>
                    <a:pt x="1966" y="610"/>
                  </a:lnTo>
                  <a:lnTo>
                    <a:pt x="1970" y="610"/>
                  </a:lnTo>
                  <a:lnTo>
                    <a:pt x="1974" y="610"/>
                  </a:lnTo>
                  <a:lnTo>
                    <a:pt x="1978" y="610"/>
                  </a:lnTo>
                  <a:lnTo>
                    <a:pt x="1982" y="612"/>
                  </a:lnTo>
                  <a:lnTo>
                    <a:pt x="1986" y="612"/>
                  </a:lnTo>
                  <a:lnTo>
                    <a:pt x="1988" y="610"/>
                  </a:lnTo>
                  <a:lnTo>
                    <a:pt x="1992" y="608"/>
                  </a:lnTo>
                  <a:lnTo>
                    <a:pt x="1996" y="604"/>
                  </a:lnTo>
                  <a:lnTo>
                    <a:pt x="2000" y="602"/>
                  </a:lnTo>
                  <a:lnTo>
                    <a:pt x="2002" y="598"/>
                  </a:lnTo>
                  <a:lnTo>
                    <a:pt x="2004" y="596"/>
                  </a:lnTo>
                  <a:lnTo>
                    <a:pt x="2006" y="596"/>
                  </a:lnTo>
                  <a:lnTo>
                    <a:pt x="2004" y="592"/>
                  </a:lnTo>
                  <a:lnTo>
                    <a:pt x="1998" y="586"/>
                  </a:lnTo>
                  <a:lnTo>
                    <a:pt x="1990" y="576"/>
                  </a:lnTo>
                  <a:lnTo>
                    <a:pt x="1984" y="568"/>
                  </a:lnTo>
                  <a:lnTo>
                    <a:pt x="1978" y="562"/>
                  </a:lnTo>
                  <a:lnTo>
                    <a:pt x="1974" y="560"/>
                  </a:lnTo>
                  <a:lnTo>
                    <a:pt x="1972" y="556"/>
                  </a:lnTo>
                  <a:lnTo>
                    <a:pt x="1972" y="552"/>
                  </a:lnTo>
                  <a:lnTo>
                    <a:pt x="1972" y="550"/>
                  </a:lnTo>
                  <a:lnTo>
                    <a:pt x="1972" y="546"/>
                  </a:lnTo>
                  <a:lnTo>
                    <a:pt x="1974" y="546"/>
                  </a:lnTo>
                  <a:lnTo>
                    <a:pt x="1978" y="546"/>
                  </a:lnTo>
                  <a:lnTo>
                    <a:pt x="1982" y="546"/>
                  </a:lnTo>
                  <a:lnTo>
                    <a:pt x="1986" y="546"/>
                  </a:lnTo>
                  <a:lnTo>
                    <a:pt x="1988" y="544"/>
                  </a:lnTo>
                  <a:lnTo>
                    <a:pt x="1992" y="542"/>
                  </a:lnTo>
                  <a:lnTo>
                    <a:pt x="1994" y="540"/>
                  </a:lnTo>
                  <a:lnTo>
                    <a:pt x="1994" y="540"/>
                  </a:lnTo>
                  <a:lnTo>
                    <a:pt x="2016" y="518"/>
                  </a:lnTo>
                  <a:lnTo>
                    <a:pt x="2014" y="502"/>
                  </a:lnTo>
                  <a:lnTo>
                    <a:pt x="2024" y="494"/>
                  </a:lnTo>
                  <a:lnTo>
                    <a:pt x="2032" y="512"/>
                  </a:lnTo>
                  <a:lnTo>
                    <a:pt x="2050" y="518"/>
                  </a:lnTo>
                  <a:lnTo>
                    <a:pt x="2054" y="520"/>
                  </a:lnTo>
                  <a:lnTo>
                    <a:pt x="2060" y="526"/>
                  </a:lnTo>
                  <a:lnTo>
                    <a:pt x="2068" y="534"/>
                  </a:lnTo>
                  <a:lnTo>
                    <a:pt x="2076" y="542"/>
                  </a:lnTo>
                  <a:lnTo>
                    <a:pt x="2084" y="548"/>
                  </a:lnTo>
                  <a:lnTo>
                    <a:pt x="2088" y="550"/>
                  </a:lnTo>
                  <a:lnTo>
                    <a:pt x="2090" y="552"/>
                  </a:lnTo>
                  <a:lnTo>
                    <a:pt x="2094" y="550"/>
                  </a:lnTo>
                  <a:lnTo>
                    <a:pt x="2094" y="550"/>
                  </a:lnTo>
                  <a:lnTo>
                    <a:pt x="2096" y="550"/>
                  </a:lnTo>
                  <a:lnTo>
                    <a:pt x="2100" y="524"/>
                  </a:lnTo>
                  <a:lnTo>
                    <a:pt x="2100" y="518"/>
                  </a:lnTo>
                  <a:lnTo>
                    <a:pt x="2102" y="518"/>
                  </a:lnTo>
                  <a:lnTo>
                    <a:pt x="2106" y="518"/>
                  </a:lnTo>
                  <a:lnTo>
                    <a:pt x="2110" y="518"/>
                  </a:lnTo>
                  <a:lnTo>
                    <a:pt x="2116" y="518"/>
                  </a:lnTo>
                  <a:lnTo>
                    <a:pt x="2122" y="516"/>
                  </a:lnTo>
                  <a:lnTo>
                    <a:pt x="2126" y="512"/>
                  </a:lnTo>
                  <a:lnTo>
                    <a:pt x="2130" y="508"/>
                  </a:lnTo>
                  <a:lnTo>
                    <a:pt x="2132" y="500"/>
                  </a:lnTo>
                  <a:lnTo>
                    <a:pt x="2124" y="494"/>
                  </a:lnTo>
                  <a:lnTo>
                    <a:pt x="2114" y="488"/>
                  </a:lnTo>
                  <a:lnTo>
                    <a:pt x="2102" y="482"/>
                  </a:lnTo>
                  <a:lnTo>
                    <a:pt x="2092" y="476"/>
                  </a:lnTo>
                  <a:lnTo>
                    <a:pt x="2088" y="472"/>
                  </a:lnTo>
                  <a:lnTo>
                    <a:pt x="2084" y="472"/>
                  </a:lnTo>
                  <a:lnTo>
                    <a:pt x="2080" y="474"/>
                  </a:lnTo>
                  <a:lnTo>
                    <a:pt x="2078" y="474"/>
                  </a:lnTo>
                  <a:lnTo>
                    <a:pt x="2076" y="478"/>
                  </a:lnTo>
                  <a:lnTo>
                    <a:pt x="2074" y="478"/>
                  </a:lnTo>
                  <a:lnTo>
                    <a:pt x="2074" y="480"/>
                  </a:lnTo>
                  <a:lnTo>
                    <a:pt x="2066" y="464"/>
                  </a:lnTo>
                  <a:lnTo>
                    <a:pt x="2054" y="446"/>
                  </a:lnTo>
                  <a:lnTo>
                    <a:pt x="2040" y="432"/>
                  </a:lnTo>
                  <a:lnTo>
                    <a:pt x="2024" y="420"/>
                  </a:lnTo>
                  <a:lnTo>
                    <a:pt x="2010" y="412"/>
                  </a:lnTo>
                  <a:lnTo>
                    <a:pt x="1998" y="408"/>
                  </a:lnTo>
                  <a:lnTo>
                    <a:pt x="1994" y="406"/>
                  </a:lnTo>
                  <a:lnTo>
                    <a:pt x="1960" y="376"/>
                  </a:lnTo>
                  <a:lnTo>
                    <a:pt x="1954" y="376"/>
                  </a:lnTo>
                  <a:lnTo>
                    <a:pt x="1942" y="376"/>
                  </a:lnTo>
                  <a:lnTo>
                    <a:pt x="1930" y="374"/>
                  </a:lnTo>
                  <a:lnTo>
                    <a:pt x="1922" y="372"/>
                  </a:lnTo>
                  <a:lnTo>
                    <a:pt x="1920" y="370"/>
                  </a:lnTo>
                  <a:lnTo>
                    <a:pt x="1916" y="366"/>
                  </a:lnTo>
                  <a:lnTo>
                    <a:pt x="1910" y="366"/>
                  </a:lnTo>
                  <a:lnTo>
                    <a:pt x="1906" y="364"/>
                  </a:lnTo>
                  <a:lnTo>
                    <a:pt x="1902" y="364"/>
                  </a:lnTo>
                  <a:lnTo>
                    <a:pt x="1902" y="364"/>
                  </a:lnTo>
                  <a:lnTo>
                    <a:pt x="1900" y="388"/>
                  </a:lnTo>
                  <a:lnTo>
                    <a:pt x="1900" y="406"/>
                  </a:lnTo>
                  <a:lnTo>
                    <a:pt x="1896" y="414"/>
                  </a:lnTo>
                  <a:lnTo>
                    <a:pt x="1884" y="416"/>
                  </a:lnTo>
                  <a:lnTo>
                    <a:pt x="1884" y="408"/>
                  </a:lnTo>
                  <a:lnTo>
                    <a:pt x="1866" y="386"/>
                  </a:lnTo>
                  <a:lnTo>
                    <a:pt x="1880" y="376"/>
                  </a:lnTo>
                  <a:lnTo>
                    <a:pt x="1880" y="370"/>
                  </a:lnTo>
                  <a:lnTo>
                    <a:pt x="1842" y="386"/>
                  </a:lnTo>
                  <a:lnTo>
                    <a:pt x="1834" y="382"/>
                  </a:lnTo>
                  <a:lnTo>
                    <a:pt x="1790" y="378"/>
                  </a:lnTo>
                  <a:lnTo>
                    <a:pt x="1774" y="398"/>
                  </a:lnTo>
                  <a:lnTo>
                    <a:pt x="1762" y="380"/>
                  </a:lnTo>
                  <a:lnTo>
                    <a:pt x="1762" y="378"/>
                  </a:lnTo>
                  <a:lnTo>
                    <a:pt x="1764" y="370"/>
                  </a:lnTo>
                  <a:lnTo>
                    <a:pt x="1762" y="358"/>
                  </a:lnTo>
                  <a:lnTo>
                    <a:pt x="1758" y="342"/>
                  </a:lnTo>
                  <a:lnTo>
                    <a:pt x="1748" y="332"/>
                  </a:lnTo>
                  <a:lnTo>
                    <a:pt x="1734" y="326"/>
                  </a:lnTo>
                  <a:lnTo>
                    <a:pt x="1722" y="326"/>
                  </a:lnTo>
                  <a:lnTo>
                    <a:pt x="1712" y="326"/>
                  </a:lnTo>
                  <a:lnTo>
                    <a:pt x="1710" y="328"/>
                  </a:lnTo>
                  <a:lnTo>
                    <a:pt x="1704" y="328"/>
                  </a:lnTo>
                  <a:lnTo>
                    <a:pt x="1690" y="330"/>
                  </a:lnTo>
                  <a:lnTo>
                    <a:pt x="1676" y="330"/>
                  </a:lnTo>
                  <a:lnTo>
                    <a:pt x="1664" y="328"/>
                  </a:lnTo>
                  <a:lnTo>
                    <a:pt x="1660" y="324"/>
                  </a:lnTo>
                  <a:lnTo>
                    <a:pt x="1654" y="322"/>
                  </a:lnTo>
                  <a:lnTo>
                    <a:pt x="1650" y="322"/>
                  </a:lnTo>
                  <a:lnTo>
                    <a:pt x="1648" y="324"/>
                  </a:lnTo>
                  <a:lnTo>
                    <a:pt x="1646" y="324"/>
                  </a:lnTo>
                  <a:lnTo>
                    <a:pt x="1646" y="314"/>
                  </a:lnTo>
                  <a:lnTo>
                    <a:pt x="1638" y="310"/>
                  </a:lnTo>
                  <a:lnTo>
                    <a:pt x="1640" y="308"/>
                  </a:lnTo>
                  <a:lnTo>
                    <a:pt x="1640" y="304"/>
                  </a:lnTo>
                  <a:lnTo>
                    <a:pt x="1638" y="298"/>
                  </a:lnTo>
                  <a:lnTo>
                    <a:pt x="1636" y="290"/>
                  </a:lnTo>
                  <a:lnTo>
                    <a:pt x="1634" y="282"/>
                  </a:lnTo>
                  <a:lnTo>
                    <a:pt x="1630" y="278"/>
                  </a:lnTo>
                  <a:lnTo>
                    <a:pt x="1626" y="276"/>
                  </a:lnTo>
                  <a:lnTo>
                    <a:pt x="1622" y="276"/>
                  </a:lnTo>
                  <a:lnTo>
                    <a:pt x="1618" y="278"/>
                  </a:lnTo>
                  <a:lnTo>
                    <a:pt x="1614" y="280"/>
                  </a:lnTo>
                  <a:lnTo>
                    <a:pt x="1610" y="282"/>
                  </a:lnTo>
                  <a:lnTo>
                    <a:pt x="1606" y="286"/>
                  </a:lnTo>
                  <a:lnTo>
                    <a:pt x="1604" y="288"/>
                  </a:lnTo>
                  <a:lnTo>
                    <a:pt x="1604" y="288"/>
                  </a:lnTo>
                  <a:lnTo>
                    <a:pt x="1602" y="288"/>
                  </a:lnTo>
                  <a:lnTo>
                    <a:pt x="1600" y="288"/>
                  </a:lnTo>
                  <a:lnTo>
                    <a:pt x="1598" y="290"/>
                  </a:lnTo>
                  <a:lnTo>
                    <a:pt x="1596" y="288"/>
                  </a:lnTo>
                  <a:lnTo>
                    <a:pt x="1594" y="288"/>
                  </a:lnTo>
                  <a:lnTo>
                    <a:pt x="1592" y="286"/>
                  </a:lnTo>
                  <a:lnTo>
                    <a:pt x="1592" y="282"/>
                  </a:lnTo>
                  <a:lnTo>
                    <a:pt x="1592" y="280"/>
                  </a:lnTo>
                  <a:lnTo>
                    <a:pt x="1592" y="276"/>
                  </a:lnTo>
                  <a:lnTo>
                    <a:pt x="1590" y="272"/>
                  </a:lnTo>
                  <a:lnTo>
                    <a:pt x="1588" y="270"/>
                  </a:lnTo>
                  <a:lnTo>
                    <a:pt x="1584" y="268"/>
                  </a:lnTo>
                  <a:lnTo>
                    <a:pt x="1578" y="268"/>
                  </a:lnTo>
                  <a:lnTo>
                    <a:pt x="1566" y="266"/>
                  </a:lnTo>
                  <a:lnTo>
                    <a:pt x="1552" y="264"/>
                  </a:lnTo>
                  <a:lnTo>
                    <a:pt x="1538" y="260"/>
                  </a:lnTo>
                  <a:lnTo>
                    <a:pt x="1528" y="256"/>
                  </a:lnTo>
                  <a:lnTo>
                    <a:pt x="1524" y="256"/>
                  </a:lnTo>
                  <a:lnTo>
                    <a:pt x="1528" y="260"/>
                  </a:lnTo>
                  <a:lnTo>
                    <a:pt x="1526" y="264"/>
                  </a:lnTo>
                  <a:lnTo>
                    <a:pt x="1524" y="268"/>
                  </a:lnTo>
                  <a:lnTo>
                    <a:pt x="1518" y="270"/>
                  </a:lnTo>
                  <a:lnTo>
                    <a:pt x="1512" y="272"/>
                  </a:lnTo>
                  <a:lnTo>
                    <a:pt x="1504" y="276"/>
                  </a:lnTo>
                  <a:lnTo>
                    <a:pt x="1502" y="286"/>
                  </a:lnTo>
                  <a:lnTo>
                    <a:pt x="1502" y="296"/>
                  </a:lnTo>
                  <a:lnTo>
                    <a:pt x="1502" y="306"/>
                  </a:lnTo>
                  <a:lnTo>
                    <a:pt x="1502" y="310"/>
                  </a:lnTo>
                  <a:lnTo>
                    <a:pt x="1494" y="312"/>
                  </a:lnTo>
                  <a:lnTo>
                    <a:pt x="1482" y="318"/>
                  </a:lnTo>
                  <a:lnTo>
                    <a:pt x="1460" y="304"/>
                  </a:lnTo>
                  <a:lnTo>
                    <a:pt x="1452" y="310"/>
                  </a:lnTo>
                  <a:lnTo>
                    <a:pt x="1438" y="310"/>
                  </a:lnTo>
                  <a:lnTo>
                    <a:pt x="1422" y="294"/>
                  </a:lnTo>
                  <a:lnTo>
                    <a:pt x="1422" y="294"/>
                  </a:lnTo>
                  <a:lnTo>
                    <a:pt x="1420" y="296"/>
                  </a:lnTo>
                  <a:lnTo>
                    <a:pt x="1418" y="300"/>
                  </a:lnTo>
                  <a:lnTo>
                    <a:pt x="1416" y="304"/>
                  </a:lnTo>
                  <a:lnTo>
                    <a:pt x="1412" y="308"/>
                  </a:lnTo>
                  <a:lnTo>
                    <a:pt x="1410" y="312"/>
                  </a:lnTo>
                  <a:lnTo>
                    <a:pt x="1410" y="316"/>
                  </a:lnTo>
                  <a:lnTo>
                    <a:pt x="1408" y="320"/>
                  </a:lnTo>
                  <a:lnTo>
                    <a:pt x="1404" y="324"/>
                  </a:lnTo>
                  <a:lnTo>
                    <a:pt x="1402" y="328"/>
                  </a:lnTo>
                  <a:lnTo>
                    <a:pt x="1398" y="330"/>
                  </a:lnTo>
                  <a:lnTo>
                    <a:pt x="1396" y="334"/>
                  </a:lnTo>
                  <a:lnTo>
                    <a:pt x="1396" y="334"/>
                  </a:lnTo>
                  <a:lnTo>
                    <a:pt x="1392" y="320"/>
                  </a:lnTo>
                  <a:lnTo>
                    <a:pt x="1384" y="304"/>
                  </a:lnTo>
                  <a:lnTo>
                    <a:pt x="1384" y="274"/>
                  </a:lnTo>
                  <a:lnTo>
                    <a:pt x="1388" y="254"/>
                  </a:lnTo>
                  <a:lnTo>
                    <a:pt x="1386" y="248"/>
                  </a:lnTo>
                  <a:lnTo>
                    <a:pt x="1384" y="246"/>
                  </a:lnTo>
                  <a:lnTo>
                    <a:pt x="1382" y="244"/>
                  </a:lnTo>
                  <a:lnTo>
                    <a:pt x="1378" y="242"/>
                  </a:lnTo>
                  <a:lnTo>
                    <a:pt x="1374" y="242"/>
                  </a:lnTo>
                  <a:lnTo>
                    <a:pt x="1372" y="244"/>
                  </a:lnTo>
                  <a:lnTo>
                    <a:pt x="1370" y="244"/>
                  </a:lnTo>
                  <a:lnTo>
                    <a:pt x="1368" y="244"/>
                  </a:lnTo>
                  <a:lnTo>
                    <a:pt x="1368" y="244"/>
                  </a:lnTo>
                  <a:lnTo>
                    <a:pt x="1366" y="240"/>
                  </a:lnTo>
                  <a:lnTo>
                    <a:pt x="1362" y="238"/>
                  </a:lnTo>
                  <a:lnTo>
                    <a:pt x="1356" y="234"/>
                  </a:lnTo>
                  <a:lnTo>
                    <a:pt x="1348" y="232"/>
                  </a:lnTo>
                  <a:lnTo>
                    <a:pt x="1338" y="230"/>
                  </a:lnTo>
                  <a:lnTo>
                    <a:pt x="1332" y="230"/>
                  </a:lnTo>
                  <a:lnTo>
                    <a:pt x="1326" y="228"/>
                  </a:lnTo>
                  <a:lnTo>
                    <a:pt x="1322" y="228"/>
                  </a:lnTo>
                  <a:lnTo>
                    <a:pt x="1320" y="230"/>
                  </a:lnTo>
                  <a:lnTo>
                    <a:pt x="1316" y="232"/>
                  </a:lnTo>
                  <a:lnTo>
                    <a:pt x="1312" y="234"/>
                  </a:lnTo>
                  <a:lnTo>
                    <a:pt x="1308" y="238"/>
                  </a:lnTo>
                  <a:lnTo>
                    <a:pt x="1296" y="242"/>
                  </a:lnTo>
                  <a:lnTo>
                    <a:pt x="1284" y="240"/>
                  </a:lnTo>
                  <a:lnTo>
                    <a:pt x="1272" y="238"/>
                  </a:lnTo>
                  <a:lnTo>
                    <a:pt x="1262" y="236"/>
                  </a:lnTo>
                  <a:lnTo>
                    <a:pt x="1258" y="234"/>
                  </a:lnTo>
                  <a:lnTo>
                    <a:pt x="1224" y="216"/>
                  </a:lnTo>
                  <a:lnTo>
                    <a:pt x="1210" y="216"/>
                  </a:lnTo>
                  <a:lnTo>
                    <a:pt x="1194" y="214"/>
                  </a:lnTo>
                  <a:lnTo>
                    <a:pt x="1182" y="208"/>
                  </a:lnTo>
                  <a:lnTo>
                    <a:pt x="1172" y="204"/>
                  </a:lnTo>
                  <a:lnTo>
                    <a:pt x="1168" y="202"/>
                  </a:lnTo>
                  <a:lnTo>
                    <a:pt x="1160" y="196"/>
                  </a:lnTo>
                  <a:lnTo>
                    <a:pt x="1156" y="190"/>
                  </a:lnTo>
                  <a:lnTo>
                    <a:pt x="1164" y="186"/>
                  </a:lnTo>
                  <a:lnTo>
                    <a:pt x="1166" y="184"/>
                  </a:lnTo>
                  <a:lnTo>
                    <a:pt x="1166" y="182"/>
                  </a:lnTo>
                  <a:lnTo>
                    <a:pt x="1166" y="178"/>
                  </a:lnTo>
                  <a:lnTo>
                    <a:pt x="1164" y="172"/>
                  </a:lnTo>
                  <a:lnTo>
                    <a:pt x="1160" y="170"/>
                  </a:lnTo>
                  <a:lnTo>
                    <a:pt x="1158" y="168"/>
                  </a:lnTo>
                  <a:lnTo>
                    <a:pt x="1156" y="168"/>
                  </a:lnTo>
                  <a:lnTo>
                    <a:pt x="1152" y="170"/>
                  </a:lnTo>
                  <a:lnTo>
                    <a:pt x="1150" y="170"/>
                  </a:lnTo>
                  <a:lnTo>
                    <a:pt x="1148" y="172"/>
                  </a:lnTo>
                  <a:lnTo>
                    <a:pt x="1148" y="172"/>
                  </a:lnTo>
                  <a:lnTo>
                    <a:pt x="1146" y="174"/>
                  </a:lnTo>
                  <a:lnTo>
                    <a:pt x="1144" y="176"/>
                  </a:lnTo>
                  <a:lnTo>
                    <a:pt x="1142" y="180"/>
                  </a:lnTo>
                  <a:lnTo>
                    <a:pt x="1140" y="184"/>
                  </a:lnTo>
                  <a:lnTo>
                    <a:pt x="1136" y="190"/>
                  </a:lnTo>
                  <a:lnTo>
                    <a:pt x="1132" y="194"/>
                  </a:lnTo>
                  <a:lnTo>
                    <a:pt x="1128" y="198"/>
                  </a:lnTo>
                  <a:lnTo>
                    <a:pt x="1126" y="200"/>
                  </a:lnTo>
                  <a:lnTo>
                    <a:pt x="1120" y="202"/>
                  </a:lnTo>
                  <a:lnTo>
                    <a:pt x="1116" y="206"/>
                  </a:lnTo>
                  <a:lnTo>
                    <a:pt x="1112" y="210"/>
                  </a:lnTo>
                  <a:lnTo>
                    <a:pt x="1110" y="216"/>
                  </a:lnTo>
                  <a:lnTo>
                    <a:pt x="1108" y="220"/>
                  </a:lnTo>
                  <a:lnTo>
                    <a:pt x="1106" y="222"/>
                  </a:lnTo>
                  <a:lnTo>
                    <a:pt x="1104" y="224"/>
                  </a:lnTo>
                  <a:lnTo>
                    <a:pt x="1096" y="224"/>
                  </a:lnTo>
                  <a:lnTo>
                    <a:pt x="1092" y="204"/>
                  </a:lnTo>
                  <a:lnTo>
                    <a:pt x="1084" y="194"/>
                  </a:lnTo>
                  <a:lnTo>
                    <a:pt x="1108" y="192"/>
                  </a:lnTo>
                  <a:lnTo>
                    <a:pt x="1134" y="160"/>
                  </a:lnTo>
                  <a:lnTo>
                    <a:pt x="1150" y="144"/>
                  </a:lnTo>
                  <a:lnTo>
                    <a:pt x="1158" y="130"/>
                  </a:lnTo>
                  <a:lnTo>
                    <a:pt x="1162" y="122"/>
                  </a:lnTo>
                  <a:lnTo>
                    <a:pt x="1164" y="120"/>
                  </a:lnTo>
                  <a:lnTo>
                    <a:pt x="1164" y="96"/>
                  </a:lnTo>
                  <a:lnTo>
                    <a:pt x="1166" y="78"/>
                  </a:lnTo>
                  <a:lnTo>
                    <a:pt x="1160" y="64"/>
                  </a:lnTo>
                  <a:lnTo>
                    <a:pt x="1148" y="54"/>
                  </a:lnTo>
                  <a:lnTo>
                    <a:pt x="1134" y="52"/>
                  </a:lnTo>
                  <a:lnTo>
                    <a:pt x="1122" y="56"/>
                  </a:lnTo>
                  <a:lnTo>
                    <a:pt x="1108" y="64"/>
                  </a:lnTo>
                  <a:lnTo>
                    <a:pt x="1098" y="68"/>
                  </a:lnTo>
                  <a:lnTo>
                    <a:pt x="1090" y="70"/>
                  </a:lnTo>
                  <a:lnTo>
                    <a:pt x="1084" y="70"/>
                  </a:lnTo>
                  <a:lnTo>
                    <a:pt x="1080" y="70"/>
                  </a:lnTo>
                  <a:lnTo>
                    <a:pt x="1080" y="70"/>
                  </a:lnTo>
                  <a:lnTo>
                    <a:pt x="1078" y="52"/>
                  </a:lnTo>
                  <a:lnTo>
                    <a:pt x="1070" y="46"/>
                  </a:lnTo>
                  <a:lnTo>
                    <a:pt x="1080" y="20"/>
                  </a:lnTo>
                  <a:lnTo>
                    <a:pt x="1082" y="20"/>
                  </a:lnTo>
                  <a:lnTo>
                    <a:pt x="1084" y="18"/>
                  </a:lnTo>
                  <a:lnTo>
                    <a:pt x="1086" y="18"/>
                  </a:lnTo>
                  <a:lnTo>
                    <a:pt x="1088" y="16"/>
                  </a:lnTo>
                  <a:lnTo>
                    <a:pt x="1088" y="14"/>
                  </a:lnTo>
                  <a:lnTo>
                    <a:pt x="1088" y="10"/>
                  </a:lnTo>
                  <a:lnTo>
                    <a:pt x="1086" y="8"/>
                  </a:lnTo>
                  <a:lnTo>
                    <a:pt x="1080" y="4"/>
                  </a:lnTo>
                  <a:lnTo>
                    <a:pt x="1068" y="0"/>
                  </a:lnTo>
                  <a:lnTo>
                    <a:pt x="1056" y="4"/>
                  </a:lnTo>
                  <a:lnTo>
                    <a:pt x="1048" y="10"/>
                  </a:lnTo>
                  <a:lnTo>
                    <a:pt x="1042" y="16"/>
                  </a:lnTo>
                  <a:lnTo>
                    <a:pt x="1038" y="22"/>
                  </a:lnTo>
                  <a:lnTo>
                    <a:pt x="1030" y="32"/>
                  </a:lnTo>
                  <a:lnTo>
                    <a:pt x="1022" y="42"/>
                  </a:lnTo>
                  <a:lnTo>
                    <a:pt x="1016" y="50"/>
                  </a:lnTo>
                  <a:lnTo>
                    <a:pt x="1012" y="54"/>
                  </a:lnTo>
                  <a:lnTo>
                    <a:pt x="1016" y="62"/>
                  </a:lnTo>
                  <a:lnTo>
                    <a:pt x="1008" y="76"/>
                  </a:lnTo>
                  <a:lnTo>
                    <a:pt x="990" y="68"/>
                  </a:lnTo>
                  <a:lnTo>
                    <a:pt x="988" y="68"/>
                  </a:lnTo>
                  <a:lnTo>
                    <a:pt x="986" y="68"/>
                  </a:lnTo>
                  <a:lnTo>
                    <a:pt x="986" y="68"/>
                  </a:lnTo>
                  <a:lnTo>
                    <a:pt x="986" y="70"/>
                  </a:lnTo>
                  <a:lnTo>
                    <a:pt x="988" y="72"/>
                  </a:lnTo>
                  <a:lnTo>
                    <a:pt x="990" y="74"/>
                  </a:lnTo>
                  <a:lnTo>
                    <a:pt x="992" y="76"/>
                  </a:lnTo>
                  <a:lnTo>
                    <a:pt x="992" y="78"/>
                  </a:lnTo>
                  <a:lnTo>
                    <a:pt x="994" y="78"/>
                  </a:lnTo>
                  <a:lnTo>
                    <a:pt x="1020" y="98"/>
                  </a:lnTo>
                  <a:lnTo>
                    <a:pt x="1020" y="100"/>
                  </a:lnTo>
                  <a:lnTo>
                    <a:pt x="1020" y="102"/>
                  </a:lnTo>
                  <a:lnTo>
                    <a:pt x="1020" y="108"/>
                  </a:lnTo>
                  <a:lnTo>
                    <a:pt x="1020" y="114"/>
                  </a:lnTo>
                  <a:lnTo>
                    <a:pt x="1020" y="122"/>
                  </a:lnTo>
                  <a:lnTo>
                    <a:pt x="1018" y="126"/>
                  </a:lnTo>
                  <a:lnTo>
                    <a:pt x="1014" y="130"/>
                  </a:lnTo>
                  <a:lnTo>
                    <a:pt x="1010" y="128"/>
                  </a:lnTo>
                  <a:lnTo>
                    <a:pt x="1006" y="126"/>
                  </a:lnTo>
                  <a:lnTo>
                    <a:pt x="1002" y="120"/>
                  </a:lnTo>
                  <a:lnTo>
                    <a:pt x="998" y="112"/>
                  </a:lnTo>
                  <a:lnTo>
                    <a:pt x="992" y="100"/>
                  </a:lnTo>
                  <a:lnTo>
                    <a:pt x="980" y="92"/>
                  </a:lnTo>
                  <a:lnTo>
                    <a:pt x="966" y="90"/>
                  </a:lnTo>
                  <a:lnTo>
                    <a:pt x="952" y="92"/>
                  </a:lnTo>
                  <a:lnTo>
                    <a:pt x="944" y="92"/>
                  </a:lnTo>
                  <a:lnTo>
                    <a:pt x="940" y="92"/>
                  </a:lnTo>
                  <a:lnTo>
                    <a:pt x="936" y="92"/>
                  </a:lnTo>
                  <a:lnTo>
                    <a:pt x="932" y="90"/>
                  </a:lnTo>
                  <a:lnTo>
                    <a:pt x="930" y="88"/>
                  </a:lnTo>
                  <a:lnTo>
                    <a:pt x="930" y="86"/>
                  </a:lnTo>
                  <a:lnTo>
                    <a:pt x="930" y="84"/>
                  </a:lnTo>
                  <a:lnTo>
                    <a:pt x="930" y="84"/>
                  </a:lnTo>
                  <a:lnTo>
                    <a:pt x="928" y="84"/>
                  </a:lnTo>
                  <a:lnTo>
                    <a:pt x="924" y="86"/>
                  </a:lnTo>
                  <a:lnTo>
                    <a:pt x="920" y="88"/>
                  </a:lnTo>
                  <a:lnTo>
                    <a:pt x="914" y="92"/>
                  </a:lnTo>
                  <a:lnTo>
                    <a:pt x="910" y="94"/>
                  </a:lnTo>
                  <a:lnTo>
                    <a:pt x="906" y="98"/>
                  </a:lnTo>
                  <a:lnTo>
                    <a:pt x="902" y="100"/>
                  </a:lnTo>
                  <a:lnTo>
                    <a:pt x="898" y="104"/>
                  </a:lnTo>
                  <a:lnTo>
                    <a:pt x="892" y="110"/>
                  </a:lnTo>
                  <a:lnTo>
                    <a:pt x="884" y="114"/>
                  </a:lnTo>
                  <a:lnTo>
                    <a:pt x="872" y="116"/>
                  </a:lnTo>
                  <a:lnTo>
                    <a:pt x="864" y="122"/>
                  </a:lnTo>
                  <a:lnTo>
                    <a:pt x="856" y="132"/>
                  </a:lnTo>
                  <a:lnTo>
                    <a:pt x="850" y="146"/>
                  </a:lnTo>
                  <a:lnTo>
                    <a:pt x="846" y="158"/>
                  </a:lnTo>
                  <a:lnTo>
                    <a:pt x="844" y="162"/>
                  </a:lnTo>
                  <a:lnTo>
                    <a:pt x="842" y="168"/>
                  </a:lnTo>
                  <a:lnTo>
                    <a:pt x="836" y="172"/>
                  </a:lnTo>
                  <a:lnTo>
                    <a:pt x="830" y="176"/>
                  </a:lnTo>
                  <a:lnTo>
                    <a:pt x="826" y="180"/>
                  </a:lnTo>
                  <a:lnTo>
                    <a:pt x="822" y="182"/>
                  </a:lnTo>
                  <a:lnTo>
                    <a:pt x="818" y="184"/>
                  </a:lnTo>
                  <a:lnTo>
                    <a:pt x="818" y="188"/>
                  </a:lnTo>
                  <a:lnTo>
                    <a:pt x="820" y="190"/>
                  </a:lnTo>
                  <a:lnTo>
                    <a:pt x="822" y="192"/>
                  </a:lnTo>
                  <a:lnTo>
                    <a:pt x="822" y="196"/>
                  </a:lnTo>
                  <a:lnTo>
                    <a:pt x="818" y="202"/>
                  </a:lnTo>
                  <a:lnTo>
                    <a:pt x="804" y="208"/>
                  </a:lnTo>
                  <a:lnTo>
                    <a:pt x="782" y="214"/>
                  </a:lnTo>
                  <a:lnTo>
                    <a:pt x="772" y="220"/>
                  </a:lnTo>
                  <a:lnTo>
                    <a:pt x="768" y="232"/>
                  </a:lnTo>
                  <a:lnTo>
                    <a:pt x="764" y="244"/>
                  </a:lnTo>
                  <a:lnTo>
                    <a:pt x="766" y="256"/>
                  </a:lnTo>
                  <a:lnTo>
                    <a:pt x="766" y="266"/>
                  </a:lnTo>
                  <a:lnTo>
                    <a:pt x="766" y="272"/>
                  </a:lnTo>
                  <a:lnTo>
                    <a:pt x="768" y="276"/>
                  </a:lnTo>
                  <a:lnTo>
                    <a:pt x="772" y="276"/>
                  </a:lnTo>
                  <a:lnTo>
                    <a:pt x="776" y="278"/>
                  </a:lnTo>
                  <a:lnTo>
                    <a:pt x="782" y="278"/>
                  </a:lnTo>
                  <a:lnTo>
                    <a:pt x="784" y="278"/>
                  </a:lnTo>
                  <a:lnTo>
                    <a:pt x="786" y="278"/>
                  </a:lnTo>
                  <a:lnTo>
                    <a:pt x="786" y="282"/>
                  </a:lnTo>
                  <a:lnTo>
                    <a:pt x="788" y="284"/>
                  </a:lnTo>
                  <a:lnTo>
                    <a:pt x="792" y="288"/>
                  </a:lnTo>
                  <a:lnTo>
                    <a:pt x="796" y="292"/>
                  </a:lnTo>
                  <a:lnTo>
                    <a:pt x="800" y="294"/>
                  </a:lnTo>
                  <a:lnTo>
                    <a:pt x="802" y="296"/>
                  </a:lnTo>
                  <a:lnTo>
                    <a:pt x="804" y="298"/>
                  </a:lnTo>
                  <a:lnTo>
                    <a:pt x="804" y="344"/>
                  </a:lnTo>
                  <a:lnTo>
                    <a:pt x="800" y="352"/>
                  </a:lnTo>
                  <a:lnTo>
                    <a:pt x="800" y="358"/>
                  </a:lnTo>
                  <a:lnTo>
                    <a:pt x="800" y="364"/>
                  </a:lnTo>
                  <a:lnTo>
                    <a:pt x="802" y="368"/>
                  </a:lnTo>
                  <a:lnTo>
                    <a:pt x="806" y="372"/>
                  </a:lnTo>
                  <a:lnTo>
                    <a:pt x="808" y="374"/>
                  </a:lnTo>
                  <a:lnTo>
                    <a:pt x="810" y="376"/>
                  </a:lnTo>
                  <a:lnTo>
                    <a:pt x="812" y="376"/>
                  </a:lnTo>
                  <a:lnTo>
                    <a:pt x="812" y="382"/>
                  </a:lnTo>
                  <a:lnTo>
                    <a:pt x="800" y="380"/>
                  </a:lnTo>
                  <a:lnTo>
                    <a:pt x="796" y="378"/>
                  </a:lnTo>
                  <a:lnTo>
                    <a:pt x="792" y="374"/>
                  </a:lnTo>
                  <a:lnTo>
                    <a:pt x="788" y="370"/>
                  </a:lnTo>
                  <a:lnTo>
                    <a:pt x="784" y="366"/>
                  </a:lnTo>
                  <a:lnTo>
                    <a:pt x="782" y="360"/>
                  </a:lnTo>
                  <a:lnTo>
                    <a:pt x="782" y="356"/>
                  </a:lnTo>
                  <a:lnTo>
                    <a:pt x="782" y="352"/>
                  </a:lnTo>
                  <a:lnTo>
                    <a:pt x="784" y="348"/>
                  </a:lnTo>
                  <a:lnTo>
                    <a:pt x="784" y="344"/>
                  </a:lnTo>
                  <a:lnTo>
                    <a:pt x="782" y="340"/>
                  </a:lnTo>
                  <a:lnTo>
                    <a:pt x="778" y="338"/>
                  </a:lnTo>
                  <a:lnTo>
                    <a:pt x="776" y="338"/>
                  </a:lnTo>
                  <a:lnTo>
                    <a:pt x="776" y="336"/>
                  </a:lnTo>
                  <a:lnTo>
                    <a:pt x="776" y="334"/>
                  </a:lnTo>
                  <a:lnTo>
                    <a:pt x="778" y="332"/>
                  </a:lnTo>
                  <a:lnTo>
                    <a:pt x="782" y="326"/>
                  </a:lnTo>
                  <a:lnTo>
                    <a:pt x="784" y="322"/>
                  </a:lnTo>
                  <a:lnTo>
                    <a:pt x="788" y="316"/>
                  </a:lnTo>
                  <a:lnTo>
                    <a:pt x="790" y="308"/>
                  </a:lnTo>
                  <a:lnTo>
                    <a:pt x="790" y="304"/>
                  </a:lnTo>
                  <a:lnTo>
                    <a:pt x="788" y="300"/>
                  </a:lnTo>
                  <a:lnTo>
                    <a:pt x="788" y="298"/>
                  </a:lnTo>
                  <a:lnTo>
                    <a:pt x="786" y="298"/>
                  </a:lnTo>
                  <a:lnTo>
                    <a:pt x="782" y="298"/>
                  </a:lnTo>
                  <a:lnTo>
                    <a:pt x="778" y="298"/>
                  </a:lnTo>
                  <a:lnTo>
                    <a:pt x="774" y="298"/>
                  </a:lnTo>
                  <a:lnTo>
                    <a:pt x="768" y="296"/>
                  </a:lnTo>
                  <a:lnTo>
                    <a:pt x="766" y="294"/>
                  </a:lnTo>
                  <a:lnTo>
                    <a:pt x="764" y="292"/>
                  </a:lnTo>
                  <a:lnTo>
                    <a:pt x="762" y="290"/>
                  </a:lnTo>
                  <a:lnTo>
                    <a:pt x="762" y="290"/>
                  </a:lnTo>
                  <a:lnTo>
                    <a:pt x="758" y="290"/>
                  </a:lnTo>
                  <a:lnTo>
                    <a:pt x="754" y="290"/>
                  </a:lnTo>
                  <a:lnTo>
                    <a:pt x="750" y="288"/>
                  </a:lnTo>
                  <a:lnTo>
                    <a:pt x="744" y="286"/>
                  </a:lnTo>
                  <a:lnTo>
                    <a:pt x="738" y="284"/>
                  </a:lnTo>
                  <a:lnTo>
                    <a:pt x="732" y="280"/>
                  </a:lnTo>
                  <a:lnTo>
                    <a:pt x="728" y="276"/>
                  </a:lnTo>
                  <a:lnTo>
                    <a:pt x="726" y="276"/>
                  </a:lnTo>
                  <a:lnTo>
                    <a:pt x="724" y="274"/>
                  </a:lnTo>
                  <a:lnTo>
                    <a:pt x="722" y="276"/>
                  </a:lnTo>
                  <a:lnTo>
                    <a:pt x="720" y="278"/>
                  </a:lnTo>
                  <a:lnTo>
                    <a:pt x="718" y="280"/>
                  </a:lnTo>
                  <a:lnTo>
                    <a:pt x="718" y="282"/>
                  </a:lnTo>
                  <a:lnTo>
                    <a:pt x="716" y="282"/>
                  </a:lnTo>
                  <a:lnTo>
                    <a:pt x="712" y="278"/>
                  </a:lnTo>
                  <a:lnTo>
                    <a:pt x="710" y="270"/>
                  </a:lnTo>
                  <a:lnTo>
                    <a:pt x="710" y="260"/>
                  </a:lnTo>
                  <a:lnTo>
                    <a:pt x="710" y="250"/>
                  </a:lnTo>
                  <a:lnTo>
                    <a:pt x="708" y="246"/>
                  </a:lnTo>
                  <a:lnTo>
                    <a:pt x="706" y="244"/>
                  </a:lnTo>
                  <a:lnTo>
                    <a:pt x="704" y="244"/>
                  </a:lnTo>
                  <a:lnTo>
                    <a:pt x="700" y="242"/>
                  </a:lnTo>
                  <a:lnTo>
                    <a:pt x="696" y="242"/>
                  </a:lnTo>
                  <a:lnTo>
                    <a:pt x="694" y="244"/>
                  </a:lnTo>
                  <a:lnTo>
                    <a:pt x="692" y="244"/>
                  </a:lnTo>
                  <a:lnTo>
                    <a:pt x="690" y="244"/>
                  </a:lnTo>
                  <a:lnTo>
                    <a:pt x="688" y="246"/>
                  </a:lnTo>
                  <a:lnTo>
                    <a:pt x="684" y="248"/>
                  </a:lnTo>
                  <a:lnTo>
                    <a:pt x="684" y="250"/>
                  </a:lnTo>
                  <a:lnTo>
                    <a:pt x="684" y="254"/>
                  </a:lnTo>
                  <a:lnTo>
                    <a:pt x="684" y="258"/>
                  </a:lnTo>
                  <a:lnTo>
                    <a:pt x="686" y="262"/>
                  </a:lnTo>
                  <a:lnTo>
                    <a:pt x="686" y="266"/>
                  </a:lnTo>
                  <a:lnTo>
                    <a:pt x="688" y="270"/>
                  </a:lnTo>
                  <a:lnTo>
                    <a:pt x="690" y="274"/>
                  </a:lnTo>
                  <a:lnTo>
                    <a:pt x="690" y="278"/>
                  </a:lnTo>
                  <a:lnTo>
                    <a:pt x="690" y="282"/>
                  </a:lnTo>
                  <a:lnTo>
                    <a:pt x="690" y="284"/>
                  </a:lnTo>
                  <a:lnTo>
                    <a:pt x="686" y="288"/>
                  </a:lnTo>
                  <a:lnTo>
                    <a:pt x="682" y="290"/>
                  </a:lnTo>
                  <a:lnTo>
                    <a:pt x="676" y="292"/>
                  </a:lnTo>
                  <a:lnTo>
                    <a:pt x="672" y="298"/>
                  </a:lnTo>
                  <a:lnTo>
                    <a:pt x="670" y="304"/>
                  </a:lnTo>
                  <a:lnTo>
                    <a:pt x="668" y="308"/>
                  </a:lnTo>
                  <a:lnTo>
                    <a:pt x="670" y="314"/>
                  </a:lnTo>
                  <a:lnTo>
                    <a:pt x="670" y="318"/>
                  </a:lnTo>
                  <a:lnTo>
                    <a:pt x="672" y="320"/>
                  </a:lnTo>
                  <a:lnTo>
                    <a:pt x="674" y="322"/>
                  </a:lnTo>
                  <a:lnTo>
                    <a:pt x="678" y="324"/>
                  </a:lnTo>
                  <a:lnTo>
                    <a:pt x="680" y="326"/>
                  </a:lnTo>
                  <a:lnTo>
                    <a:pt x="680" y="330"/>
                  </a:lnTo>
                  <a:lnTo>
                    <a:pt x="682" y="332"/>
                  </a:lnTo>
                  <a:lnTo>
                    <a:pt x="680" y="338"/>
                  </a:lnTo>
                  <a:lnTo>
                    <a:pt x="680" y="344"/>
                  </a:lnTo>
                  <a:lnTo>
                    <a:pt x="678" y="350"/>
                  </a:lnTo>
                  <a:lnTo>
                    <a:pt x="674" y="354"/>
                  </a:lnTo>
                  <a:lnTo>
                    <a:pt x="670" y="364"/>
                  </a:lnTo>
                  <a:lnTo>
                    <a:pt x="670" y="378"/>
                  </a:lnTo>
                  <a:lnTo>
                    <a:pt x="668" y="392"/>
                  </a:lnTo>
                  <a:lnTo>
                    <a:pt x="668" y="398"/>
                  </a:lnTo>
                  <a:lnTo>
                    <a:pt x="684" y="400"/>
                  </a:lnTo>
                  <a:lnTo>
                    <a:pt x="698" y="390"/>
                  </a:lnTo>
                  <a:lnTo>
                    <a:pt x="704" y="390"/>
                  </a:lnTo>
                  <a:lnTo>
                    <a:pt x="710" y="390"/>
                  </a:lnTo>
                  <a:lnTo>
                    <a:pt x="714" y="392"/>
                  </a:lnTo>
                  <a:lnTo>
                    <a:pt x="716" y="394"/>
                  </a:lnTo>
                  <a:lnTo>
                    <a:pt x="718" y="398"/>
                  </a:lnTo>
                  <a:lnTo>
                    <a:pt x="720" y="400"/>
                  </a:lnTo>
                  <a:lnTo>
                    <a:pt x="722" y="402"/>
                  </a:lnTo>
                  <a:lnTo>
                    <a:pt x="722" y="404"/>
                  </a:lnTo>
                  <a:lnTo>
                    <a:pt x="724" y="406"/>
                  </a:lnTo>
                  <a:lnTo>
                    <a:pt x="726" y="416"/>
                  </a:lnTo>
                  <a:lnTo>
                    <a:pt x="730" y="428"/>
                  </a:lnTo>
                  <a:lnTo>
                    <a:pt x="732" y="438"/>
                  </a:lnTo>
                  <a:lnTo>
                    <a:pt x="732" y="444"/>
                  </a:lnTo>
                  <a:lnTo>
                    <a:pt x="734" y="446"/>
                  </a:lnTo>
                  <a:lnTo>
                    <a:pt x="736" y="448"/>
                  </a:lnTo>
                  <a:lnTo>
                    <a:pt x="738" y="450"/>
                  </a:lnTo>
                  <a:lnTo>
                    <a:pt x="740" y="450"/>
                  </a:lnTo>
                  <a:lnTo>
                    <a:pt x="742" y="450"/>
                  </a:lnTo>
                  <a:lnTo>
                    <a:pt x="742" y="450"/>
                  </a:lnTo>
                  <a:lnTo>
                    <a:pt x="742" y="450"/>
                  </a:lnTo>
                  <a:lnTo>
                    <a:pt x="746" y="448"/>
                  </a:lnTo>
                  <a:lnTo>
                    <a:pt x="748" y="448"/>
                  </a:lnTo>
                  <a:lnTo>
                    <a:pt x="752" y="448"/>
                  </a:lnTo>
                  <a:lnTo>
                    <a:pt x="754" y="450"/>
                  </a:lnTo>
                  <a:lnTo>
                    <a:pt x="758" y="452"/>
                  </a:lnTo>
                  <a:lnTo>
                    <a:pt x="760" y="454"/>
                  </a:lnTo>
                  <a:lnTo>
                    <a:pt x="766" y="456"/>
                  </a:lnTo>
                  <a:lnTo>
                    <a:pt x="770" y="458"/>
                  </a:lnTo>
                  <a:lnTo>
                    <a:pt x="774" y="458"/>
                  </a:lnTo>
                  <a:lnTo>
                    <a:pt x="774" y="458"/>
                  </a:lnTo>
                  <a:lnTo>
                    <a:pt x="772" y="462"/>
                  </a:lnTo>
                  <a:lnTo>
                    <a:pt x="768" y="466"/>
                  </a:lnTo>
                  <a:lnTo>
                    <a:pt x="764" y="468"/>
                  </a:lnTo>
                  <a:lnTo>
                    <a:pt x="760" y="468"/>
                  </a:lnTo>
                  <a:lnTo>
                    <a:pt x="758" y="470"/>
                  </a:lnTo>
                  <a:lnTo>
                    <a:pt x="756" y="470"/>
                  </a:lnTo>
                  <a:lnTo>
                    <a:pt x="752" y="470"/>
                  </a:lnTo>
                  <a:lnTo>
                    <a:pt x="750" y="472"/>
                  </a:lnTo>
                  <a:lnTo>
                    <a:pt x="748" y="476"/>
                  </a:lnTo>
                  <a:lnTo>
                    <a:pt x="746" y="480"/>
                  </a:lnTo>
                  <a:lnTo>
                    <a:pt x="746" y="484"/>
                  </a:lnTo>
                  <a:lnTo>
                    <a:pt x="748" y="486"/>
                  </a:lnTo>
                  <a:lnTo>
                    <a:pt x="752" y="496"/>
                  </a:lnTo>
                  <a:lnTo>
                    <a:pt x="752" y="510"/>
                  </a:lnTo>
                  <a:lnTo>
                    <a:pt x="752" y="520"/>
                  </a:lnTo>
                  <a:lnTo>
                    <a:pt x="750" y="522"/>
                  </a:lnTo>
                  <a:lnTo>
                    <a:pt x="746" y="524"/>
                  </a:lnTo>
                  <a:lnTo>
                    <a:pt x="744" y="522"/>
                  </a:lnTo>
                  <a:lnTo>
                    <a:pt x="740" y="520"/>
                  </a:lnTo>
                  <a:lnTo>
                    <a:pt x="738" y="516"/>
                  </a:lnTo>
                  <a:lnTo>
                    <a:pt x="738" y="510"/>
                  </a:lnTo>
                  <a:lnTo>
                    <a:pt x="736" y="498"/>
                  </a:lnTo>
                  <a:lnTo>
                    <a:pt x="730" y="484"/>
                  </a:lnTo>
                  <a:lnTo>
                    <a:pt x="726" y="476"/>
                  </a:lnTo>
                  <a:lnTo>
                    <a:pt x="724" y="474"/>
                  </a:lnTo>
                  <a:lnTo>
                    <a:pt x="722" y="474"/>
                  </a:lnTo>
                  <a:lnTo>
                    <a:pt x="720" y="476"/>
                  </a:lnTo>
                  <a:lnTo>
                    <a:pt x="718" y="480"/>
                  </a:lnTo>
                  <a:lnTo>
                    <a:pt x="716" y="482"/>
                  </a:lnTo>
                  <a:lnTo>
                    <a:pt x="716" y="484"/>
                  </a:lnTo>
                  <a:lnTo>
                    <a:pt x="714" y="488"/>
                  </a:lnTo>
                  <a:lnTo>
                    <a:pt x="712" y="492"/>
                  </a:lnTo>
                  <a:lnTo>
                    <a:pt x="710" y="494"/>
                  </a:lnTo>
                  <a:lnTo>
                    <a:pt x="706" y="494"/>
                  </a:lnTo>
                  <a:lnTo>
                    <a:pt x="704" y="494"/>
                  </a:lnTo>
                  <a:lnTo>
                    <a:pt x="704" y="492"/>
                  </a:lnTo>
                  <a:lnTo>
                    <a:pt x="704" y="490"/>
                  </a:lnTo>
                  <a:lnTo>
                    <a:pt x="704" y="488"/>
                  </a:lnTo>
                  <a:lnTo>
                    <a:pt x="706" y="486"/>
                  </a:lnTo>
                  <a:lnTo>
                    <a:pt x="706" y="486"/>
                  </a:lnTo>
                  <a:lnTo>
                    <a:pt x="708" y="476"/>
                  </a:lnTo>
                  <a:lnTo>
                    <a:pt x="710" y="460"/>
                  </a:lnTo>
                  <a:lnTo>
                    <a:pt x="712" y="442"/>
                  </a:lnTo>
                  <a:lnTo>
                    <a:pt x="712" y="424"/>
                  </a:lnTo>
                  <a:lnTo>
                    <a:pt x="712" y="412"/>
                  </a:lnTo>
                  <a:lnTo>
                    <a:pt x="710" y="408"/>
                  </a:lnTo>
                  <a:lnTo>
                    <a:pt x="706" y="398"/>
                  </a:lnTo>
                  <a:lnTo>
                    <a:pt x="698" y="408"/>
                  </a:lnTo>
                  <a:lnTo>
                    <a:pt x="698" y="408"/>
                  </a:lnTo>
                  <a:lnTo>
                    <a:pt x="696" y="410"/>
                  </a:lnTo>
                  <a:lnTo>
                    <a:pt x="692" y="410"/>
                  </a:lnTo>
                  <a:lnTo>
                    <a:pt x="686" y="410"/>
                  </a:lnTo>
                  <a:lnTo>
                    <a:pt x="682" y="412"/>
                  </a:lnTo>
                  <a:lnTo>
                    <a:pt x="680" y="414"/>
                  </a:lnTo>
                  <a:lnTo>
                    <a:pt x="678" y="416"/>
                  </a:lnTo>
                  <a:lnTo>
                    <a:pt x="678" y="418"/>
                  </a:lnTo>
                  <a:lnTo>
                    <a:pt x="678" y="418"/>
                  </a:lnTo>
                  <a:lnTo>
                    <a:pt x="676" y="424"/>
                  </a:lnTo>
                  <a:lnTo>
                    <a:pt x="676" y="440"/>
                  </a:lnTo>
                  <a:lnTo>
                    <a:pt x="676" y="456"/>
                  </a:lnTo>
                  <a:lnTo>
                    <a:pt x="676" y="468"/>
                  </a:lnTo>
                  <a:lnTo>
                    <a:pt x="674" y="474"/>
                  </a:lnTo>
                  <a:lnTo>
                    <a:pt x="674" y="478"/>
                  </a:lnTo>
                  <a:lnTo>
                    <a:pt x="670" y="482"/>
                  </a:lnTo>
                  <a:lnTo>
                    <a:pt x="666" y="486"/>
                  </a:lnTo>
                  <a:lnTo>
                    <a:pt x="662" y="486"/>
                  </a:lnTo>
                  <a:lnTo>
                    <a:pt x="658" y="486"/>
                  </a:lnTo>
                  <a:lnTo>
                    <a:pt x="652" y="488"/>
                  </a:lnTo>
                  <a:lnTo>
                    <a:pt x="648" y="490"/>
                  </a:lnTo>
                  <a:lnTo>
                    <a:pt x="646" y="492"/>
                  </a:lnTo>
                  <a:lnTo>
                    <a:pt x="646" y="492"/>
                  </a:lnTo>
                  <a:lnTo>
                    <a:pt x="632" y="494"/>
                  </a:lnTo>
                  <a:lnTo>
                    <a:pt x="618" y="490"/>
                  </a:lnTo>
                  <a:lnTo>
                    <a:pt x="606" y="486"/>
                  </a:lnTo>
                  <a:lnTo>
                    <a:pt x="602" y="484"/>
                  </a:lnTo>
                  <a:lnTo>
                    <a:pt x="610" y="480"/>
                  </a:lnTo>
                  <a:lnTo>
                    <a:pt x="622" y="478"/>
                  </a:lnTo>
                  <a:lnTo>
                    <a:pt x="636" y="476"/>
                  </a:lnTo>
                  <a:lnTo>
                    <a:pt x="642" y="476"/>
                  </a:lnTo>
                  <a:lnTo>
                    <a:pt x="646" y="474"/>
                  </a:lnTo>
                  <a:lnTo>
                    <a:pt x="648" y="472"/>
                  </a:lnTo>
                  <a:lnTo>
                    <a:pt x="648" y="468"/>
                  </a:lnTo>
                  <a:lnTo>
                    <a:pt x="648" y="466"/>
                  </a:lnTo>
                  <a:lnTo>
                    <a:pt x="648" y="466"/>
                  </a:lnTo>
                  <a:lnTo>
                    <a:pt x="646" y="462"/>
                  </a:lnTo>
                  <a:lnTo>
                    <a:pt x="646" y="458"/>
                  </a:lnTo>
                  <a:lnTo>
                    <a:pt x="646" y="456"/>
                  </a:lnTo>
                  <a:lnTo>
                    <a:pt x="646" y="454"/>
                  </a:lnTo>
                  <a:lnTo>
                    <a:pt x="648" y="452"/>
                  </a:lnTo>
                  <a:lnTo>
                    <a:pt x="650" y="448"/>
                  </a:lnTo>
                  <a:lnTo>
                    <a:pt x="652" y="444"/>
                  </a:lnTo>
                  <a:lnTo>
                    <a:pt x="656" y="440"/>
                  </a:lnTo>
                  <a:lnTo>
                    <a:pt x="660" y="434"/>
                  </a:lnTo>
                  <a:lnTo>
                    <a:pt x="662" y="430"/>
                  </a:lnTo>
                  <a:lnTo>
                    <a:pt x="664" y="428"/>
                  </a:lnTo>
                  <a:lnTo>
                    <a:pt x="664" y="426"/>
                  </a:lnTo>
                  <a:lnTo>
                    <a:pt x="668" y="422"/>
                  </a:lnTo>
                  <a:lnTo>
                    <a:pt x="668" y="418"/>
                  </a:lnTo>
                  <a:lnTo>
                    <a:pt x="668" y="416"/>
                  </a:lnTo>
                  <a:lnTo>
                    <a:pt x="666" y="416"/>
                  </a:lnTo>
                  <a:lnTo>
                    <a:pt x="666" y="414"/>
                  </a:lnTo>
                  <a:lnTo>
                    <a:pt x="664" y="414"/>
                  </a:lnTo>
                  <a:lnTo>
                    <a:pt x="662" y="414"/>
                  </a:lnTo>
                  <a:lnTo>
                    <a:pt x="660" y="412"/>
                  </a:lnTo>
                  <a:lnTo>
                    <a:pt x="658" y="412"/>
                  </a:lnTo>
                  <a:lnTo>
                    <a:pt x="656" y="410"/>
                  </a:lnTo>
                  <a:lnTo>
                    <a:pt x="656" y="408"/>
                  </a:lnTo>
                  <a:lnTo>
                    <a:pt x="656" y="400"/>
                  </a:lnTo>
                  <a:lnTo>
                    <a:pt x="656" y="384"/>
                  </a:lnTo>
                  <a:lnTo>
                    <a:pt x="656" y="368"/>
                  </a:lnTo>
                  <a:lnTo>
                    <a:pt x="656" y="354"/>
                  </a:lnTo>
                  <a:lnTo>
                    <a:pt x="656" y="348"/>
                  </a:lnTo>
                  <a:lnTo>
                    <a:pt x="658" y="342"/>
                  </a:lnTo>
                  <a:lnTo>
                    <a:pt x="658" y="336"/>
                  </a:lnTo>
                  <a:lnTo>
                    <a:pt x="656" y="330"/>
                  </a:lnTo>
                  <a:lnTo>
                    <a:pt x="654" y="324"/>
                  </a:lnTo>
                  <a:lnTo>
                    <a:pt x="652" y="320"/>
                  </a:lnTo>
                  <a:lnTo>
                    <a:pt x="650" y="318"/>
                  </a:lnTo>
                  <a:lnTo>
                    <a:pt x="650" y="318"/>
                  </a:lnTo>
                  <a:lnTo>
                    <a:pt x="650" y="292"/>
                  </a:lnTo>
                  <a:lnTo>
                    <a:pt x="656" y="286"/>
                  </a:lnTo>
                  <a:lnTo>
                    <a:pt x="658" y="274"/>
                  </a:lnTo>
                  <a:lnTo>
                    <a:pt x="670" y="262"/>
                  </a:lnTo>
                  <a:lnTo>
                    <a:pt x="672" y="258"/>
                  </a:lnTo>
                  <a:lnTo>
                    <a:pt x="670" y="256"/>
                  </a:lnTo>
                  <a:lnTo>
                    <a:pt x="666" y="252"/>
                  </a:lnTo>
                  <a:lnTo>
                    <a:pt x="664" y="250"/>
                  </a:lnTo>
                  <a:lnTo>
                    <a:pt x="660" y="250"/>
                  </a:lnTo>
                  <a:lnTo>
                    <a:pt x="660" y="248"/>
                  </a:lnTo>
                  <a:lnTo>
                    <a:pt x="634" y="252"/>
                  </a:lnTo>
                  <a:lnTo>
                    <a:pt x="630" y="246"/>
                  </a:lnTo>
                  <a:lnTo>
                    <a:pt x="620" y="250"/>
                  </a:lnTo>
                  <a:lnTo>
                    <a:pt x="614" y="258"/>
                  </a:lnTo>
                  <a:lnTo>
                    <a:pt x="610" y="268"/>
                  </a:lnTo>
                  <a:lnTo>
                    <a:pt x="610" y="278"/>
                  </a:lnTo>
                  <a:lnTo>
                    <a:pt x="610" y="280"/>
                  </a:lnTo>
                  <a:lnTo>
                    <a:pt x="608" y="286"/>
                  </a:lnTo>
                  <a:lnTo>
                    <a:pt x="604" y="292"/>
                  </a:lnTo>
                  <a:lnTo>
                    <a:pt x="602" y="296"/>
                  </a:lnTo>
                  <a:lnTo>
                    <a:pt x="598" y="300"/>
                  </a:lnTo>
                  <a:lnTo>
                    <a:pt x="594" y="302"/>
                  </a:lnTo>
                  <a:lnTo>
                    <a:pt x="592" y="304"/>
                  </a:lnTo>
                  <a:lnTo>
                    <a:pt x="592" y="304"/>
                  </a:lnTo>
                  <a:lnTo>
                    <a:pt x="584" y="316"/>
                  </a:lnTo>
                  <a:lnTo>
                    <a:pt x="580" y="332"/>
                  </a:lnTo>
                  <a:lnTo>
                    <a:pt x="580" y="350"/>
                  </a:lnTo>
                  <a:lnTo>
                    <a:pt x="582" y="364"/>
                  </a:lnTo>
                  <a:lnTo>
                    <a:pt x="582" y="370"/>
                  </a:lnTo>
                  <a:lnTo>
                    <a:pt x="582" y="370"/>
                  </a:lnTo>
                  <a:lnTo>
                    <a:pt x="584" y="374"/>
                  </a:lnTo>
                  <a:lnTo>
                    <a:pt x="586" y="376"/>
                  </a:lnTo>
                  <a:lnTo>
                    <a:pt x="586" y="382"/>
                  </a:lnTo>
                  <a:lnTo>
                    <a:pt x="588" y="386"/>
                  </a:lnTo>
                  <a:lnTo>
                    <a:pt x="590" y="392"/>
                  </a:lnTo>
                  <a:lnTo>
                    <a:pt x="590" y="396"/>
                  </a:lnTo>
                  <a:lnTo>
                    <a:pt x="590" y="400"/>
                  </a:lnTo>
                  <a:lnTo>
                    <a:pt x="588" y="402"/>
                  </a:lnTo>
                  <a:lnTo>
                    <a:pt x="586" y="404"/>
                  </a:lnTo>
                  <a:lnTo>
                    <a:pt x="584" y="404"/>
                  </a:lnTo>
                  <a:lnTo>
                    <a:pt x="584" y="404"/>
                  </a:lnTo>
                  <a:lnTo>
                    <a:pt x="584" y="404"/>
                  </a:lnTo>
                  <a:lnTo>
                    <a:pt x="552" y="374"/>
                  </a:lnTo>
                  <a:lnTo>
                    <a:pt x="516" y="370"/>
                  </a:lnTo>
                  <a:lnTo>
                    <a:pt x="512" y="380"/>
                  </a:lnTo>
                  <a:lnTo>
                    <a:pt x="516" y="388"/>
                  </a:lnTo>
                  <a:lnTo>
                    <a:pt x="516" y="404"/>
                  </a:lnTo>
                  <a:lnTo>
                    <a:pt x="494" y="420"/>
                  </a:lnTo>
                  <a:lnTo>
                    <a:pt x="496" y="410"/>
                  </a:lnTo>
                  <a:lnTo>
                    <a:pt x="496" y="402"/>
                  </a:lnTo>
                  <a:lnTo>
                    <a:pt x="498" y="398"/>
                  </a:lnTo>
                  <a:lnTo>
                    <a:pt x="498" y="396"/>
                  </a:lnTo>
                  <a:lnTo>
                    <a:pt x="490" y="396"/>
                  </a:lnTo>
                  <a:lnTo>
                    <a:pt x="482" y="404"/>
                  </a:lnTo>
                  <a:lnTo>
                    <a:pt x="478" y="414"/>
                  </a:lnTo>
                  <a:lnTo>
                    <a:pt x="456" y="412"/>
                  </a:lnTo>
                  <a:lnTo>
                    <a:pt x="448" y="412"/>
                  </a:lnTo>
                  <a:lnTo>
                    <a:pt x="442" y="414"/>
                  </a:lnTo>
                  <a:lnTo>
                    <a:pt x="438" y="416"/>
                  </a:lnTo>
                  <a:lnTo>
                    <a:pt x="434" y="418"/>
                  </a:lnTo>
                  <a:lnTo>
                    <a:pt x="432" y="420"/>
                  </a:lnTo>
                  <a:lnTo>
                    <a:pt x="432" y="420"/>
                  </a:lnTo>
                  <a:lnTo>
                    <a:pt x="432" y="400"/>
                  </a:lnTo>
                  <a:lnTo>
                    <a:pt x="426" y="400"/>
                  </a:lnTo>
                  <a:lnTo>
                    <a:pt x="420" y="404"/>
                  </a:lnTo>
                  <a:lnTo>
                    <a:pt x="410" y="410"/>
                  </a:lnTo>
                  <a:lnTo>
                    <a:pt x="400" y="416"/>
                  </a:lnTo>
                  <a:lnTo>
                    <a:pt x="392" y="420"/>
                  </a:lnTo>
                  <a:lnTo>
                    <a:pt x="390" y="422"/>
                  </a:lnTo>
                  <a:lnTo>
                    <a:pt x="372" y="428"/>
                  </a:lnTo>
                  <a:lnTo>
                    <a:pt x="360" y="436"/>
                  </a:lnTo>
                  <a:lnTo>
                    <a:pt x="352" y="448"/>
                  </a:lnTo>
                  <a:lnTo>
                    <a:pt x="350" y="456"/>
                  </a:lnTo>
                  <a:lnTo>
                    <a:pt x="350" y="458"/>
                  </a:lnTo>
                  <a:lnTo>
                    <a:pt x="348" y="466"/>
                  </a:lnTo>
                  <a:lnTo>
                    <a:pt x="348" y="470"/>
                  </a:lnTo>
                  <a:lnTo>
                    <a:pt x="346" y="470"/>
                  </a:lnTo>
                  <a:lnTo>
                    <a:pt x="344" y="472"/>
                  </a:lnTo>
                  <a:lnTo>
                    <a:pt x="342" y="470"/>
                  </a:lnTo>
                  <a:lnTo>
                    <a:pt x="340" y="470"/>
                  </a:lnTo>
                  <a:lnTo>
                    <a:pt x="340" y="468"/>
                  </a:lnTo>
                  <a:lnTo>
                    <a:pt x="338" y="466"/>
                  </a:lnTo>
                  <a:lnTo>
                    <a:pt x="338" y="466"/>
                  </a:lnTo>
                  <a:lnTo>
                    <a:pt x="324" y="460"/>
                  </a:lnTo>
                  <a:lnTo>
                    <a:pt x="324" y="446"/>
                  </a:lnTo>
                  <a:lnTo>
                    <a:pt x="330" y="440"/>
                  </a:lnTo>
                  <a:lnTo>
                    <a:pt x="334" y="436"/>
                  </a:lnTo>
                  <a:lnTo>
                    <a:pt x="336" y="432"/>
                  </a:lnTo>
                  <a:lnTo>
                    <a:pt x="336" y="428"/>
                  </a:lnTo>
                  <a:lnTo>
                    <a:pt x="336" y="426"/>
                  </a:lnTo>
                  <a:lnTo>
                    <a:pt x="336" y="424"/>
                  </a:lnTo>
                  <a:lnTo>
                    <a:pt x="334" y="424"/>
                  </a:lnTo>
                  <a:lnTo>
                    <a:pt x="334" y="418"/>
                  </a:lnTo>
                  <a:lnTo>
                    <a:pt x="330" y="414"/>
                  </a:lnTo>
                  <a:lnTo>
                    <a:pt x="328" y="410"/>
                  </a:lnTo>
                  <a:lnTo>
                    <a:pt x="322" y="408"/>
                  </a:lnTo>
                  <a:lnTo>
                    <a:pt x="318" y="406"/>
                  </a:lnTo>
                  <a:lnTo>
                    <a:pt x="314" y="404"/>
                  </a:lnTo>
                  <a:lnTo>
                    <a:pt x="310" y="404"/>
                  </a:lnTo>
                  <a:lnTo>
                    <a:pt x="308" y="404"/>
                  </a:lnTo>
                  <a:lnTo>
                    <a:pt x="306" y="404"/>
                  </a:lnTo>
                  <a:lnTo>
                    <a:pt x="304" y="406"/>
                  </a:lnTo>
                  <a:lnTo>
                    <a:pt x="300" y="406"/>
                  </a:lnTo>
                  <a:lnTo>
                    <a:pt x="296" y="408"/>
                  </a:lnTo>
                  <a:lnTo>
                    <a:pt x="292" y="408"/>
                  </a:lnTo>
                  <a:lnTo>
                    <a:pt x="290" y="408"/>
                  </a:lnTo>
                  <a:lnTo>
                    <a:pt x="288" y="408"/>
                  </a:lnTo>
                  <a:lnTo>
                    <a:pt x="300" y="416"/>
                  </a:lnTo>
                  <a:lnTo>
                    <a:pt x="300" y="440"/>
                  </a:lnTo>
                  <a:lnTo>
                    <a:pt x="300" y="454"/>
                  </a:lnTo>
                  <a:lnTo>
                    <a:pt x="302" y="454"/>
                  </a:lnTo>
                  <a:lnTo>
                    <a:pt x="302" y="456"/>
                  </a:lnTo>
                  <a:lnTo>
                    <a:pt x="304" y="460"/>
                  </a:lnTo>
                  <a:lnTo>
                    <a:pt x="306" y="462"/>
                  </a:lnTo>
                  <a:lnTo>
                    <a:pt x="306" y="464"/>
                  </a:lnTo>
                  <a:lnTo>
                    <a:pt x="308" y="466"/>
                  </a:lnTo>
                  <a:lnTo>
                    <a:pt x="306" y="476"/>
                  </a:lnTo>
                  <a:lnTo>
                    <a:pt x="306" y="482"/>
                  </a:lnTo>
                  <a:lnTo>
                    <a:pt x="304" y="486"/>
                  </a:lnTo>
                  <a:lnTo>
                    <a:pt x="302" y="490"/>
                  </a:lnTo>
                  <a:lnTo>
                    <a:pt x="302" y="490"/>
                  </a:lnTo>
                  <a:lnTo>
                    <a:pt x="292" y="486"/>
                  </a:lnTo>
                  <a:lnTo>
                    <a:pt x="284" y="480"/>
                  </a:lnTo>
                  <a:lnTo>
                    <a:pt x="278" y="480"/>
                  </a:lnTo>
                  <a:lnTo>
                    <a:pt x="262" y="498"/>
                  </a:lnTo>
                  <a:lnTo>
                    <a:pt x="246" y="510"/>
                  </a:lnTo>
                  <a:lnTo>
                    <a:pt x="244" y="514"/>
                  </a:lnTo>
                  <a:lnTo>
                    <a:pt x="244" y="518"/>
                  </a:lnTo>
                  <a:lnTo>
                    <a:pt x="248" y="522"/>
                  </a:lnTo>
                  <a:lnTo>
                    <a:pt x="250" y="524"/>
                  </a:lnTo>
                  <a:lnTo>
                    <a:pt x="254" y="528"/>
                  </a:lnTo>
                  <a:lnTo>
                    <a:pt x="256" y="530"/>
                  </a:lnTo>
                  <a:lnTo>
                    <a:pt x="258" y="530"/>
                  </a:lnTo>
                  <a:lnTo>
                    <a:pt x="256" y="538"/>
                  </a:lnTo>
                  <a:lnTo>
                    <a:pt x="232" y="540"/>
                  </a:lnTo>
                  <a:lnTo>
                    <a:pt x="220" y="526"/>
                  </a:lnTo>
                  <a:lnTo>
                    <a:pt x="216" y="514"/>
                  </a:lnTo>
                  <a:lnTo>
                    <a:pt x="206" y="508"/>
                  </a:lnTo>
                  <a:lnTo>
                    <a:pt x="202" y="518"/>
                  </a:lnTo>
                  <a:lnTo>
                    <a:pt x="208" y="534"/>
                  </a:lnTo>
                  <a:lnTo>
                    <a:pt x="218" y="554"/>
                  </a:lnTo>
                  <a:lnTo>
                    <a:pt x="218" y="558"/>
                  </a:lnTo>
                  <a:lnTo>
                    <a:pt x="216" y="560"/>
                  </a:lnTo>
                  <a:lnTo>
                    <a:pt x="216" y="562"/>
                  </a:lnTo>
                  <a:lnTo>
                    <a:pt x="212" y="562"/>
                  </a:lnTo>
                  <a:lnTo>
                    <a:pt x="210" y="560"/>
                  </a:lnTo>
                  <a:lnTo>
                    <a:pt x="208" y="560"/>
                  </a:lnTo>
                  <a:lnTo>
                    <a:pt x="208" y="560"/>
                  </a:lnTo>
                  <a:lnTo>
                    <a:pt x="198" y="548"/>
                  </a:lnTo>
                  <a:lnTo>
                    <a:pt x="182" y="540"/>
                  </a:lnTo>
                  <a:lnTo>
                    <a:pt x="182" y="540"/>
                  </a:lnTo>
                  <a:lnTo>
                    <a:pt x="182" y="536"/>
                  </a:lnTo>
                  <a:lnTo>
                    <a:pt x="182" y="532"/>
                  </a:lnTo>
                  <a:lnTo>
                    <a:pt x="182" y="528"/>
                  </a:lnTo>
                  <a:lnTo>
                    <a:pt x="182" y="524"/>
                  </a:lnTo>
                  <a:lnTo>
                    <a:pt x="184" y="520"/>
                  </a:lnTo>
                  <a:lnTo>
                    <a:pt x="186" y="518"/>
                  </a:lnTo>
                  <a:lnTo>
                    <a:pt x="186" y="514"/>
                  </a:lnTo>
                  <a:lnTo>
                    <a:pt x="186" y="510"/>
                  </a:lnTo>
                  <a:lnTo>
                    <a:pt x="186" y="508"/>
                  </a:lnTo>
                  <a:lnTo>
                    <a:pt x="186" y="504"/>
                  </a:lnTo>
                  <a:lnTo>
                    <a:pt x="186" y="504"/>
                  </a:lnTo>
                  <a:lnTo>
                    <a:pt x="162" y="484"/>
                  </a:lnTo>
                  <a:lnTo>
                    <a:pt x="156" y="468"/>
                  </a:lnTo>
                  <a:lnTo>
                    <a:pt x="176" y="476"/>
                  </a:lnTo>
                  <a:lnTo>
                    <a:pt x="182" y="482"/>
                  </a:lnTo>
                  <a:lnTo>
                    <a:pt x="198" y="488"/>
                  </a:lnTo>
                  <a:lnTo>
                    <a:pt x="210" y="498"/>
                  </a:lnTo>
                  <a:lnTo>
                    <a:pt x="220" y="502"/>
                  </a:lnTo>
                  <a:lnTo>
                    <a:pt x="232" y="500"/>
                  </a:lnTo>
                  <a:lnTo>
                    <a:pt x="242" y="496"/>
                  </a:lnTo>
                  <a:lnTo>
                    <a:pt x="246" y="494"/>
                  </a:lnTo>
                  <a:lnTo>
                    <a:pt x="258" y="480"/>
                  </a:lnTo>
                  <a:lnTo>
                    <a:pt x="266" y="466"/>
                  </a:lnTo>
                  <a:lnTo>
                    <a:pt x="268" y="452"/>
                  </a:lnTo>
                  <a:lnTo>
                    <a:pt x="268" y="446"/>
                  </a:lnTo>
                  <a:lnTo>
                    <a:pt x="266" y="442"/>
                  </a:lnTo>
                  <a:lnTo>
                    <a:pt x="262" y="438"/>
                  </a:lnTo>
                  <a:lnTo>
                    <a:pt x="256" y="436"/>
                  </a:lnTo>
                  <a:lnTo>
                    <a:pt x="252" y="432"/>
                  </a:lnTo>
                  <a:lnTo>
                    <a:pt x="246" y="432"/>
                  </a:lnTo>
                  <a:lnTo>
                    <a:pt x="242" y="430"/>
                  </a:lnTo>
                  <a:lnTo>
                    <a:pt x="238" y="430"/>
                  </a:lnTo>
                  <a:lnTo>
                    <a:pt x="236" y="428"/>
                  </a:lnTo>
                  <a:lnTo>
                    <a:pt x="230" y="412"/>
                  </a:lnTo>
                  <a:lnTo>
                    <a:pt x="218" y="396"/>
                  </a:lnTo>
                  <a:lnTo>
                    <a:pt x="204" y="388"/>
                  </a:lnTo>
                  <a:lnTo>
                    <a:pt x="190" y="384"/>
                  </a:lnTo>
                  <a:lnTo>
                    <a:pt x="176" y="382"/>
                  </a:lnTo>
                  <a:lnTo>
                    <a:pt x="168" y="382"/>
                  </a:lnTo>
                  <a:lnTo>
                    <a:pt x="164" y="382"/>
                  </a:lnTo>
                  <a:lnTo>
                    <a:pt x="162" y="380"/>
                  </a:lnTo>
                  <a:lnTo>
                    <a:pt x="160" y="376"/>
                  </a:lnTo>
                  <a:lnTo>
                    <a:pt x="156" y="374"/>
                  </a:lnTo>
                  <a:lnTo>
                    <a:pt x="154" y="372"/>
                  </a:lnTo>
                  <a:lnTo>
                    <a:pt x="150" y="372"/>
                  </a:lnTo>
                  <a:lnTo>
                    <a:pt x="150" y="370"/>
                  </a:lnTo>
                  <a:lnTo>
                    <a:pt x="152" y="364"/>
                  </a:lnTo>
                  <a:lnTo>
                    <a:pt x="162" y="368"/>
                  </a:lnTo>
                  <a:lnTo>
                    <a:pt x="168" y="364"/>
                  </a:lnTo>
                  <a:lnTo>
                    <a:pt x="148" y="354"/>
                  </a:lnTo>
                  <a:lnTo>
                    <a:pt x="140" y="364"/>
                  </a:lnTo>
                  <a:lnTo>
                    <a:pt x="132" y="364"/>
                  </a:lnTo>
                  <a:lnTo>
                    <a:pt x="132" y="370"/>
                  </a:lnTo>
                  <a:lnTo>
                    <a:pt x="130" y="374"/>
                  </a:lnTo>
                  <a:lnTo>
                    <a:pt x="128" y="378"/>
                  </a:lnTo>
                  <a:lnTo>
                    <a:pt x="124" y="380"/>
                  </a:lnTo>
                  <a:lnTo>
                    <a:pt x="122" y="382"/>
                  </a:lnTo>
                  <a:lnTo>
                    <a:pt x="120" y="384"/>
                  </a:lnTo>
                  <a:lnTo>
                    <a:pt x="118" y="384"/>
                  </a:lnTo>
                  <a:lnTo>
                    <a:pt x="110" y="402"/>
                  </a:lnTo>
                  <a:lnTo>
                    <a:pt x="110" y="420"/>
                  </a:lnTo>
                  <a:lnTo>
                    <a:pt x="130" y="440"/>
                  </a:lnTo>
                  <a:lnTo>
                    <a:pt x="130" y="470"/>
                  </a:lnTo>
                  <a:lnTo>
                    <a:pt x="118" y="484"/>
                  </a:lnTo>
                  <a:lnTo>
                    <a:pt x="126" y="502"/>
                  </a:lnTo>
                  <a:lnTo>
                    <a:pt x="122" y="556"/>
                  </a:lnTo>
                  <a:lnTo>
                    <a:pt x="122" y="562"/>
                  </a:lnTo>
                  <a:lnTo>
                    <a:pt x="122" y="568"/>
                  </a:lnTo>
                  <a:lnTo>
                    <a:pt x="124" y="572"/>
                  </a:lnTo>
                  <a:lnTo>
                    <a:pt x="126" y="574"/>
                  </a:lnTo>
                  <a:lnTo>
                    <a:pt x="126" y="576"/>
                  </a:lnTo>
                  <a:lnTo>
                    <a:pt x="126" y="576"/>
                  </a:lnTo>
                  <a:lnTo>
                    <a:pt x="132" y="592"/>
                  </a:lnTo>
                  <a:lnTo>
                    <a:pt x="134" y="606"/>
                  </a:lnTo>
                  <a:lnTo>
                    <a:pt x="132" y="614"/>
                  </a:lnTo>
                  <a:lnTo>
                    <a:pt x="130" y="616"/>
                  </a:lnTo>
                  <a:lnTo>
                    <a:pt x="96" y="650"/>
                  </a:lnTo>
                  <a:lnTo>
                    <a:pt x="100" y="654"/>
                  </a:lnTo>
                  <a:lnTo>
                    <a:pt x="106" y="658"/>
                  </a:lnTo>
                  <a:lnTo>
                    <a:pt x="110" y="660"/>
                  </a:lnTo>
                  <a:lnTo>
                    <a:pt x="116" y="662"/>
                  </a:lnTo>
                  <a:lnTo>
                    <a:pt x="122" y="662"/>
                  </a:lnTo>
                  <a:lnTo>
                    <a:pt x="124" y="662"/>
                  </a:lnTo>
                  <a:lnTo>
                    <a:pt x="126" y="662"/>
                  </a:lnTo>
                  <a:lnTo>
                    <a:pt x="122" y="662"/>
                  </a:lnTo>
                  <a:lnTo>
                    <a:pt x="118" y="664"/>
                  </a:lnTo>
                  <a:lnTo>
                    <a:pt x="114" y="666"/>
                  </a:lnTo>
                  <a:lnTo>
                    <a:pt x="112" y="668"/>
                  </a:lnTo>
                  <a:lnTo>
                    <a:pt x="110" y="668"/>
                  </a:lnTo>
                  <a:lnTo>
                    <a:pt x="104" y="668"/>
                  </a:lnTo>
                  <a:lnTo>
                    <a:pt x="98" y="670"/>
                  </a:lnTo>
                  <a:lnTo>
                    <a:pt x="94" y="672"/>
                  </a:lnTo>
                  <a:lnTo>
                    <a:pt x="90" y="674"/>
                  </a:lnTo>
                  <a:lnTo>
                    <a:pt x="86" y="676"/>
                  </a:lnTo>
                  <a:lnTo>
                    <a:pt x="84" y="678"/>
                  </a:lnTo>
                  <a:lnTo>
                    <a:pt x="84" y="678"/>
                  </a:lnTo>
                  <a:lnTo>
                    <a:pt x="78" y="674"/>
                  </a:lnTo>
                  <a:lnTo>
                    <a:pt x="68" y="672"/>
                  </a:lnTo>
                  <a:lnTo>
                    <a:pt x="60" y="672"/>
                  </a:lnTo>
                  <a:lnTo>
                    <a:pt x="54" y="674"/>
                  </a:lnTo>
                  <a:lnTo>
                    <a:pt x="50" y="678"/>
                  </a:lnTo>
                  <a:lnTo>
                    <a:pt x="46" y="680"/>
                  </a:lnTo>
                  <a:lnTo>
                    <a:pt x="44" y="682"/>
                  </a:lnTo>
                  <a:lnTo>
                    <a:pt x="44" y="684"/>
                  </a:lnTo>
                  <a:lnTo>
                    <a:pt x="42" y="686"/>
                  </a:lnTo>
                  <a:lnTo>
                    <a:pt x="42" y="686"/>
                  </a:lnTo>
                  <a:lnTo>
                    <a:pt x="40" y="690"/>
                  </a:lnTo>
                  <a:lnTo>
                    <a:pt x="40" y="694"/>
                  </a:lnTo>
                  <a:lnTo>
                    <a:pt x="40" y="698"/>
                  </a:lnTo>
                  <a:lnTo>
                    <a:pt x="40" y="702"/>
                  </a:lnTo>
                  <a:lnTo>
                    <a:pt x="40" y="704"/>
                  </a:lnTo>
                  <a:lnTo>
                    <a:pt x="40" y="706"/>
                  </a:lnTo>
                  <a:lnTo>
                    <a:pt x="46" y="710"/>
                  </a:lnTo>
                  <a:lnTo>
                    <a:pt x="48" y="720"/>
                  </a:lnTo>
                  <a:lnTo>
                    <a:pt x="48" y="726"/>
                  </a:lnTo>
                  <a:lnTo>
                    <a:pt x="48" y="730"/>
                  </a:lnTo>
                  <a:lnTo>
                    <a:pt x="46" y="734"/>
                  </a:lnTo>
                  <a:lnTo>
                    <a:pt x="46" y="736"/>
                  </a:lnTo>
                  <a:lnTo>
                    <a:pt x="44" y="738"/>
                  </a:lnTo>
                  <a:lnTo>
                    <a:pt x="44" y="738"/>
                  </a:lnTo>
                  <a:lnTo>
                    <a:pt x="42" y="738"/>
                  </a:lnTo>
                  <a:lnTo>
                    <a:pt x="38" y="736"/>
                  </a:lnTo>
                  <a:lnTo>
                    <a:pt x="34" y="734"/>
                  </a:lnTo>
                  <a:lnTo>
                    <a:pt x="30" y="732"/>
                  </a:lnTo>
                  <a:lnTo>
                    <a:pt x="30" y="730"/>
                  </a:lnTo>
                  <a:lnTo>
                    <a:pt x="28" y="730"/>
                  </a:lnTo>
                  <a:lnTo>
                    <a:pt x="20" y="722"/>
                  </a:lnTo>
                  <a:lnTo>
                    <a:pt x="8" y="736"/>
                  </a:lnTo>
                  <a:lnTo>
                    <a:pt x="4" y="738"/>
                  </a:lnTo>
                  <a:lnTo>
                    <a:pt x="4" y="744"/>
                  </a:lnTo>
                  <a:lnTo>
                    <a:pt x="2" y="750"/>
                  </a:lnTo>
                  <a:lnTo>
                    <a:pt x="2" y="756"/>
                  </a:lnTo>
                  <a:lnTo>
                    <a:pt x="0" y="764"/>
                  </a:lnTo>
                  <a:lnTo>
                    <a:pt x="0" y="778"/>
                  </a:lnTo>
                  <a:lnTo>
                    <a:pt x="2" y="780"/>
                  </a:lnTo>
                  <a:lnTo>
                    <a:pt x="4" y="782"/>
                  </a:lnTo>
                  <a:lnTo>
                    <a:pt x="8" y="782"/>
                  </a:lnTo>
                  <a:lnTo>
                    <a:pt x="8" y="782"/>
                  </a:lnTo>
                  <a:lnTo>
                    <a:pt x="14" y="782"/>
                  </a:lnTo>
                  <a:lnTo>
                    <a:pt x="18" y="782"/>
                  </a:lnTo>
                  <a:lnTo>
                    <a:pt x="20" y="780"/>
                  </a:lnTo>
                  <a:lnTo>
                    <a:pt x="22" y="780"/>
                  </a:lnTo>
                  <a:lnTo>
                    <a:pt x="22" y="782"/>
                  </a:lnTo>
                  <a:lnTo>
                    <a:pt x="24" y="784"/>
                  </a:lnTo>
                  <a:lnTo>
                    <a:pt x="26" y="786"/>
                  </a:lnTo>
                  <a:lnTo>
                    <a:pt x="30" y="788"/>
                  </a:lnTo>
                  <a:lnTo>
                    <a:pt x="32" y="790"/>
                  </a:lnTo>
                  <a:lnTo>
                    <a:pt x="34" y="792"/>
                  </a:lnTo>
                  <a:lnTo>
                    <a:pt x="36" y="796"/>
                  </a:lnTo>
                  <a:lnTo>
                    <a:pt x="38" y="802"/>
                  </a:lnTo>
                  <a:lnTo>
                    <a:pt x="40" y="806"/>
                  </a:lnTo>
                  <a:lnTo>
                    <a:pt x="42" y="810"/>
                  </a:lnTo>
                  <a:lnTo>
                    <a:pt x="44" y="814"/>
                  </a:lnTo>
                  <a:lnTo>
                    <a:pt x="44" y="814"/>
                  </a:lnTo>
                  <a:lnTo>
                    <a:pt x="46" y="820"/>
                  </a:lnTo>
                  <a:lnTo>
                    <a:pt x="44" y="824"/>
                  </a:lnTo>
                  <a:lnTo>
                    <a:pt x="42" y="828"/>
                  </a:lnTo>
                  <a:lnTo>
                    <a:pt x="40" y="830"/>
                  </a:lnTo>
                  <a:lnTo>
                    <a:pt x="38" y="832"/>
                  </a:lnTo>
                  <a:lnTo>
                    <a:pt x="36" y="832"/>
                  </a:lnTo>
                  <a:lnTo>
                    <a:pt x="36" y="832"/>
                  </a:lnTo>
                  <a:lnTo>
                    <a:pt x="40" y="834"/>
                  </a:lnTo>
                  <a:lnTo>
                    <a:pt x="42" y="838"/>
                  </a:lnTo>
                  <a:lnTo>
                    <a:pt x="46" y="842"/>
                  </a:lnTo>
                  <a:lnTo>
                    <a:pt x="50" y="846"/>
                  </a:lnTo>
                  <a:lnTo>
                    <a:pt x="52" y="852"/>
                  </a:lnTo>
                  <a:lnTo>
                    <a:pt x="54" y="856"/>
                  </a:lnTo>
                  <a:lnTo>
                    <a:pt x="56" y="858"/>
                  </a:lnTo>
                  <a:lnTo>
                    <a:pt x="56" y="860"/>
                  </a:lnTo>
                  <a:lnTo>
                    <a:pt x="58" y="866"/>
                  </a:lnTo>
                  <a:lnTo>
                    <a:pt x="60" y="872"/>
                  </a:lnTo>
                  <a:lnTo>
                    <a:pt x="62" y="874"/>
                  </a:lnTo>
                  <a:lnTo>
                    <a:pt x="62" y="876"/>
                  </a:lnTo>
                  <a:lnTo>
                    <a:pt x="60" y="878"/>
                  </a:lnTo>
                  <a:lnTo>
                    <a:pt x="60" y="878"/>
                  </a:lnTo>
                  <a:lnTo>
                    <a:pt x="60" y="878"/>
                  </a:lnTo>
                  <a:lnTo>
                    <a:pt x="60" y="878"/>
                  </a:lnTo>
                  <a:lnTo>
                    <a:pt x="38" y="892"/>
                  </a:lnTo>
                  <a:lnTo>
                    <a:pt x="38" y="894"/>
                  </a:lnTo>
                  <a:lnTo>
                    <a:pt x="36" y="894"/>
                  </a:lnTo>
                  <a:lnTo>
                    <a:pt x="34" y="894"/>
                  </a:lnTo>
                  <a:lnTo>
                    <a:pt x="32" y="892"/>
                  </a:lnTo>
                  <a:lnTo>
                    <a:pt x="32" y="894"/>
                  </a:lnTo>
                  <a:lnTo>
                    <a:pt x="30" y="898"/>
                  </a:lnTo>
                  <a:lnTo>
                    <a:pt x="28" y="902"/>
                  </a:lnTo>
                  <a:lnTo>
                    <a:pt x="30" y="906"/>
                  </a:lnTo>
                  <a:lnTo>
                    <a:pt x="30" y="908"/>
                  </a:lnTo>
                  <a:lnTo>
                    <a:pt x="32" y="908"/>
                  </a:lnTo>
                  <a:lnTo>
                    <a:pt x="32" y="908"/>
                  </a:lnTo>
                  <a:lnTo>
                    <a:pt x="28" y="908"/>
                  </a:lnTo>
                  <a:lnTo>
                    <a:pt x="26" y="910"/>
                  </a:lnTo>
                  <a:lnTo>
                    <a:pt x="24" y="910"/>
                  </a:lnTo>
                  <a:lnTo>
                    <a:pt x="22" y="912"/>
                  </a:lnTo>
                  <a:lnTo>
                    <a:pt x="22" y="912"/>
                  </a:lnTo>
                  <a:lnTo>
                    <a:pt x="28" y="918"/>
                  </a:lnTo>
                  <a:lnTo>
                    <a:pt x="28" y="918"/>
                  </a:lnTo>
                  <a:lnTo>
                    <a:pt x="30" y="916"/>
                  </a:lnTo>
                  <a:lnTo>
                    <a:pt x="34" y="914"/>
                  </a:lnTo>
                  <a:lnTo>
                    <a:pt x="40" y="914"/>
                  </a:lnTo>
                  <a:lnTo>
                    <a:pt x="46" y="914"/>
                  </a:lnTo>
                  <a:lnTo>
                    <a:pt x="50" y="914"/>
                  </a:lnTo>
                  <a:lnTo>
                    <a:pt x="56" y="916"/>
                  </a:lnTo>
                  <a:lnTo>
                    <a:pt x="58" y="916"/>
                  </a:lnTo>
                  <a:lnTo>
                    <a:pt x="60" y="918"/>
                  </a:lnTo>
                  <a:lnTo>
                    <a:pt x="64" y="918"/>
                  </a:lnTo>
                  <a:lnTo>
                    <a:pt x="68" y="918"/>
                  </a:lnTo>
                  <a:lnTo>
                    <a:pt x="74" y="918"/>
                  </a:lnTo>
                  <a:lnTo>
                    <a:pt x="76" y="916"/>
                  </a:lnTo>
                  <a:lnTo>
                    <a:pt x="78" y="916"/>
                  </a:lnTo>
                  <a:lnTo>
                    <a:pt x="80" y="912"/>
                  </a:lnTo>
                  <a:lnTo>
                    <a:pt x="80" y="912"/>
                  </a:lnTo>
                  <a:lnTo>
                    <a:pt x="84" y="914"/>
                  </a:lnTo>
                  <a:lnTo>
                    <a:pt x="88" y="916"/>
                  </a:lnTo>
                  <a:lnTo>
                    <a:pt x="92" y="918"/>
                  </a:lnTo>
                  <a:lnTo>
                    <a:pt x="96" y="922"/>
                  </a:lnTo>
                  <a:lnTo>
                    <a:pt x="100" y="926"/>
                  </a:lnTo>
                  <a:lnTo>
                    <a:pt x="100" y="928"/>
                  </a:lnTo>
                  <a:lnTo>
                    <a:pt x="102" y="930"/>
                  </a:lnTo>
                  <a:lnTo>
                    <a:pt x="104" y="934"/>
                  </a:lnTo>
                  <a:lnTo>
                    <a:pt x="106" y="940"/>
                  </a:lnTo>
                  <a:lnTo>
                    <a:pt x="106" y="946"/>
                  </a:lnTo>
                  <a:lnTo>
                    <a:pt x="106" y="952"/>
                  </a:lnTo>
                  <a:lnTo>
                    <a:pt x="104" y="960"/>
                  </a:lnTo>
                  <a:lnTo>
                    <a:pt x="104" y="966"/>
                  </a:lnTo>
                  <a:lnTo>
                    <a:pt x="104" y="970"/>
                  </a:lnTo>
                  <a:lnTo>
                    <a:pt x="106" y="972"/>
                  </a:lnTo>
                  <a:lnTo>
                    <a:pt x="108" y="974"/>
                  </a:lnTo>
                  <a:lnTo>
                    <a:pt x="110" y="976"/>
                  </a:lnTo>
                  <a:lnTo>
                    <a:pt x="112" y="972"/>
                  </a:lnTo>
                  <a:lnTo>
                    <a:pt x="114" y="970"/>
                  </a:lnTo>
                  <a:lnTo>
                    <a:pt x="114" y="970"/>
                  </a:lnTo>
                  <a:lnTo>
                    <a:pt x="116" y="970"/>
                  </a:lnTo>
                  <a:lnTo>
                    <a:pt x="120" y="968"/>
                  </a:lnTo>
                  <a:lnTo>
                    <a:pt x="124" y="966"/>
                  </a:lnTo>
                  <a:lnTo>
                    <a:pt x="128" y="966"/>
                  </a:lnTo>
                  <a:lnTo>
                    <a:pt x="130" y="966"/>
                  </a:lnTo>
                  <a:lnTo>
                    <a:pt x="140" y="964"/>
                  </a:lnTo>
                  <a:lnTo>
                    <a:pt x="150" y="968"/>
                  </a:lnTo>
                  <a:lnTo>
                    <a:pt x="158" y="972"/>
                  </a:lnTo>
                  <a:lnTo>
                    <a:pt x="162" y="974"/>
                  </a:lnTo>
                  <a:lnTo>
                    <a:pt x="158" y="976"/>
                  </a:lnTo>
                  <a:lnTo>
                    <a:pt x="164" y="976"/>
                  </a:lnTo>
                  <a:lnTo>
                    <a:pt x="170" y="974"/>
                  </a:lnTo>
                  <a:lnTo>
                    <a:pt x="174" y="974"/>
                  </a:lnTo>
                  <a:lnTo>
                    <a:pt x="176" y="976"/>
                  </a:lnTo>
                  <a:lnTo>
                    <a:pt x="180" y="976"/>
                  </a:lnTo>
                  <a:lnTo>
                    <a:pt x="180" y="978"/>
                  </a:lnTo>
                  <a:lnTo>
                    <a:pt x="182" y="978"/>
                  </a:lnTo>
                  <a:lnTo>
                    <a:pt x="180" y="978"/>
                  </a:lnTo>
                  <a:lnTo>
                    <a:pt x="178" y="980"/>
                  </a:lnTo>
                  <a:lnTo>
                    <a:pt x="176" y="984"/>
                  </a:lnTo>
                  <a:lnTo>
                    <a:pt x="174" y="986"/>
                  </a:lnTo>
                  <a:lnTo>
                    <a:pt x="174" y="988"/>
                  </a:lnTo>
                  <a:lnTo>
                    <a:pt x="174" y="990"/>
                  </a:lnTo>
                  <a:lnTo>
                    <a:pt x="174" y="992"/>
                  </a:lnTo>
                  <a:lnTo>
                    <a:pt x="174" y="998"/>
                  </a:lnTo>
                  <a:lnTo>
                    <a:pt x="178" y="1000"/>
                  </a:lnTo>
                  <a:lnTo>
                    <a:pt x="182" y="998"/>
                  </a:lnTo>
                  <a:lnTo>
                    <a:pt x="186" y="996"/>
                  </a:lnTo>
                  <a:lnTo>
                    <a:pt x="190" y="992"/>
                  </a:lnTo>
                  <a:lnTo>
                    <a:pt x="192" y="988"/>
                  </a:lnTo>
                  <a:lnTo>
                    <a:pt x="194" y="986"/>
                  </a:lnTo>
                  <a:lnTo>
                    <a:pt x="194" y="984"/>
                  </a:lnTo>
                  <a:lnTo>
                    <a:pt x="192" y="984"/>
                  </a:lnTo>
                  <a:lnTo>
                    <a:pt x="190" y="982"/>
                  </a:lnTo>
                  <a:lnTo>
                    <a:pt x="188" y="980"/>
                  </a:lnTo>
                  <a:lnTo>
                    <a:pt x="186" y="978"/>
                  </a:lnTo>
                  <a:lnTo>
                    <a:pt x="186" y="974"/>
                  </a:lnTo>
                  <a:lnTo>
                    <a:pt x="186" y="972"/>
                  </a:lnTo>
                  <a:lnTo>
                    <a:pt x="186" y="970"/>
                  </a:lnTo>
                  <a:lnTo>
                    <a:pt x="188" y="966"/>
                  </a:lnTo>
                  <a:lnTo>
                    <a:pt x="192" y="964"/>
                  </a:lnTo>
                  <a:lnTo>
                    <a:pt x="196" y="962"/>
                  </a:lnTo>
                  <a:lnTo>
                    <a:pt x="200" y="960"/>
                  </a:lnTo>
                  <a:lnTo>
                    <a:pt x="202" y="960"/>
                  </a:lnTo>
                  <a:lnTo>
                    <a:pt x="206" y="958"/>
                  </a:lnTo>
                  <a:lnTo>
                    <a:pt x="210" y="960"/>
                  </a:lnTo>
                  <a:lnTo>
                    <a:pt x="214" y="962"/>
                  </a:lnTo>
                  <a:lnTo>
                    <a:pt x="216" y="968"/>
                  </a:lnTo>
                  <a:lnTo>
                    <a:pt x="216" y="972"/>
                  </a:lnTo>
                  <a:lnTo>
                    <a:pt x="214" y="974"/>
                  </a:lnTo>
                  <a:lnTo>
                    <a:pt x="212" y="974"/>
                  </a:lnTo>
                  <a:lnTo>
                    <a:pt x="210" y="976"/>
                  </a:lnTo>
                  <a:lnTo>
                    <a:pt x="210" y="976"/>
                  </a:lnTo>
                  <a:lnTo>
                    <a:pt x="206" y="976"/>
                  </a:lnTo>
                  <a:lnTo>
                    <a:pt x="202" y="976"/>
                  </a:lnTo>
                  <a:lnTo>
                    <a:pt x="200" y="978"/>
                  </a:lnTo>
                  <a:lnTo>
                    <a:pt x="200" y="980"/>
                  </a:lnTo>
                  <a:lnTo>
                    <a:pt x="200" y="980"/>
                  </a:lnTo>
                  <a:lnTo>
                    <a:pt x="198" y="984"/>
                  </a:lnTo>
                  <a:lnTo>
                    <a:pt x="200" y="988"/>
                  </a:lnTo>
                  <a:lnTo>
                    <a:pt x="200" y="990"/>
                  </a:lnTo>
                  <a:lnTo>
                    <a:pt x="202" y="992"/>
                  </a:lnTo>
                  <a:lnTo>
                    <a:pt x="204" y="994"/>
                  </a:lnTo>
                  <a:lnTo>
                    <a:pt x="208" y="996"/>
                  </a:lnTo>
                  <a:lnTo>
                    <a:pt x="210" y="998"/>
                  </a:lnTo>
                  <a:lnTo>
                    <a:pt x="214" y="1000"/>
                  </a:lnTo>
                  <a:lnTo>
                    <a:pt x="216" y="1002"/>
                  </a:lnTo>
                  <a:lnTo>
                    <a:pt x="218" y="1002"/>
                  </a:lnTo>
                  <a:lnTo>
                    <a:pt x="218" y="1004"/>
                  </a:lnTo>
                  <a:lnTo>
                    <a:pt x="220" y="1008"/>
                  </a:lnTo>
                  <a:lnTo>
                    <a:pt x="222" y="1010"/>
                  </a:lnTo>
                  <a:lnTo>
                    <a:pt x="224" y="1012"/>
                  </a:lnTo>
                  <a:lnTo>
                    <a:pt x="226" y="1014"/>
                  </a:lnTo>
                  <a:lnTo>
                    <a:pt x="228" y="1014"/>
                  </a:lnTo>
                  <a:lnTo>
                    <a:pt x="228" y="1016"/>
                  </a:lnTo>
                  <a:lnTo>
                    <a:pt x="232" y="1018"/>
                  </a:lnTo>
                  <a:lnTo>
                    <a:pt x="236" y="1020"/>
                  </a:lnTo>
                  <a:lnTo>
                    <a:pt x="242" y="1024"/>
                  </a:lnTo>
                  <a:lnTo>
                    <a:pt x="246" y="1028"/>
                  </a:lnTo>
                  <a:lnTo>
                    <a:pt x="250" y="1030"/>
                  </a:lnTo>
                  <a:lnTo>
                    <a:pt x="254" y="1032"/>
                  </a:lnTo>
                  <a:lnTo>
                    <a:pt x="254" y="1032"/>
                  </a:lnTo>
                  <a:lnTo>
                    <a:pt x="256" y="1040"/>
                  </a:lnTo>
                  <a:lnTo>
                    <a:pt x="256" y="1046"/>
                  </a:lnTo>
                  <a:lnTo>
                    <a:pt x="256" y="1052"/>
                  </a:lnTo>
                  <a:lnTo>
                    <a:pt x="252" y="1058"/>
                  </a:lnTo>
                  <a:lnTo>
                    <a:pt x="250" y="1062"/>
                  </a:lnTo>
                  <a:lnTo>
                    <a:pt x="250" y="1062"/>
                  </a:lnTo>
                  <a:lnTo>
                    <a:pt x="252" y="1064"/>
                  </a:lnTo>
                  <a:lnTo>
                    <a:pt x="256" y="1066"/>
                  </a:lnTo>
                  <a:lnTo>
                    <a:pt x="260" y="1068"/>
                  </a:lnTo>
                  <a:lnTo>
                    <a:pt x="264" y="1070"/>
                  </a:lnTo>
                  <a:lnTo>
                    <a:pt x="266" y="1072"/>
                  </a:lnTo>
                  <a:lnTo>
                    <a:pt x="268" y="1072"/>
                  </a:lnTo>
                  <a:lnTo>
                    <a:pt x="270" y="1074"/>
                  </a:lnTo>
                  <a:lnTo>
                    <a:pt x="274" y="1076"/>
                  </a:lnTo>
                  <a:lnTo>
                    <a:pt x="278" y="1080"/>
                  </a:lnTo>
                  <a:lnTo>
                    <a:pt x="282" y="1086"/>
                  </a:lnTo>
                  <a:lnTo>
                    <a:pt x="304" y="1090"/>
                  </a:lnTo>
                  <a:lnTo>
                    <a:pt x="306" y="1092"/>
                  </a:lnTo>
                  <a:lnTo>
                    <a:pt x="310" y="1094"/>
                  </a:lnTo>
                  <a:lnTo>
                    <a:pt x="312" y="1094"/>
                  </a:lnTo>
                  <a:lnTo>
                    <a:pt x="316" y="1092"/>
                  </a:lnTo>
                  <a:lnTo>
                    <a:pt x="318" y="1092"/>
                  </a:lnTo>
                  <a:lnTo>
                    <a:pt x="320" y="1092"/>
                  </a:lnTo>
                  <a:lnTo>
                    <a:pt x="334" y="1076"/>
                  </a:lnTo>
                  <a:lnTo>
                    <a:pt x="336" y="1080"/>
                  </a:lnTo>
                  <a:lnTo>
                    <a:pt x="338" y="1082"/>
                  </a:lnTo>
                  <a:lnTo>
                    <a:pt x="340" y="1086"/>
                  </a:lnTo>
                  <a:lnTo>
                    <a:pt x="344" y="1088"/>
                  </a:lnTo>
                  <a:lnTo>
                    <a:pt x="344" y="1088"/>
                  </a:lnTo>
                  <a:lnTo>
                    <a:pt x="350" y="1098"/>
                  </a:lnTo>
                  <a:lnTo>
                    <a:pt x="350" y="1096"/>
                  </a:lnTo>
                  <a:lnTo>
                    <a:pt x="348" y="1088"/>
                  </a:lnTo>
                  <a:lnTo>
                    <a:pt x="346" y="1078"/>
                  </a:lnTo>
                  <a:lnTo>
                    <a:pt x="346" y="1070"/>
                  </a:lnTo>
                  <a:lnTo>
                    <a:pt x="346" y="1064"/>
                  </a:lnTo>
                  <a:lnTo>
                    <a:pt x="352" y="1062"/>
                  </a:lnTo>
                  <a:lnTo>
                    <a:pt x="352" y="1062"/>
                  </a:lnTo>
                  <a:lnTo>
                    <a:pt x="350" y="1060"/>
                  </a:lnTo>
                  <a:lnTo>
                    <a:pt x="348" y="1056"/>
                  </a:lnTo>
                  <a:lnTo>
                    <a:pt x="346" y="1052"/>
                  </a:lnTo>
                  <a:lnTo>
                    <a:pt x="346" y="1048"/>
                  </a:lnTo>
                  <a:lnTo>
                    <a:pt x="344" y="1044"/>
                  </a:lnTo>
                  <a:lnTo>
                    <a:pt x="346" y="1040"/>
                  </a:lnTo>
                  <a:lnTo>
                    <a:pt x="348" y="1036"/>
                  </a:lnTo>
                  <a:lnTo>
                    <a:pt x="350" y="1034"/>
                  </a:lnTo>
                  <a:lnTo>
                    <a:pt x="350" y="1034"/>
                  </a:lnTo>
                  <a:lnTo>
                    <a:pt x="348" y="1034"/>
                  </a:lnTo>
                  <a:lnTo>
                    <a:pt x="346" y="1032"/>
                  </a:lnTo>
                  <a:lnTo>
                    <a:pt x="342" y="1030"/>
                  </a:lnTo>
                  <a:lnTo>
                    <a:pt x="338" y="1028"/>
                  </a:lnTo>
                  <a:lnTo>
                    <a:pt x="334" y="1022"/>
                  </a:lnTo>
                  <a:lnTo>
                    <a:pt x="332" y="1016"/>
                  </a:lnTo>
                  <a:lnTo>
                    <a:pt x="330" y="1008"/>
                  </a:lnTo>
                  <a:lnTo>
                    <a:pt x="326" y="992"/>
                  </a:lnTo>
                  <a:lnTo>
                    <a:pt x="330" y="976"/>
                  </a:lnTo>
                  <a:lnTo>
                    <a:pt x="334" y="972"/>
                  </a:lnTo>
                  <a:lnTo>
                    <a:pt x="344" y="964"/>
                  </a:lnTo>
                  <a:lnTo>
                    <a:pt x="358" y="956"/>
                  </a:lnTo>
                  <a:lnTo>
                    <a:pt x="378" y="952"/>
                  </a:lnTo>
                  <a:lnTo>
                    <a:pt x="382" y="954"/>
                  </a:lnTo>
                  <a:lnTo>
                    <a:pt x="390" y="956"/>
                  </a:lnTo>
                  <a:lnTo>
                    <a:pt x="400" y="960"/>
                  </a:lnTo>
                  <a:lnTo>
                    <a:pt x="408" y="966"/>
                  </a:lnTo>
                  <a:lnTo>
                    <a:pt x="410" y="976"/>
                  </a:lnTo>
                  <a:lnTo>
                    <a:pt x="410" y="976"/>
                  </a:lnTo>
                  <a:lnTo>
                    <a:pt x="410" y="978"/>
                  </a:lnTo>
                  <a:lnTo>
                    <a:pt x="408" y="982"/>
                  </a:lnTo>
                  <a:lnTo>
                    <a:pt x="406" y="984"/>
                  </a:lnTo>
                  <a:lnTo>
                    <a:pt x="404" y="988"/>
                  </a:lnTo>
                  <a:lnTo>
                    <a:pt x="400" y="990"/>
                  </a:lnTo>
                  <a:lnTo>
                    <a:pt x="394" y="992"/>
                  </a:lnTo>
                  <a:lnTo>
                    <a:pt x="392" y="992"/>
                  </a:lnTo>
                  <a:lnTo>
                    <a:pt x="390" y="992"/>
                  </a:lnTo>
                  <a:lnTo>
                    <a:pt x="384" y="992"/>
                  </a:lnTo>
                  <a:lnTo>
                    <a:pt x="380" y="992"/>
                  </a:lnTo>
                  <a:lnTo>
                    <a:pt x="374" y="994"/>
                  </a:lnTo>
                  <a:lnTo>
                    <a:pt x="372" y="996"/>
                  </a:lnTo>
                  <a:lnTo>
                    <a:pt x="370" y="998"/>
                  </a:lnTo>
                  <a:lnTo>
                    <a:pt x="370" y="1000"/>
                  </a:lnTo>
                  <a:lnTo>
                    <a:pt x="368" y="1004"/>
                  </a:lnTo>
                  <a:lnTo>
                    <a:pt x="368" y="1008"/>
                  </a:lnTo>
                  <a:lnTo>
                    <a:pt x="378" y="1026"/>
                  </a:lnTo>
                  <a:lnTo>
                    <a:pt x="384" y="1028"/>
                  </a:lnTo>
                  <a:lnTo>
                    <a:pt x="386" y="1028"/>
                  </a:lnTo>
                  <a:lnTo>
                    <a:pt x="388" y="1030"/>
                  </a:lnTo>
                  <a:lnTo>
                    <a:pt x="390" y="1032"/>
                  </a:lnTo>
                  <a:lnTo>
                    <a:pt x="390" y="1036"/>
                  </a:lnTo>
                  <a:lnTo>
                    <a:pt x="390" y="1050"/>
                  </a:lnTo>
                  <a:lnTo>
                    <a:pt x="390" y="1050"/>
                  </a:lnTo>
                  <a:lnTo>
                    <a:pt x="392" y="1052"/>
                  </a:lnTo>
                  <a:lnTo>
                    <a:pt x="394" y="1054"/>
                  </a:lnTo>
                  <a:lnTo>
                    <a:pt x="396" y="1054"/>
                  </a:lnTo>
                  <a:lnTo>
                    <a:pt x="398" y="1052"/>
                  </a:lnTo>
                  <a:lnTo>
                    <a:pt x="400" y="1050"/>
                  </a:lnTo>
                  <a:lnTo>
                    <a:pt x="402" y="1050"/>
                  </a:lnTo>
                  <a:lnTo>
                    <a:pt x="404" y="1050"/>
                  </a:lnTo>
                  <a:lnTo>
                    <a:pt x="406" y="1052"/>
                  </a:lnTo>
                  <a:lnTo>
                    <a:pt x="408" y="1054"/>
                  </a:lnTo>
                  <a:lnTo>
                    <a:pt x="410" y="1058"/>
                  </a:lnTo>
                  <a:lnTo>
                    <a:pt x="412" y="1060"/>
                  </a:lnTo>
                  <a:lnTo>
                    <a:pt x="412" y="1062"/>
                  </a:lnTo>
                  <a:lnTo>
                    <a:pt x="410" y="1070"/>
                  </a:lnTo>
                  <a:lnTo>
                    <a:pt x="410" y="1070"/>
                  </a:lnTo>
                  <a:lnTo>
                    <a:pt x="406" y="1070"/>
                  </a:lnTo>
                  <a:lnTo>
                    <a:pt x="402" y="1070"/>
                  </a:lnTo>
                  <a:lnTo>
                    <a:pt x="402" y="1070"/>
                  </a:lnTo>
                  <a:lnTo>
                    <a:pt x="400" y="1070"/>
                  </a:lnTo>
                  <a:lnTo>
                    <a:pt x="398" y="1072"/>
                  </a:lnTo>
                  <a:lnTo>
                    <a:pt x="396" y="1072"/>
                  </a:lnTo>
                  <a:lnTo>
                    <a:pt x="394" y="1076"/>
                  </a:lnTo>
                  <a:lnTo>
                    <a:pt x="394" y="1078"/>
                  </a:lnTo>
                  <a:lnTo>
                    <a:pt x="396" y="1084"/>
                  </a:lnTo>
                  <a:lnTo>
                    <a:pt x="398" y="1086"/>
                  </a:lnTo>
                  <a:lnTo>
                    <a:pt x="400" y="1088"/>
                  </a:lnTo>
                  <a:lnTo>
                    <a:pt x="400" y="1088"/>
                  </a:lnTo>
                  <a:lnTo>
                    <a:pt x="402" y="1104"/>
                  </a:lnTo>
                  <a:lnTo>
                    <a:pt x="402" y="1104"/>
                  </a:lnTo>
                  <a:lnTo>
                    <a:pt x="404" y="1106"/>
                  </a:lnTo>
                  <a:lnTo>
                    <a:pt x="406" y="1108"/>
                  </a:lnTo>
                  <a:lnTo>
                    <a:pt x="408" y="1110"/>
                  </a:lnTo>
                  <a:lnTo>
                    <a:pt x="408" y="1114"/>
                  </a:lnTo>
                  <a:lnTo>
                    <a:pt x="408" y="1130"/>
                  </a:lnTo>
                  <a:lnTo>
                    <a:pt x="426" y="1120"/>
                  </a:lnTo>
                  <a:lnTo>
                    <a:pt x="442" y="1120"/>
                  </a:lnTo>
                  <a:lnTo>
                    <a:pt x="452" y="1122"/>
                  </a:lnTo>
                  <a:lnTo>
                    <a:pt x="454" y="1124"/>
                  </a:lnTo>
                  <a:lnTo>
                    <a:pt x="458" y="1124"/>
                  </a:lnTo>
                  <a:lnTo>
                    <a:pt x="462" y="1126"/>
                  </a:lnTo>
                  <a:lnTo>
                    <a:pt x="464" y="1126"/>
                  </a:lnTo>
                  <a:lnTo>
                    <a:pt x="466" y="1128"/>
                  </a:lnTo>
                  <a:lnTo>
                    <a:pt x="478" y="1130"/>
                  </a:lnTo>
                  <a:lnTo>
                    <a:pt x="488" y="1138"/>
                  </a:lnTo>
                  <a:lnTo>
                    <a:pt x="494" y="1146"/>
                  </a:lnTo>
                  <a:lnTo>
                    <a:pt x="496" y="1152"/>
                  </a:lnTo>
                  <a:lnTo>
                    <a:pt x="498" y="1156"/>
                  </a:lnTo>
                  <a:lnTo>
                    <a:pt x="498" y="1160"/>
                  </a:lnTo>
                  <a:lnTo>
                    <a:pt x="508" y="1160"/>
                  </a:lnTo>
                  <a:lnTo>
                    <a:pt x="516" y="1158"/>
                  </a:lnTo>
                  <a:lnTo>
                    <a:pt x="520" y="1150"/>
                  </a:lnTo>
                  <a:lnTo>
                    <a:pt x="522" y="1148"/>
                  </a:lnTo>
                  <a:lnTo>
                    <a:pt x="524" y="1148"/>
                  </a:lnTo>
                  <a:lnTo>
                    <a:pt x="530" y="1144"/>
                  </a:lnTo>
                  <a:lnTo>
                    <a:pt x="534" y="1142"/>
                  </a:lnTo>
                  <a:lnTo>
                    <a:pt x="540" y="1138"/>
                  </a:lnTo>
                  <a:lnTo>
                    <a:pt x="542" y="1132"/>
                  </a:lnTo>
                  <a:lnTo>
                    <a:pt x="546" y="1126"/>
                  </a:lnTo>
                  <a:lnTo>
                    <a:pt x="546" y="1126"/>
                  </a:lnTo>
                  <a:lnTo>
                    <a:pt x="550" y="1126"/>
                  </a:lnTo>
                  <a:lnTo>
                    <a:pt x="554" y="1128"/>
                  </a:lnTo>
                  <a:lnTo>
                    <a:pt x="556" y="1128"/>
                  </a:lnTo>
                  <a:lnTo>
                    <a:pt x="560" y="1128"/>
                  </a:lnTo>
                  <a:lnTo>
                    <a:pt x="566" y="1128"/>
                  </a:lnTo>
                  <a:lnTo>
                    <a:pt x="580" y="1130"/>
                  </a:lnTo>
                  <a:lnTo>
                    <a:pt x="594" y="1128"/>
                  </a:lnTo>
                  <a:lnTo>
                    <a:pt x="610" y="1118"/>
                  </a:lnTo>
                  <a:lnTo>
                    <a:pt x="618" y="1118"/>
                  </a:lnTo>
                  <a:lnTo>
                    <a:pt x="626" y="1126"/>
                  </a:lnTo>
                  <a:lnTo>
                    <a:pt x="628" y="1126"/>
                  </a:lnTo>
                  <a:lnTo>
                    <a:pt x="630" y="1128"/>
                  </a:lnTo>
                  <a:lnTo>
                    <a:pt x="632" y="1130"/>
                  </a:lnTo>
                  <a:lnTo>
                    <a:pt x="636" y="1134"/>
                  </a:lnTo>
                  <a:lnTo>
                    <a:pt x="640" y="1136"/>
                  </a:lnTo>
                  <a:lnTo>
                    <a:pt x="644" y="1138"/>
                  </a:lnTo>
                  <a:lnTo>
                    <a:pt x="650" y="1138"/>
                  </a:lnTo>
                  <a:lnTo>
                    <a:pt x="682" y="1138"/>
                  </a:lnTo>
                  <a:lnTo>
                    <a:pt x="680" y="1138"/>
                  </a:lnTo>
                  <a:lnTo>
                    <a:pt x="678" y="1136"/>
                  </a:lnTo>
                  <a:lnTo>
                    <a:pt x="676" y="1132"/>
                  </a:lnTo>
                  <a:lnTo>
                    <a:pt x="674" y="1128"/>
                  </a:lnTo>
                  <a:lnTo>
                    <a:pt x="672" y="1124"/>
                  </a:lnTo>
                  <a:lnTo>
                    <a:pt x="670" y="1118"/>
                  </a:lnTo>
                  <a:lnTo>
                    <a:pt x="672" y="1114"/>
                  </a:lnTo>
                  <a:lnTo>
                    <a:pt x="670" y="1114"/>
                  </a:lnTo>
                  <a:lnTo>
                    <a:pt x="670" y="1110"/>
                  </a:lnTo>
                  <a:lnTo>
                    <a:pt x="666" y="1108"/>
                  </a:lnTo>
                  <a:lnTo>
                    <a:pt x="664" y="1106"/>
                  </a:lnTo>
                  <a:lnTo>
                    <a:pt x="660" y="1104"/>
                  </a:lnTo>
                  <a:lnTo>
                    <a:pt x="658" y="1104"/>
                  </a:lnTo>
                  <a:lnTo>
                    <a:pt x="656" y="1102"/>
                  </a:lnTo>
                  <a:lnTo>
                    <a:pt x="654" y="1096"/>
                  </a:lnTo>
                  <a:lnTo>
                    <a:pt x="654" y="1096"/>
                  </a:lnTo>
                  <a:lnTo>
                    <a:pt x="654" y="1094"/>
                  </a:lnTo>
                  <a:lnTo>
                    <a:pt x="654" y="1090"/>
                  </a:lnTo>
                  <a:lnTo>
                    <a:pt x="654" y="1088"/>
                  </a:lnTo>
                  <a:lnTo>
                    <a:pt x="656" y="1084"/>
                  </a:lnTo>
                  <a:lnTo>
                    <a:pt x="658" y="1080"/>
                  </a:lnTo>
                  <a:lnTo>
                    <a:pt x="662" y="1078"/>
                  </a:lnTo>
                  <a:lnTo>
                    <a:pt x="666" y="1076"/>
                  </a:lnTo>
                  <a:lnTo>
                    <a:pt x="672" y="1076"/>
                  </a:lnTo>
                  <a:lnTo>
                    <a:pt x="682" y="1078"/>
                  </a:lnTo>
                  <a:lnTo>
                    <a:pt x="694" y="1070"/>
                  </a:lnTo>
                  <a:lnTo>
                    <a:pt x="694" y="1070"/>
                  </a:lnTo>
                  <a:lnTo>
                    <a:pt x="696" y="1068"/>
                  </a:lnTo>
                  <a:lnTo>
                    <a:pt x="700" y="1066"/>
                  </a:lnTo>
                  <a:lnTo>
                    <a:pt x="704" y="1064"/>
                  </a:lnTo>
                  <a:lnTo>
                    <a:pt x="708" y="1064"/>
                  </a:lnTo>
                  <a:lnTo>
                    <a:pt x="708" y="1064"/>
                  </a:lnTo>
                  <a:lnTo>
                    <a:pt x="712" y="1064"/>
                  </a:lnTo>
                  <a:lnTo>
                    <a:pt x="714" y="1064"/>
                  </a:lnTo>
                  <a:lnTo>
                    <a:pt x="720" y="1062"/>
                  </a:lnTo>
                  <a:lnTo>
                    <a:pt x="724" y="1060"/>
                  </a:lnTo>
                  <a:lnTo>
                    <a:pt x="728" y="1056"/>
                  </a:lnTo>
                  <a:lnTo>
                    <a:pt x="732" y="1050"/>
                  </a:lnTo>
                  <a:lnTo>
                    <a:pt x="736" y="1044"/>
                  </a:lnTo>
                  <a:lnTo>
                    <a:pt x="736" y="1042"/>
                  </a:lnTo>
                  <a:lnTo>
                    <a:pt x="736" y="1040"/>
                  </a:lnTo>
                  <a:lnTo>
                    <a:pt x="738" y="1038"/>
                  </a:lnTo>
                  <a:lnTo>
                    <a:pt x="738" y="1034"/>
                  </a:lnTo>
                  <a:lnTo>
                    <a:pt x="740" y="1032"/>
                  </a:lnTo>
                  <a:lnTo>
                    <a:pt x="738" y="1028"/>
                  </a:lnTo>
                  <a:lnTo>
                    <a:pt x="738" y="1026"/>
                  </a:lnTo>
                  <a:lnTo>
                    <a:pt x="734" y="1026"/>
                  </a:lnTo>
                  <a:lnTo>
                    <a:pt x="732" y="1022"/>
                  </a:lnTo>
                  <a:lnTo>
                    <a:pt x="730" y="1020"/>
                  </a:lnTo>
                  <a:lnTo>
                    <a:pt x="728" y="1016"/>
                  </a:lnTo>
                  <a:lnTo>
                    <a:pt x="728" y="1012"/>
                  </a:lnTo>
                  <a:lnTo>
                    <a:pt x="728" y="1010"/>
                  </a:lnTo>
                  <a:lnTo>
                    <a:pt x="734" y="1006"/>
                  </a:lnTo>
                  <a:lnTo>
                    <a:pt x="738" y="1006"/>
                  </a:lnTo>
                  <a:lnTo>
                    <a:pt x="740" y="1006"/>
                  </a:lnTo>
                  <a:lnTo>
                    <a:pt x="742" y="1004"/>
                  </a:lnTo>
                  <a:lnTo>
                    <a:pt x="742" y="1004"/>
                  </a:lnTo>
                  <a:lnTo>
                    <a:pt x="744" y="1002"/>
                  </a:lnTo>
                  <a:lnTo>
                    <a:pt x="744" y="1000"/>
                  </a:lnTo>
                  <a:lnTo>
                    <a:pt x="744" y="998"/>
                  </a:lnTo>
                  <a:lnTo>
                    <a:pt x="744" y="996"/>
                  </a:lnTo>
                  <a:lnTo>
                    <a:pt x="746" y="996"/>
                  </a:lnTo>
                  <a:lnTo>
                    <a:pt x="748" y="994"/>
                  </a:lnTo>
                  <a:lnTo>
                    <a:pt x="752" y="994"/>
                  </a:lnTo>
                  <a:lnTo>
                    <a:pt x="756" y="994"/>
                  </a:lnTo>
                  <a:lnTo>
                    <a:pt x="760" y="992"/>
                  </a:lnTo>
                  <a:lnTo>
                    <a:pt x="764" y="988"/>
                  </a:lnTo>
                  <a:lnTo>
                    <a:pt x="768" y="982"/>
                  </a:lnTo>
                  <a:lnTo>
                    <a:pt x="770" y="976"/>
                  </a:lnTo>
                  <a:lnTo>
                    <a:pt x="770" y="970"/>
                  </a:lnTo>
                  <a:lnTo>
                    <a:pt x="772" y="964"/>
                  </a:lnTo>
                  <a:lnTo>
                    <a:pt x="774" y="960"/>
                  </a:lnTo>
                  <a:lnTo>
                    <a:pt x="778" y="956"/>
                  </a:lnTo>
                  <a:lnTo>
                    <a:pt x="784" y="954"/>
                  </a:lnTo>
                  <a:lnTo>
                    <a:pt x="788" y="954"/>
                  </a:lnTo>
                  <a:lnTo>
                    <a:pt x="794" y="954"/>
                  </a:lnTo>
                  <a:lnTo>
                    <a:pt x="798" y="952"/>
                  </a:lnTo>
                  <a:lnTo>
                    <a:pt x="800" y="948"/>
                  </a:lnTo>
                  <a:lnTo>
                    <a:pt x="802" y="942"/>
                  </a:lnTo>
                  <a:lnTo>
                    <a:pt x="804" y="938"/>
                  </a:lnTo>
                  <a:lnTo>
                    <a:pt x="808" y="934"/>
                  </a:lnTo>
                  <a:lnTo>
                    <a:pt x="814" y="928"/>
                  </a:lnTo>
                  <a:lnTo>
                    <a:pt x="818" y="926"/>
                  </a:lnTo>
                  <a:lnTo>
                    <a:pt x="826" y="924"/>
                  </a:lnTo>
                  <a:lnTo>
                    <a:pt x="830" y="924"/>
                  </a:lnTo>
                  <a:lnTo>
                    <a:pt x="832" y="922"/>
                  </a:lnTo>
                  <a:lnTo>
                    <a:pt x="834" y="920"/>
                  </a:lnTo>
                  <a:lnTo>
                    <a:pt x="834" y="918"/>
                  </a:lnTo>
                  <a:lnTo>
                    <a:pt x="834" y="914"/>
                  </a:lnTo>
                  <a:lnTo>
                    <a:pt x="834" y="912"/>
                  </a:lnTo>
                  <a:lnTo>
                    <a:pt x="836" y="910"/>
                  </a:lnTo>
                  <a:lnTo>
                    <a:pt x="836" y="908"/>
                  </a:lnTo>
                  <a:lnTo>
                    <a:pt x="838" y="904"/>
                  </a:lnTo>
                  <a:lnTo>
                    <a:pt x="840" y="902"/>
                  </a:lnTo>
                  <a:lnTo>
                    <a:pt x="844" y="900"/>
                  </a:lnTo>
                  <a:lnTo>
                    <a:pt x="850" y="898"/>
                  </a:lnTo>
                  <a:lnTo>
                    <a:pt x="872" y="898"/>
                  </a:lnTo>
                  <a:lnTo>
                    <a:pt x="872" y="898"/>
                  </a:lnTo>
                  <a:lnTo>
                    <a:pt x="872" y="896"/>
                  </a:lnTo>
                  <a:lnTo>
                    <a:pt x="874" y="894"/>
                  </a:lnTo>
                  <a:lnTo>
                    <a:pt x="876" y="892"/>
                  </a:lnTo>
                  <a:lnTo>
                    <a:pt x="878" y="890"/>
                  </a:lnTo>
                  <a:lnTo>
                    <a:pt x="882" y="888"/>
                  </a:lnTo>
                  <a:lnTo>
                    <a:pt x="886" y="888"/>
                  </a:lnTo>
                  <a:lnTo>
                    <a:pt x="894" y="890"/>
                  </a:lnTo>
                  <a:lnTo>
                    <a:pt x="902" y="892"/>
                  </a:lnTo>
                  <a:lnTo>
                    <a:pt x="904" y="892"/>
                  </a:lnTo>
                  <a:lnTo>
                    <a:pt x="914" y="892"/>
                  </a:lnTo>
                  <a:lnTo>
                    <a:pt x="924" y="896"/>
                  </a:lnTo>
                  <a:lnTo>
                    <a:pt x="934" y="902"/>
                  </a:lnTo>
                  <a:lnTo>
                    <a:pt x="952" y="920"/>
                  </a:lnTo>
                  <a:lnTo>
                    <a:pt x="952" y="920"/>
                  </a:lnTo>
                  <a:lnTo>
                    <a:pt x="954" y="918"/>
                  </a:lnTo>
                  <a:lnTo>
                    <a:pt x="958" y="918"/>
                  </a:lnTo>
                  <a:lnTo>
                    <a:pt x="960" y="914"/>
                  </a:lnTo>
                  <a:lnTo>
                    <a:pt x="964" y="912"/>
                  </a:lnTo>
                  <a:lnTo>
                    <a:pt x="966" y="906"/>
                  </a:lnTo>
                  <a:lnTo>
                    <a:pt x="966" y="900"/>
                  </a:lnTo>
                  <a:lnTo>
                    <a:pt x="968" y="898"/>
                  </a:lnTo>
                  <a:lnTo>
                    <a:pt x="972" y="896"/>
                  </a:lnTo>
                  <a:lnTo>
                    <a:pt x="974" y="896"/>
                  </a:lnTo>
                  <a:lnTo>
                    <a:pt x="978" y="896"/>
                  </a:lnTo>
                  <a:lnTo>
                    <a:pt x="982" y="892"/>
                  </a:lnTo>
                  <a:lnTo>
                    <a:pt x="990" y="884"/>
                  </a:lnTo>
                  <a:lnTo>
                    <a:pt x="1000" y="878"/>
                  </a:lnTo>
                  <a:lnTo>
                    <a:pt x="1012" y="878"/>
                  </a:lnTo>
                  <a:lnTo>
                    <a:pt x="1024" y="882"/>
                  </a:lnTo>
                  <a:lnTo>
                    <a:pt x="1036" y="882"/>
                  </a:lnTo>
                  <a:lnTo>
                    <a:pt x="1046" y="880"/>
                  </a:lnTo>
                  <a:lnTo>
                    <a:pt x="1062" y="882"/>
                  </a:lnTo>
                  <a:lnTo>
                    <a:pt x="1080" y="890"/>
                  </a:lnTo>
                  <a:lnTo>
                    <a:pt x="1100" y="902"/>
                  </a:lnTo>
                  <a:lnTo>
                    <a:pt x="1102" y="902"/>
                  </a:lnTo>
                  <a:lnTo>
                    <a:pt x="1108" y="904"/>
                  </a:lnTo>
                  <a:lnTo>
                    <a:pt x="1120" y="904"/>
                  </a:lnTo>
                  <a:lnTo>
                    <a:pt x="1138" y="900"/>
                  </a:lnTo>
                  <a:lnTo>
                    <a:pt x="1150" y="896"/>
                  </a:lnTo>
                  <a:lnTo>
                    <a:pt x="1158" y="892"/>
                  </a:lnTo>
                  <a:lnTo>
                    <a:pt x="1164" y="888"/>
                  </a:lnTo>
                  <a:lnTo>
                    <a:pt x="1166" y="884"/>
                  </a:lnTo>
                  <a:lnTo>
                    <a:pt x="1168" y="882"/>
                  </a:lnTo>
                  <a:lnTo>
                    <a:pt x="1168" y="880"/>
                  </a:lnTo>
                  <a:lnTo>
                    <a:pt x="1168" y="880"/>
                  </a:lnTo>
                  <a:lnTo>
                    <a:pt x="1176" y="880"/>
                  </a:lnTo>
                  <a:lnTo>
                    <a:pt x="1188" y="884"/>
                  </a:lnTo>
                  <a:lnTo>
                    <a:pt x="1202" y="892"/>
                  </a:lnTo>
                  <a:lnTo>
                    <a:pt x="1224" y="900"/>
                  </a:lnTo>
                  <a:lnTo>
                    <a:pt x="1244" y="884"/>
                  </a:lnTo>
                  <a:lnTo>
                    <a:pt x="1244" y="880"/>
                  </a:lnTo>
                  <a:lnTo>
                    <a:pt x="1244" y="870"/>
                  </a:lnTo>
                  <a:lnTo>
                    <a:pt x="1244" y="858"/>
                  </a:lnTo>
                  <a:lnTo>
                    <a:pt x="1250" y="844"/>
                  </a:lnTo>
                  <a:lnTo>
                    <a:pt x="1256" y="832"/>
                  </a:lnTo>
                  <a:lnTo>
                    <a:pt x="1270" y="826"/>
                  </a:lnTo>
                  <a:lnTo>
                    <a:pt x="1288" y="824"/>
                  </a:lnTo>
                  <a:lnTo>
                    <a:pt x="1304" y="826"/>
                  </a:lnTo>
                  <a:lnTo>
                    <a:pt x="1312" y="832"/>
                  </a:lnTo>
                  <a:lnTo>
                    <a:pt x="1320" y="844"/>
                  </a:lnTo>
                  <a:lnTo>
                    <a:pt x="1320" y="844"/>
                  </a:lnTo>
                  <a:lnTo>
                    <a:pt x="1322" y="848"/>
                  </a:lnTo>
                  <a:lnTo>
                    <a:pt x="1324" y="852"/>
                  </a:lnTo>
                  <a:lnTo>
                    <a:pt x="1326" y="858"/>
                  </a:lnTo>
                  <a:lnTo>
                    <a:pt x="1328" y="866"/>
                  </a:lnTo>
                  <a:lnTo>
                    <a:pt x="1330" y="874"/>
                  </a:lnTo>
                  <a:lnTo>
                    <a:pt x="1332" y="876"/>
                  </a:lnTo>
                  <a:lnTo>
                    <a:pt x="1340" y="884"/>
                  </a:lnTo>
                  <a:lnTo>
                    <a:pt x="1348" y="894"/>
                  </a:lnTo>
                  <a:lnTo>
                    <a:pt x="1354" y="904"/>
                  </a:lnTo>
                  <a:lnTo>
                    <a:pt x="1358" y="916"/>
                  </a:lnTo>
                  <a:lnTo>
                    <a:pt x="1358" y="916"/>
                  </a:lnTo>
                  <a:lnTo>
                    <a:pt x="1360" y="914"/>
                  </a:lnTo>
                  <a:lnTo>
                    <a:pt x="1364" y="914"/>
                  </a:lnTo>
                  <a:lnTo>
                    <a:pt x="1368" y="914"/>
                  </a:lnTo>
                  <a:lnTo>
                    <a:pt x="1372" y="914"/>
                  </a:lnTo>
                  <a:lnTo>
                    <a:pt x="1376" y="914"/>
                  </a:lnTo>
                  <a:lnTo>
                    <a:pt x="1380" y="918"/>
                  </a:lnTo>
                  <a:lnTo>
                    <a:pt x="1384" y="922"/>
                  </a:lnTo>
                  <a:lnTo>
                    <a:pt x="1388" y="928"/>
                  </a:lnTo>
                  <a:lnTo>
                    <a:pt x="1388" y="928"/>
                  </a:lnTo>
                  <a:lnTo>
                    <a:pt x="1388" y="930"/>
                  </a:lnTo>
                  <a:lnTo>
                    <a:pt x="1388" y="932"/>
                  </a:lnTo>
                  <a:lnTo>
                    <a:pt x="1390" y="934"/>
                  </a:lnTo>
                  <a:lnTo>
                    <a:pt x="1392" y="936"/>
                  </a:lnTo>
                  <a:lnTo>
                    <a:pt x="1394" y="938"/>
                  </a:lnTo>
                  <a:lnTo>
                    <a:pt x="1398" y="938"/>
                  </a:lnTo>
                  <a:lnTo>
                    <a:pt x="1402" y="938"/>
                  </a:lnTo>
                  <a:lnTo>
                    <a:pt x="1408" y="936"/>
                  </a:lnTo>
                  <a:lnTo>
                    <a:pt x="1414" y="932"/>
                  </a:lnTo>
                  <a:lnTo>
                    <a:pt x="1414" y="930"/>
                  </a:lnTo>
                  <a:lnTo>
                    <a:pt x="1416" y="928"/>
                  </a:lnTo>
                  <a:lnTo>
                    <a:pt x="1418" y="924"/>
                  </a:lnTo>
                  <a:lnTo>
                    <a:pt x="1422" y="918"/>
                  </a:lnTo>
                  <a:lnTo>
                    <a:pt x="1428" y="914"/>
                  </a:lnTo>
                  <a:lnTo>
                    <a:pt x="1432" y="908"/>
                  </a:lnTo>
                  <a:lnTo>
                    <a:pt x="1438" y="904"/>
                  </a:lnTo>
                  <a:lnTo>
                    <a:pt x="1444" y="902"/>
                  </a:lnTo>
                  <a:lnTo>
                    <a:pt x="1444" y="902"/>
                  </a:lnTo>
                  <a:lnTo>
                    <a:pt x="1444" y="902"/>
                  </a:lnTo>
                  <a:lnTo>
                    <a:pt x="1444" y="904"/>
                  </a:lnTo>
                  <a:lnTo>
                    <a:pt x="1444" y="906"/>
                  </a:lnTo>
                  <a:lnTo>
                    <a:pt x="1444" y="908"/>
                  </a:lnTo>
                  <a:lnTo>
                    <a:pt x="1444" y="914"/>
                  </a:lnTo>
                  <a:lnTo>
                    <a:pt x="1442" y="920"/>
                  </a:lnTo>
                  <a:lnTo>
                    <a:pt x="1440" y="928"/>
                  </a:lnTo>
                  <a:lnTo>
                    <a:pt x="1438" y="932"/>
                  </a:lnTo>
                  <a:lnTo>
                    <a:pt x="1432" y="944"/>
                  </a:lnTo>
                  <a:lnTo>
                    <a:pt x="1426" y="956"/>
                  </a:lnTo>
                  <a:lnTo>
                    <a:pt x="1418" y="968"/>
                  </a:lnTo>
                  <a:lnTo>
                    <a:pt x="1400" y="988"/>
                  </a:lnTo>
                  <a:lnTo>
                    <a:pt x="1396" y="998"/>
                  </a:lnTo>
                </a:path>
              </a:pathLst>
            </a:custGeom>
            <a:grpFill/>
            <a:ln w="6350">
              <a:solidFill>
                <a:schemeClr val="bg1"/>
              </a:solidFill>
              <a:prstDash val="solid"/>
              <a:round/>
              <a:headEnd/>
              <a:tailEnd/>
            </a:ln>
          </p:spPr>
          <p:txBody>
            <a:bodyPr/>
            <a:lstStyle/>
            <a:p>
              <a:endParaRPr lang="ru-RU"/>
            </a:p>
          </p:txBody>
        </p:sp>
        <p:sp>
          <p:nvSpPr>
            <p:cNvPr id="11" name="Freeform 198">
              <a:extLst>
                <a:ext uri="{FF2B5EF4-FFF2-40B4-BE49-F238E27FC236}">
                  <a16:creationId xmlns:a16="http://schemas.microsoft.com/office/drawing/2014/main" id="{7E849612-5D52-4E95-BD88-A3CCA961E49D}"/>
                </a:ext>
              </a:extLst>
            </p:cNvPr>
            <p:cNvSpPr>
              <a:spLocks/>
            </p:cNvSpPr>
            <p:nvPr/>
          </p:nvSpPr>
          <p:spPr bwMode="gray">
            <a:xfrm>
              <a:off x="2107" y="2818"/>
              <a:ext cx="86" cy="116"/>
            </a:xfrm>
            <a:custGeom>
              <a:avLst/>
              <a:gdLst>
                <a:gd name="T0" fmla="*/ 2 w 86"/>
                <a:gd name="T1" fmla="*/ 26 h 116"/>
                <a:gd name="T2" fmla="*/ 8 w 86"/>
                <a:gd name="T3" fmla="*/ 28 h 116"/>
                <a:gd name="T4" fmla="*/ 10 w 86"/>
                <a:gd name="T5" fmla="*/ 32 h 116"/>
                <a:gd name="T6" fmla="*/ 10 w 86"/>
                <a:gd name="T7" fmla="*/ 36 h 116"/>
                <a:gd name="T8" fmla="*/ 22 w 86"/>
                <a:gd name="T9" fmla="*/ 40 h 116"/>
                <a:gd name="T10" fmla="*/ 22 w 86"/>
                <a:gd name="T11" fmla="*/ 48 h 116"/>
                <a:gd name="T12" fmla="*/ 20 w 86"/>
                <a:gd name="T13" fmla="*/ 58 h 116"/>
                <a:gd name="T14" fmla="*/ 18 w 86"/>
                <a:gd name="T15" fmla="*/ 60 h 116"/>
                <a:gd name="T16" fmla="*/ 20 w 86"/>
                <a:gd name="T17" fmla="*/ 62 h 116"/>
                <a:gd name="T18" fmla="*/ 26 w 86"/>
                <a:gd name="T19" fmla="*/ 60 h 116"/>
                <a:gd name="T20" fmla="*/ 32 w 86"/>
                <a:gd name="T21" fmla="*/ 56 h 116"/>
                <a:gd name="T22" fmla="*/ 38 w 86"/>
                <a:gd name="T23" fmla="*/ 56 h 116"/>
                <a:gd name="T24" fmla="*/ 42 w 86"/>
                <a:gd name="T25" fmla="*/ 58 h 116"/>
                <a:gd name="T26" fmla="*/ 50 w 86"/>
                <a:gd name="T27" fmla="*/ 66 h 116"/>
                <a:gd name="T28" fmla="*/ 58 w 86"/>
                <a:gd name="T29" fmla="*/ 78 h 116"/>
                <a:gd name="T30" fmla="*/ 60 w 86"/>
                <a:gd name="T31" fmla="*/ 86 h 116"/>
                <a:gd name="T32" fmla="*/ 62 w 86"/>
                <a:gd name="T33" fmla="*/ 94 h 116"/>
                <a:gd name="T34" fmla="*/ 62 w 86"/>
                <a:gd name="T35" fmla="*/ 104 h 116"/>
                <a:gd name="T36" fmla="*/ 60 w 86"/>
                <a:gd name="T37" fmla="*/ 110 h 116"/>
                <a:gd name="T38" fmla="*/ 70 w 86"/>
                <a:gd name="T39" fmla="*/ 114 h 116"/>
                <a:gd name="T40" fmla="*/ 78 w 86"/>
                <a:gd name="T41" fmla="*/ 114 h 116"/>
                <a:gd name="T42" fmla="*/ 86 w 86"/>
                <a:gd name="T43" fmla="*/ 114 h 116"/>
                <a:gd name="T44" fmla="*/ 86 w 86"/>
                <a:gd name="T45" fmla="*/ 100 h 116"/>
                <a:gd name="T46" fmla="*/ 80 w 86"/>
                <a:gd name="T47" fmla="*/ 78 h 116"/>
                <a:gd name="T48" fmla="*/ 72 w 86"/>
                <a:gd name="T49" fmla="*/ 70 h 116"/>
                <a:gd name="T50" fmla="*/ 64 w 86"/>
                <a:gd name="T51" fmla="*/ 62 h 116"/>
                <a:gd name="T52" fmla="*/ 60 w 86"/>
                <a:gd name="T53" fmla="*/ 58 h 116"/>
                <a:gd name="T54" fmla="*/ 58 w 86"/>
                <a:gd name="T55" fmla="*/ 56 h 116"/>
                <a:gd name="T56" fmla="*/ 52 w 86"/>
                <a:gd name="T57" fmla="*/ 50 h 116"/>
                <a:gd name="T58" fmla="*/ 46 w 86"/>
                <a:gd name="T59" fmla="*/ 44 h 116"/>
                <a:gd name="T60" fmla="*/ 50 w 86"/>
                <a:gd name="T61" fmla="*/ 38 h 116"/>
                <a:gd name="T62" fmla="*/ 52 w 86"/>
                <a:gd name="T63" fmla="*/ 36 h 116"/>
                <a:gd name="T64" fmla="*/ 54 w 86"/>
                <a:gd name="T65" fmla="*/ 30 h 116"/>
                <a:gd name="T66" fmla="*/ 52 w 86"/>
                <a:gd name="T67" fmla="*/ 24 h 116"/>
                <a:gd name="T68" fmla="*/ 40 w 86"/>
                <a:gd name="T69" fmla="*/ 16 h 116"/>
                <a:gd name="T70" fmla="*/ 36 w 86"/>
                <a:gd name="T71" fmla="*/ 4 h 116"/>
                <a:gd name="T72" fmla="*/ 34 w 86"/>
                <a:gd name="T73" fmla="*/ 0 h 116"/>
                <a:gd name="T74" fmla="*/ 28 w 86"/>
                <a:gd name="T75" fmla="*/ 0 h 116"/>
                <a:gd name="T76" fmla="*/ 24 w 86"/>
                <a:gd name="T77" fmla="*/ 4 h 116"/>
                <a:gd name="T78" fmla="*/ 24 w 86"/>
                <a:gd name="T79" fmla="*/ 10 h 116"/>
                <a:gd name="T80" fmla="*/ 24 w 86"/>
                <a:gd name="T81" fmla="*/ 18 h 116"/>
                <a:gd name="T82" fmla="*/ 22 w 86"/>
                <a:gd name="T83" fmla="*/ 20 h 116"/>
                <a:gd name="T84" fmla="*/ 18 w 86"/>
                <a:gd name="T85" fmla="*/ 20 h 116"/>
                <a:gd name="T86" fmla="*/ 12 w 86"/>
                <a:gd name="T87" fmla="*/ 22 h 116"/>
                <a:gd name="T88" fmla="*/ 0 w 86"/>
                <a:gd name="T89" fmla="*/ 2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6" h="116">
                  <a:moveTo>
                    <a:pt x="0" y="26"/>
                  </a:moveTo>
                  <a:lnTo>
                    <a:pt x="2" y="26"/>
                  </a:lnTo>
                  <a:lnTo>
                    <a:pt x="4" y="26"/>
                  </a:lnTo>
                  <a:lnTo>
                    <a:pt x="8" y="28"/>
                  </a:lnTo>
                  <a:lnTo>
                    <a:pt x="8" y="30"/>
                  </a:lnTo>
                  <a:lnTo>
                    <a:pt x="10" y="32"/>
                  </a:lnTo>
                  <a:lnTo>
                    <a:pt x="10" y="36"/>
                  </a:lnTo>
                  <a:lnTo>
                    <a:pt x="10" y="36"/>
                  </a:lnTo>
                  <a:lnTo>
                    <a:pt x="20" y="36"/>
                  </a:lnTo>
                  <a:lnTo>
                    <a:pt x="22" y="40"/>
                  </a:lnTo>
                  <a:lnTo>
                    <a:pt x="22" y="44"/>
                  </a:lnTo>
                  <a:lnTo>
                    <a:pt x="22" y="48"/>
                  </a:lnTo>
                  <a:lnTo>
                    <a:pt x="20" y="54"/>
                  </a:lnTo>
                  <a:lnTo>
                    <a:pt x="20" y="58"/>
                  </a:lnTo>
                  <a:lnTo>
                    <a:pt x="18" y="60"/>
                  </a:lnTo>
                  <a:lnTo>
                    <a:pt x="18" y="60"/>
                  </a:lnTo>
                  <a:lnTo>
                    <a:pt x="18" y="62"/>
                  </a:lnTo>
                  <a:lnTo>
                    <a:pt x="20" y="62"/>
                  </a:lnTo>
                  <a:lnTo>
                    <a:pt x="24" y="62"/>
                  </a:lnTo>
                  <a:lnTo>
                    <a:pt x="26" y="60"/>
                  </a:lnTo>
                  <a:lnTo>
                    <a:pt x="30" y="58"/>
                  </a:lnTo>
                  <a:lnTo>
                    <a:pt x="32" y="56"/>
                  </a:lnTo>
                  <a:lnTo>
                    <a:pt x="34" y="56"/>
                  </a:lnTo>
                  <a:lnTo>
                    <a:pt x="38" y="56"/>
                  </a:lnTo>
                  <a:lnTo>
                    <a:pt x="40" y="58"/>
                  </a:lnTo>
                  <a:lnTo>
                    <a:pt x="42" y="58"/>
                  </a:lnTo>
                  <a:lnTo>
                    <a:pt x="44" y="60"/>
                  </a:lnTo>
                  <a:lnTo>
                    <a:pt x="50" y="66"/>
                  </a:lnTo>
                  <a:lnTo>
                    <a:pt x="54" y="72"/>
                  </a:lnTo>
                  <a:lnTo>
                    <a:pt x="58" y="78"/>
                  </a:lnTo>
                  <a:lnTo>
                    <a:pt x="60" y="84"/>
                  </a:lnTo>
                  <a:lnTo>
                    <a:pt x="60" y="86"/>
                  </a:lnTo>
                  <a:lnTo>
                    <a:pt x="60" y="88"/>
                  </a:lnTo>
                  <a:lnTo>
                    <a:pt x="62" y="94"/>
                  </a:lnTo>
                  <a:lnTo>
                    <a:pt x="62" y="100"/>
                  </a:lnTo>
                  <a:lnTo>
                    <a:pt x="62" y="104"/>
                  </a:lnTo>
                  <a:lnTo>
                    <a:pt x="62" y="108"/>
                  </a:lnTo>
                  <a:lnTo>
                    <a:pt x="60" y="110"/>
                  </a:lnTo>
                  <a:lnTo>
                    <a:pt x="68" y="116"/>
                  </a:lnTo>
                  <a:lnTo>
                    <a:pt x="70" y="114"/>
                  </a:lnTo>
                  <a:lnTo>
                    <a:pt x="72" y="114"/>
                  </a:lnTo>
                  <a:lnTo>
                    <a:pt x="78" y="114"/>
                  </a:lnTo>
                  <a:lnTo>
                    <a:pt x="82" y="114"/>
                  </a:lnTo>
                  <a:lnTo>
                    <a:pt x="86" y="114"/>
                  </a:lnTo>
                  <a:lnTo>
                    <a:pt x="86" y="110"/>
                  </a:lnTo>
                  <a:lnTo>
                    <a:pt x="86" y="100"/>
                  </a:lnTo>
                  <a:lnTo>
                    <a:pt x="84" y="88"/>
                  </a:lnTo>
                  <a:lnTo>
                    <a:pt x="80" y="78"/>
                  </a:lnTo>
                  <a:lnTo>
                    <a:pt x="76" y="74"/>
                  </a:lnTo>
                  <a:lnTo>
                    <a:pt x="72" y="70"/>
                  </a:lnTo>
                  <a:lnTo>
                    <a:pt x="68" y="66"/>
                  </a:lnTo>
                  <a:lnTo>
                    <a:pt x="64" y="62"/>
                  </a:lnTo>
                  <a:lnTo>
                    <a:pt x="62" y="60"/>
                  </a:lnTo>
                  <a:lnTo>
                    <a:pt x="60" y="58"/>
                  </a:lnTo>
                  <a:lnTo>
                    <a:pt x="60" y="58"/>
                  </a:lnTo>
                  <a:lnTo>
                    <a:pt x="58" y="56"/>
                  </a:lnTo>
                  <a:lnTo>
                    <a:pt x="54" y="54"/>
                  </a:lnTo>
                  <a:lnTo>
                    <a:pt x="52" y="50"/>
                  </a:lnTo>
                  <a:lnTo>
                    <a:pt x="48" y="48"/>
                  </a:lnTo>
                  <a:lnTo>
                    <a:pt x="46" y="44"/>
                  </a:lnTo>
                  <a:lnTo>
                    <a:pt x="48" y="40"/>
                  </a:lnTo>
                  <a:lnTo>
                    <a:pt x="50" y="38"/>
                  </a:lnTo>
                  <a:lnTo>
                    <a:pt x="50" y="38"/>
                  </a:lnTo>
                  <a:lnTo>
                    <a:pt x="52" y="36"/>
                  </a:lnTo>
                  <a:lnTo>
                    <a:pt x="52" y="34"/>
                  </a:lnTo>
                  <a:lnTo>
                    <a:pt x="54" y="30"/>
                  </a:lnTo>
                  <a:lnTo>
                    <a:pt x="54" y="26"/>
                  </a:lnTo>
                  <a:lnTo>
                    <a:pt x="52" y="24"/>
                  </a:lnTo>
                  <a:lnTo>
                    <a:pt x="50" y="20"/>
                  </a:lnTo>
                  <a:lnTo>
                    <a:pt x="40" y="16"/>
                  </a:lnTo>
                  <a:lnTo>
                    <a:pt x="38" y="4"/>
                  </a:lnTo>
                  <a:lnTo>
                    <a:pt x="36" y="4"/>
                  </a:lnTo>
                  <a:lnTo>
                    <a:pt x="36" y="2"/>
                  </a:lnTo>
                  <a:lnTo>
                    <a:pt x="34" y="0"/>
                  </a:lnTo>
                  <a:lnTo>
                    <a:pt x="30" y="0"/>
                  </a:lnTo>
                  <a:lnTo>
                    <a:pt x="28" y="0"/>
                  </a:lnTo>
                  <a:lnTo>
                    <a:pt x="24" y="2"/>
                  </a:lnTo>
                  <a:lnTo>
                    <a:pt x="24" y="4"/>
                  </a:lnTo>
                  <a:lnTo>
                    <a:pt x="24" y="6"/>
                  </a:lnTo>
                  <a:lnTo>
                    <a:pt x="24" y="10"/>
                  </a:lnTo>
                  <a:lnTo>
                    <a:pt x="24" y="14"/>
                  </a:lnTo>
                  <a:lnTo>
                    <a:pt x="24" y="18"/>
                  </a:lnTo>
                  <a:lnTo>
                    <a:pt x="24" y="20"/>
                  </a:lnTo>
                  <a:lnTo>
                    <a:pt x="22" y="20"/>
                  </a:lnTo>
                  <a:lnTo>
                    <a:pt x="20" y="20"/>
                  </a:lnTo>
                  <a:lnTo>
                    <a:pt x="18" y="20"/>
                  </a:lnTo>
                  <a:lnTo>
                    <a:pt x="14" y="22"/>
                  </a:lnTo>
                  <a:lnTo>
                    <a:pt x="12" y="22"/>
                  </a:lnTo>
                  <a:lnTo>
                    <a:pt x="12" y="22"/>
                  </a:lnTo>
                  <a:lnTo>
                    <a:pt x="0" y="26"/>
                  </a:lnTo>
                </a:path>
              </a:pathLst>
            </a:custGeom>
            <a:grpFill/>
            <a:ln w="6350">
              <a:solidFill>
                <a:schemeClr val="bg1"/>
              </a:solidFill>
              <a:prstDash val="solid"/>
              <a:round/>
              <a:headEnd/>
              <a:tailEnd/>
            </a:ln>
          </p:spPr>
          <p:txBody>
            <a:bodyPr/>
            <a:lstStyle/>
            <a:p>
              <a:endParaRPr lang="ru-RU"/>
            </a:p>
          </p:txBody>
        </p:sp>
        <p:sp>
          <p:nvSpPr>
            <p:cNvPr id="12" name="Freeform 199">
              <a:extLst>
                <a:ext uri="{FF2B5EF4-FFF2-40B4-BE49-F238E27FC236}">
                  <a16:creationId xmlns:a16="http://schemas.microsoft.com/office/drawing/2014/main" id="{1DC92534-BA23-4F49-A342-0FA68CF591AB}"/>
                </a:ext>
              </a:extLst>
            </p:cNvPr>
            <p:cNvSpPr>
              <a:spLocks/>
            </p:cNvSpPr>
            <p:nvPr/>
          </p:nvSpPr>
          <p:spPr bwMode="gray">
            <a:xfrm>
              <a:off x="1621" y="2626"/>
              <a:ext cx="200" cy="174"/>
            </a:xfrm>
            <a:custGeom>
              <a:avLst/>
              <a:gdLst>
                <a:gd name="T0" fmla="*/ 150 w 200"/>
                <a:gd name="T1" fmla="*/ 2 h 174"/>
                <a:gd name="T2" fmla="*/ 142 w 200"/>
                <a:gd name="T3" fmla="*/ 10 h 174"/>
                <a:gd name="T4" fmla="*/ 122 w 200"/>
                <a:gd name="T5" fmla="*/ 28 h 174"/>
                <a:gd name="T6" fmla="*/ 118 w 200"/>
                <a:gd name="T7" fmla="*/ 30 h 174"/>
                <a:gd name="T8" fmla="*/ 110 w 200"/>
                <a:gd name="T9" fmla="*/ 36 h 174"/>
                <a:gd name="T10" fmla="*/ 92 w 200"/>
                <a:gd name="T11" fmla="*/ 66 h 174"/>
                <a:gd name="T12" fmla="*/ 82 w 200"/>
                <a:gd name="T13" fmla="*/ 66 h 174"/>
                <a:gd name="T14" fmla="*/ 66 w 200"/>
                <a:gd name="T15" fmla="*/ 70 h 174"/>
                <a:gd name="T16" fmla="*/ 56 w 200"/>
                <a:gd name="T17" fmla="*/ 82 h 174"/>
                <a:gd name="T18" fmla="*/ 46 w 200"/>
                <a:gd name="T19" fmla="*/ 90 h 174"/>
                <a:gd name="T20" fmla="*/ 40 w 200"/>
                <a:gd name="T21" fmla="*/ 94 h 174"/>
                <a:gd name="T22" fmla="*/ 8 w 200"/>
                <a:gd name="T23" fmla="*/ 98 h 174"/>
                <a:gd name="T24" fmla="*/ 14 w 200"/>
                <a:gd name="T25" fmla="*/ 120 h 174"/>
                <a:gd name="T26" fmla="*/ 12 w 200"/>
                <a:gd name="T27" fmla="*/ 132 h 174"/>
                <a:gd name="T28" fmla="*/ 4 w 200"/>
                <a:gd name="T29" fmla="*/ 144 h 174"/>
                <a:gd name="T30" fmla="*/ 4 w 200"/>
                <a:gd name="T31" fmla="*/ 154 h 174"/>
                <a:gd name="T32" fmla="*/ 8 w 200"/>
                <a:gd name="T33" fmla="*/ 162 h 174"/>
                <a:gd name="T34" fmla="*/ 18 w 200"/>
                <a:gd name="T35" fmla="*/ 158 h 174"/>
                <a:gd name="T36" fmla="*/ 30 w 200"/>
                <a:gd name="T37" fmla="*/ 156 h 174"/>
                <a:gd name="T38" fmla="*/ 44 w 200"/>
                <a:gd name="T39" fmla="*/ 158 h 174"/>
                <a:gd name="T40" fmla="*/ 48 w 200"/>
                <a:gd name="T41" fmla="*/ 158 h 174"/>
                <a:gd name="T42" fmla="*/ 60 w 200"/>
                <a:gd name="T43" fmla="*/ 160 h 174"/>
                <a:gd name="T44" fmla="*/ 76 w 200"/>
                <a:gd name="T45" fmla="*/ 174 h 174"/>
                <a:gd name="T46" fmla="*/ 94 w 200"/>
                <a:gd name="T47" fmla="*/ 156 h 174"/>
                <a:gd name="T48" fmla="*/ 114 w 200"/>
                <a:gd name="T49" fmla="*/ 154 h 174"/>
                <a:gd name="T50" fmla="*/ 114 w 200"/>
                <a:gd name="T51" fmla="*/ 130 h 174"/>
                <a:gd name="T52" fmla="*/ 116 w 200"/>
                <a:gd name="T53" fmla="*/ 112 h 174"/>
                <a:gd name="T54" fmla="*/ 152 w 200"/>
                <a:gd name="T55" fmla="*/ 82 h 174"/>
                <a:gd name="T56" fmla="*/ 156 w 200"/>
                <a:gd name="T57" fmla="*/ 76 h 174"/>
                <a:gd name="T58" fmla="*/ 164 w 200"/>
                <a:gd name="T59" fmla="*/ 66 h 174"/>
                <a:gd name="T60" fmla="*/ 172 w 200"/>
                <a:gd name="T61" fmla="*/ 60 h 174"/>
                <a:gd name="T62" fmla="*/ 172 w 200"/>
                <a:gd name="T63" fmla="*/ 52 h 174"/>
                <a:gd name="T64" fmla="*/ 178 w 200"/>
                <a:gd name="T65" fmla="*/ 46 h 174"/>
                <a:gd name="T66" fmla="*/ 188 w 200"/>
                <a:gd name="T67" fmla="*/ 44 h 174"/>
                <a:gd name="T68" fmla="*/ 200 w 200"/>
                <a:gd name="T69" fmla="*/ 46 h 174"/>
                <a:gd name="T70" fmla="*/ 198 w 200"/>
                <a:gd name="T71" fmla="*/ 42 h 174"/>
                <a:gd name="T72" fmla="*/ 192 w 200"/>
                <a:gd name="T73" fmla="*/ 38 h 174"/>
                <a:gd name="T74" fmla="*/ 184 w 200"/>
                <a:gd name="T75" fmla="*/ 36 h 174"/>
                <a:gd name="T76" fmla="*/ 180 w 200"/>
                <a:gd name="T77" fmla="*/ 32 h 174"/>
                <a:gd name="T78" fmla="*/ 172 w 200"/>
                <a:gd name="T79" fmla="*/ 26 h 174"/>
                <a:gd name="T80" fmla="*/ 160 w 200"/>
                <a:gd name="T81" fmla="*/ 28 h 174"/>
                <a:gd name="T82" fmla="*/ 156 w 200"/>
                <a:gd name="T83" fmla="*/ 18 h 174"/>
                <a:gd name="T84" fmla="*/ 154 w 200"/>
                <a:gd name="T8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0" h="174">
                  <a:moveTo>
                    <a:pt x="154" y="0"/>
                  </a:moveTo>
                  <a:lnTo>
                    <a:pt x="154" y="2"/>
                  </a:lnTo>
                  <a:lnTo>
                    <a:pt x="150" y="2"/>
                  </a:lnTo>
                  <a:lnTo>
                    <a:pt x="148" y="4"/>
                  </a:lnTo>
                  <a:lnTo>
                    <a:pt x="144" y="8"/>
                  </a:lnTo>
                  <a:lnTo>
                    <a:pt x="142" y="10"/>
                  </a:lnTo>
                  <a:lnTo>
                    <a:pt x="142" y="14"/>
                  </a:lnTo>
                  <a:lnTo>
                    <a:pt x="126" y="18"/>
                  </a:lnTo>
                  <a:lnTo>
                    <a:pt x="122" y="28"/>
                  </a:lnTo>
                  <a:lnTo>
                    <a:pt x="122" y="28"/>
                  </a:lnTo>
                  <a:lnTo>
                    <a:pt x="120" y="28"/>
                  </a:lnTo>
                  <a:lnTo>
                    <a:pt x="118" y="30"/>
                  </a:lnTo>
                  <a:lnTo>
                    <a:pt x="116" y="30"/>
                  </a:lnTo>
                  <a:lnTo>
                    <a:pt x="112" y="32"/>
                  </a:lnTo>
                  <a:lnTo>
                    <a:pt x="110" y="36"/>
                  </a:lnTo>
                  <a:lnTo>
                    <a:pt x="110" y="40"/>
                  </a:lnTo>
                  <a:lnTo>
                    <a:pt x="110" y="46"/>
                  </a:lnTo>
                  <a:lnTo>
                    <a:pt x="92" y="66"/>
                  </a:lnTo>
                  <a:lnTo>
                    <a:pt x="90" y="66"/>
                  </a:lnTo>
                  <a:lnTo>
                    <a:pt x="86" y="66"/>
                  </a:lnTo>
                  <a:lnTo>
                    <a:pt x="82" y="66"/>
                  </a:lnTo>
                  <a:lnTo>
                    <a:pt x="76" y="66"/>
                  </a:lnTo>
                  <a:lnTo>
                    <a:pt x="72" y="68"/>
                  </a:lnTo>
                  <a:lnTo>
                    <a:pt x="66" y="70"/>
                  </a:lnTo>
                  <a:lnTo>
                    <a:pt x="62" y="74"/>
                  </a:lnTo>
                  <a:lnTo>
                    <a:pt x="60" y="78"/>
                  </a:lnTo>
                  <a:lnTo>
                    <a:pt x="56" y="82"/>
                  </a:lnTo>
                  <a:lnTo>
                    <a:pt x="52" y="86"/>
                  </a:lnTo>
                  <a:lnTo>
                    <a:pt x="48" y="88"/>
                  </a:lnTo>
                  <a:lnTo>
                    <a:pt x="46" y="90"/>
                  </a:lnTo>
                  <a:lnTo>
                    <a:pt x="44" y="92"/>
                  </a:lnTo>
                  <a:lnTo>
                    <a:pt x="42" y="92"/>
                  </a:lnTo>
                  <a:lnTo>
                    <a:pt x="40" y="94"/>
                  </a:lnTo>
                  <a:lnTo>
                    <a:pt x="32" y="96"/>
                  </a:lnTo>
                  <a:lnTo>
                    <a:pt x="20" y="98"/>
                  </a:lnTo>
                  <a:lnTo>
                    <a:pt x="8" y="98"/>
                  </a:lnTo>
                  <a:lnTo>
                    <a:pt x="0" y="96"/>
                  </a:lnTo>
                  <a:lnTo>
                    <a:pt x="12" y="116"/>
                  </a:lnTo>
                  <a:lnTo>
                    <a:pt x="14" y="120"/>
                  </a:lnTo>
                  <a:lnTo>
                    <a:pt x="14" y="130"/>
                  </a:lnTo>
                  <a:lnTo>
                    <a:pt x="14" y="130"/>
                  </a:lnTo>
                  <a:lnTo>
                    <a:pt x="12" y="132"/>
                  </a:lnTo>
                  <a:lnTo>
                    <a:pt x="8" y="134"/>
                  </a:lnTo>
                  <a:lnTo>
                    <a:pt x="6" y="138"/>
                  </a:lnTo>
                  <a:lnTo>
                    <a:pt x="4" y="144"/>
                  </a:lnTo>
                  <a:lnTo>
                    <a:pt x="4" y="146"/>
                  </a:lnTo>
                  <a:lnTo>
                    <a:pt x="4" y="150"/>
                  </a:lnTo>
                  <a:lnTo>
                    <a:pt x="4" y="154"/>
                  </a:lnTo>
                  <a:lnTo>
                    <a:pt x="6" y="158"/>
                  </a:lnTo>
                  <a:lnTo>
                    <a:pt x="8" y="162"/>
                  </a:lnTo>
                  <a:lnTo>
                    <a:pt x="8" y="162"/>
                  </a:lnTo>
                  <a:lnTo>
                    <a:pt x="10" y="160"/>
                  </a:lnTo>
                  <a:lnTo>
                    <a:pt x="14" y="160"/>
                  </a:lnTo>
                  <a:lnTo>
                    <a:pt x="18" y="158"/>
                  </a:lnTo>
                  <a:lnTo>
                    <a:pt x="22" y="158"/>
                  </a:lnTo>
                  <a:lnTo>
                    <a:pt x="24" y="156"/>
                  </a:lnTo>
                  <a:lnTo>
                    <a:pt x="30" y="156"/>
                  </a:lnTo>
                  <a:lnTo>
                    <a:pt x="34" y="158"/>
                  </a:lnTo>
                  <a:lnTo>
                    <a:pt x="40" y="158"/>
                  </a:lnTo>
                  <a:lnTo>
                    <a:pt x="44" y="158"/>
                  </a:lnTo>
                  <a:lnTo>
                    <a:pt x="44" y="158"/>
                  </a:lnTo>
                  <a:lnTo>
                    <a:pt x="46" y="158"/>
                  </a:lnTo>
                  <a:lnTo>
                    <a:pt x="48" y="158"/>
                  </a:lnTo>
                  <a:lnTo>
                    <a:pt x="52" y="158"/>
                  </a:lnTo>
                  <a:lnTo>
                    <a:pt x="56" y="160"/>
                  </a:lnTo>
                  <a:lnTo>
                    <a:pt x="60" y="160"/>
                  </a:lnTo>
                  <a:lnTo>
                    <a:pt x="64" y="162"/>
                  </a:lnTo>
                  <a:lnTo>
                    <a:pt x="66" y="166"/>
                  </a:lnTo>
                  <a:lnTo>
                    <a:pt x="76" y="174"/>
                  </a:lnTo>
                  <a:lnTo>
                    <a:pt x="92" y="156"/>
                  </a:lnTo>
                  <a:lnTo>
                    <a:pt x="92" y="156"/>
                  </a:lnTo>
                  <a:lnTo>
                    <a:pt x="94" y="156"/>
                  </a:lnTo>
                  <a:lnTo>
                    <a:pt x="96" y="154"/>
                  </a:lnTo>
                  <a:lnTo>
                    <a:pt x="100" y="154"/>
                  </a:lnTo>
                  <a:lnTo>
                    <a:pt x="114" y="154"/>
                  </a:lnTo>
                  <a:lnTo>
                    <a:pt x="120" y="154"/>
                  </a:lnTo>
                  <a:lnTo>
                    <a:pt x="122" y="134"/>
                  </a:lnTo>
                  <a:lnTo>
                    <a:pt x="114" y="130"/>
                  </a:lnTo>
                  <a:lnTo>
                    <a:pt x="114" y="128"/>
                  </a:lnTo>
                  <a:lnTo>
                    <a:pt x="114" y="122"/>
                  </a:lnTo>
                  <a:lnTo>
                    <a:pt x="116" y="112"/>
                  </a:lnTo>
                  <a:lnTo>
                    <a:pt x="120" y="102"/>
                  </a:lnTo>
                  <a:lnTo>
                    <a:pt x="132" y="92"/>
                  </a:lnTo>
                  <a:lnTo>
                    <a:pt x="152" y="82"/>
                  </a:lnTo>
                  <a:lnTo>
                    <a:pt x="152" y="82"/>
                  </a:lnTo>
                  <a:lnTo>
                    <a:pt x="154" y="80"/>
                  </a:lnTo>
                  <a:lnTo>
                    <a:pt x="156" y="76"/>
                  </a:lnTo>
                  <a:lnTo>
                    <a:pt x="160" y="72"/>
                  </a:lnTo>
                  <a:lnTo>
                    <a:pt x="162" y="70"/>
                  </a:lnTo>
                  <a:lnTo>
                    <a:pt x="164" y="66"/>
                  </a:lnTo>
                  <a:lnTo>
                    <a:pt x="164" y="62"/>
                  </a:lnTo>
                  <a:lnTo>
                    <a:pt x="172" y="62"/>
                  </a:lnTo>
                  <a:lnTo>
                    <a:pt x="172" y="60"/>
                  </a:lnTo>
                  <a:lnTo>
                    <a:pt x="170" y="58"/>
                  </a:lnTo>
                  <a:lnTo>
                    <a:pt x="170" y="56"/>
                  </a:lnTo>
                  <a:lnTo>
                    <a:pt x="172" y="52"/>
                  </a:lnTo>
                  <a:lnTo>
                    <a:pt x="174" y="50"/>
                  </a:lnTo>
                  <a:lnTo>
                    <a:pt x="176" y="46"/>
                  </a:lnTo>
                  <a:lnTo>
                    <a:pt x="178" y="46"/>
                  </a:lnTo>
                  <a:lnTo>
                    <a:pt x="180" y="46"/>
                  </a:lnTo>
                  <a:lnTo>
                    <a:pt x="184" y="44"/>
                  </a:lnTo>
                  <a:lnTo>
                    <a:pt x="188" y="44"/>
                  </a:lnTo>
                  <a:lnTo>
                    <a:pt x="192" y="44"/>
                  </a:lnTo>
                  <a:lnTo>
                    <a:pt x="196" y="46"/>
                  </a:lnTo>
                  <a:lnTo>
                    <a:pt x="200" y="46"/>
                  </a:lnTo>
                  <a:lnTo>
                    <a:pt x="200" y="46"/>
                  </a:lnTo>
                  <a:lnTo>
                    <a:pt x="200" y="44"/>
                  </a:lnTo>
                  <a:lnTo>
                    <a:pt x="198" y="42"/>
                  </a:lnTo>
                  <a:lnTo>
                    <a:pt x="196" y="40"/>
                  </a:lnTo>
                  <a:lnTo>
                    <a:pt x="192" y="38"/>
                  </a:lnTo>
                  <a:lnTo>
                    <a:pt x="192" y="38"/>
                  </a:lnTo>
                  <a:lnTo>
                    <a:pt x="190" y="38"/>
                  </a:lnTo>
                  <a:lnTo>
                    <a:pt x="186" y="36"/>
                  </a:lnTo>
                  <a:lnTo>
                    <a:pt x="184" y="36"/>
                  </a:lnTo>
                  <a:lnTo>
                    <a:pt x="182" y="34"/>
                  </a:lnTo>
                  <a:lnTo>
                    <a:pt x="182" y="32"/>
                  </a:lnTo>
                  <a:lnTo>
                    <a:pt x="180" y="32"/>
                  </a:lnTo>
                  <a:lnTo>
                    <a:pt x="178" y="30"/>
                  </a:lnTo>
                  <a:lnTo>
                    <a:pt x="176" y="28"/>
                  </a:lnTo>
                  <a:lnTo>
                    <a:pt x="172" y="26"/>
                  </a:lnTo>
                  <a:lnTo>
                    <a:pt x="166" y="26"/>
                  </a:lnTo>
                  <a:lnTo>
                    <a:pt x="160" y="28"/>
                  </a:lnTo>
                  <a:lnTo>
                    <a:pt x="160" y="28"/>
                  </a:lnTo>
                  <a:lnTo>
                    <a:pt x="158" y="26"/>
                  </a:lnTo>
                  <a:lnTo>
                    <a:pt x="156" y="22"/>
                  </a:lnTo>
                  <a:lnTo>
                    <a:pt x="156" y="18"/>
                  </a:lnTo>
                  <a:lnTo>
                    <a:pt x="156" y="14"/>
                  </a:lnTo>
                  <a:lnTo>
                    <a:pt x="172" y="0"/>
                  </a:lnTo>
                  <a:lnTo>
                    <a:pt x="154" y="0"/>
                  </a:lnTo>
                </a:path>
              </a:pathLst>
            </a:custGeom>
            <a:grpFill/>
            <a:ln w="6350">
              <a:solidFill>
                <a:schemeClr val="bg1"/>
              </a:solidFill>
              <a:prstDash val="solid"/>
              <a:round/>
              <a:headEnd/>
              <a:tailEnd/>
            </a:ln>
          </p:spPr>
          <p:txBody>
            <a:bodyPr/>
            <a:lstStyle/>
            <a:p>
              <a:endParaRPr lang="ru-RU"/>
            </a:p>
          </p:txBody>
        </p:sp>
        <p:sp>
          <p:nvSpPr>
            <p:cNvPr id="13" name="Freeform 200">
              <a:extLst>
                <a:ext uri="{FF2B5EF4-FFF2-40B4-BE49-F238E27FC236}">
                  <a16:creationId xmlns:a16="http://schemas.microsoft.com/office/drawing/2014/main" id="{714491A5-E271-4689-B30F-83AC8DFE2C6E}"/>
                </a:ext>
              </a:extLst>
            </p:cNvPr>
            <p:cNvSpPr>
              <a:spLocks/>
            </p:cNvSpPr>
            <p:nvPr/>
          </p:nvSpPr>
          <p:spPr bwMode="gray">
            <a:xfrm>
              <a:off x="2099" y="3038"/>
              <a:ext cx="68" cy="66"/>
            </a:xfrm>
            <a:custGeom>
              <a:avLst/>
              <a:gdLst>
                <a:gd name="T0" fmla="*/ 0 w 68"/>
                <a:gd name="T1" fmla="*/ 0 h 66"/>
                <a:gd name="T2" fmla="*/ 16 w 68"/>
                <a:gd name="T3" fmla="*/ 26 h 66"/>
                <a:gd name="T4" fmla="*/ 18 w 68"/>
                <a:gd name="T5" fmla="*/ 28 h 66"/>
                <a:gd name="T6" fmla="*/ 28 w 68"/>
                <a:gd name="T7" fmla="*/ 36 h 66"/>
                <a:gd name="T8" fmla="*/ 38 w 68"/>
                <a:gd name="T9" fmla="*/ 44 h 66"/>
                <a:gd name="T10" fmla="*/ 50 w 68"/>
                <a:gd name="T11" fmla="*/ 54 h 66"/>
                <a:gd name="T12" fmla="*/ 60 w 68"/>
                <a:gd name="T13" fmla="*/ 62 h 66"/>
                <a:gd name="T14" fmla="*/ 66 w 68"/>
                <a:gd name="T15" fmla="*/ 66 h 66"/>
                <a:gd name="T16" fmla="*/ 68 w 68"/>
                <a:gd name="T17" fmla="*/ 66 h 66"/>
                <a:gd name="T18" fmla="*/ 68 w 68"/>
                <a:gd name="T19" fmla="*/ 62 h 66"/>
                <a:gd name="T20" fmla="*/ 68 w 68"/>
                <a:gd name="T21" fmla="*/ 60 h 66"/>
                <a:gd name="T22" fmla="*/ 68 w 68"/>
                <a:gd name="T23" fmla="*/ 58 h 66"/>
                <a:gd name="T24" fmla="*/ 66 w 68"/>
                <a:gd name="T25" fmla="*/ 56 h 66"/>
                <a:gd name="T26" fmla="*/ 66 w 68"/>
                <a:gd name="T27" fmla="*/ 54 h 66"/>
                <a:gd name="T28" fmla="*/ 58 w 68"/>
                <a:gd name="T29" fmla="*/ 42 h 66"/>
                <a:gd name="T30" fmla="*/ 58 w 68"/>
                <a:gd name="T31" fmla="*/ 40 h 66"/>
                <a:gd name="T32" fmla="*/ 58 w 68"/>
                <a:gd name="T33" fmla="*/ 36 h 66"/>
                <a:gd name="T34" fmla="*/ 56 w 68"/>
                <a:gd name="T35" fmla="*/ 32 h 66"/>
                <a:gd name="T36" fmla="*/ 56 w 68"/>
                <a:gd name="T37" fmla="*/ 26 h 66"/>
                <a:gd name="T38" fmla="*/ 54 w 68"/>
                <a:gd name="T39" fmla="*/ 24 h 66"/>
                <a:gd name="T40" fmla="*/ 46 w 68"/>
                <a:gd name="T41" fmla="*/ 12 h 66"/>
                <a:gd name="T42" fmla="*/ 38 w 68"/>
                <a:gd name="T43" fmla="*/ 14 h 66"/>
                <a:gd name="T44" fmla="*/ 30 w 68"/>
                <a:gd name="T45" fmla="*/ 4 h 66"/>
                <a:gd name="T46" fmla="*/ 12 w 68"/>
                <a:gd name="T47" fmla="*/ 6 h 66"/>
                <a:gd name="T48" fmla="*/ 0 w 68"/>
                <a:gd name="T49"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6">
                  <a:moveTo>
                    <a:pt x="0" y="0"/>
                  </a:moveTo>
                  <a:lnTo>
                    <a:pt x="16" y="26"/>
                  </a:lnTo>
                  <a:lnTo>
                    <a:pt x="18" y="28"/>
                  </a:lnTo>
                  <a:lnTo>
                    <a:pt x="28" y="36"/>
                  </a:lnTo>
                  <a:lnTo>
                    <a:pt x="38" y="44"/>
                  </a:lnTo>
                  <a:lnTo>
                    <a:pt x="50" y="54"/>
                  </a:lnTo>
                  <a:lnTo>
                    <a:pt x="60" y="62"/>
                  </a:lnTo>
                  <a:lnTo>
                    <a:pt x="66" y="66"/>
                  </a:lnTo>
                  <a:lnTo>
                    <a:pt x="68" y="66"/>
                  </a:lnTo>
                  <a:lnTo>
                    <a:pt x="68" y="62"/>
                  </a:lnTo>
                  <a:lnTo>
                    <a:pt x="68" y="60"/>
                  </a:lnTo>
                  <a:lnTo>
                    <a:pt x="68" y="58"/>
                  </a:lnTo>
                  <a:lnTo>
                    <a:pt x="66" y="56"/>
                  </a:lnTo>
                  <a:lnTo>
                    <a:pt x="66" y="54"/>
                  </a:lnTo>
                  <a:lnTo>
                    <a:pt x="58" y="42"/>
                  </a:lnTo>
                  <a:lnTo>
                    <a:pt x="58" y="40"/>
                  </a:lnTo>
                  <a:lnTo>
                    <a:pt x="58" y="36"/>
                  </a:lnTo>
                  <a:lnTo>
                    <a:pt x="56" y="32"/>
                  </a:lnTo>
                  <a:lnTo>
                    <a:pt x="56" y="26"/>
                  </a:lnTo>
                  <a:lnTo>
                    <a:pt x="54" y="24"/>
                  </a:lnTo>
                  <a:lnTo>
                    <a:pt x="46" y="12"/>
                  </a:lnTo>
                  <a:lnTo>
                    <a:pt x="38" y="14"/>
                  </a:lnTo>
                  <a:lnTo>
                    <a:pt x="30" y="4"/>
                  </a:lnTo>
                  <a:lnTo>
                    <a:pt x="12" y="6"/>
                  </a:lnTo>
                  <a:lnTo>
                    <a:pt x="0" y="0"/>
                  </a:lnTo>
                </a:path>
              </a:pathLst>
            </a:custGeom>
            <a:grpFill/>
            <a:ln w="6350">
              <a:solidFill>
                <a:schemeClr val="bg1"/>
              </a:solidFill>
              <a:prstDash val="solid"/>
              <a:round/>
              <a:headEnd/>
              <a:tailEnd/>
            </a:ln>
          </p:spPr>
          <p:txBody>
            <a:bodyPr/>
            <a:lstStyle/>
            <a:p>
              <a:endParaRPr lang="ru-RU"/>
            </a:p>
          </p:txBody>
        </p:sp>
        <p:sp>
          <p:nvSpPr>
            <p:cNvPr id="14" name="Freeform 201">
              <a:extLst>
                <a:ext uri="{FF2B5EF4-FFF2-40B4-BE49-F238E27FC236}">
                  <a16:creationId xmlns:a16="http://schemas.microsoft.com/office/drawing/2014/main" id="{6CEFB1B3-64F7-40FA-ADB3-CFB5B0FD91E7}"/>
                </a:ext>
              </a:extLst>
            </p:cNvPr>
            <p:cNvSpPr>
              <a:spLocks/>
            </p:cNvSpPr>
            <p:nvPr/>
          </p:nvSpPr>
          <p:spPr bwMode="gray">
            <a:xfrm>
              <a:off x="1961" y="2784"/>
              <a:ext cx="54" cy="56"/>
            </a:xfrm>
            <a:custGeom>
              <a:avLst/>
              <a:gdLst>
                <a:gd name="T0" fmla="*/ 54 w 54"/>
                <a:gd name="T1" fmla="*/ 56 h 56"/>
                <a:gd name="T2" fmla="*/ 48 w 54"/>
                <a:gd name="T3" fmla="*/ 44 h 56"/>
                <a:gd name="T4" fmla="*/ 48 w 54"/>
                <a:gd name="T5" fmla="*/ 44 h 56"/>
                <a:gd name="T6" fmla="*/ 48 w 54"/>
                <a:gd name="T7" fmla="*/ 42 h 56"/>
                <a:gd name="T8" fmla="*/ 44 w 54"/>
                <a:gd name="T9" fmla="*/ 40 h 56"/>
                <a:gd name="T10" fmla="*/ 40 w 54"/>
                <a:gd name="T11" fmla="*/ 38 h 56"/>
                <a:gd name="T12" fmla="*/ 40 w 54"/>
                <a:gd name="T13" fmla="*/ 38 h 56"/>
                <a:gd name="T14" fmla="*/ 38 w 54"/>
                <a:gd name="T15" fmla="*/ 36 h 56"/>
                <a:gd name="T16" fmla="*/ 34 w 54"/>
                <a:gd name="T17" fmla="*/ 36 h 56"/>
                <a:gd name="T18" fmla="*/ 28 w 54"/>
                <a:gd name="T19" fmla="*/ 36 h 56"/>
                <a:gd name="T20" fmla="*/ 24 w 54"/>
                <a:gd name="T21" fmla="*/ 38 h 56"/>
                <a:gd name="T22" fmla="*/ 20 w 54"/>
                <a:gd name="T23" fmla="*/ 40 h 56"/>
                <a:gd name="T24" fmla="*/ 20 w 54"/>
                <a:gd name="T25" fmla="*/ 42 h 56"/>
                <a:gd name="T26" fmla="*/ 18 w 54"/>
                <a:gd name="T27" fmla="*/ 42 h 56"/>
                <a:gd name="T28" fmla="*/ 18 w 54"/>
                <a:gd name="T29" fmla="*/ 44 h 56"/>
                <a:gd name="T30" fmla="*/ 16 w 54"/>
                <a:gd name="T31" fmla="*/ 44 h 56"/>
                <a:gd name="T32" fmla="*/ 12 w 54"/>
                <a:gd name="T33" fmla="*/ 46 h 56"/>
                <a:gd name="T34" fmla="*/ 6 w 54"/>
                <a:gd name="T35" fmla="*/ 46 h 56"/>
                <a:gd name="T36" fmla="*/ 6 w 54"/>
                <a:gd name="T37" fmla="*/ 32 h 56"/>
                <a:gd name="T38" fmla="*/ 6 w 54"/>
                <a:gd name="T39" fmla="*/ 32 h 56"/>
                <a:gd name="T40" fmla="*/ 6 w 54"/>
                <a:gd name="T41" fmla="*/ 30 h 56"/>
                <a:gd name="T42" fmla="*/ 4 w 54"/>
                <a:gd name="T43" fmla="*/ 26 h 56"/>
                <a:gd name="T44" fmla="*/ 2 w 54"/>
                <a:gd name="T45" fmla="*/ 26 h 56"/>
                <a:gd name="T46" fmla="*/ 2 w 54"/>
                <a:gd name="T47" fmla="*/ 24 h 56"/>
                <a:gd name="T48" fmla="*/ 0 w 54"/>
                <a:gd name="T49" fmla="*/ 22 h 56"/>
                <a:gd name="T50" fmla="*/ 0 w 54"/>
                <a:gd name="T51" fmla="*/ 18 h 56"/>
                <a:gd name="T52" fmla="*/ 0 w 54"/>
                <a:gd name="T53" fmla="*/ 14 h 56"/>
                <a:gd name="T54" fmla="*/ 2 w 54"/>
                <a:gd name="T55" fmla="*/ 12 h 56"/>
                <a:gd name="T56" fmla="*/ 2 w 54"/>
                <a:gd name="T57" fmla="*/ 10 h 56"/>
                <a:gd name="T58" fmla="*/ 2 w 54"/>
                <a:gd name="T59" fmla="*/ 8 h 56"/>
                <a:gd name="T60" fmla="*/ 4 w 54"/>
                <a:gd name="T61" fmla="*/ 4 h 56"/>
                <a:gd name="T62" fmla="*/ 4 w 54"/>
                <a:gd name="T63" fmla="*/ 2 h 56"/>
                <a:gd name="T64" fmla="*/ 6 w 54"/>
                <a:gd name="T65" fmla="*/ 0 h 56"/>
                <a:gd name="T66" fmla="*/ 10 w 54"/>
                <a:gd name="T67" fmla="*/ 0 h 56"/>
                <a:gd name="T68" fmla="*/ 18 w 54"/>
                <a:gd name="T69" fmla="*/ 0 h 56"/>
                <a:gd name="T70" fmla="*/ 24 w 54"/>
                <a:gd name="T71" fmla="*/ 0 h 56"/>
                <a:gd name="T72" fmla="*/ 24 w 54"/>
                <a:gd name="T73" fmla="*/ 0 h 56"/>
                <a:gd name="T74" fmla="*/ 26 w 54"/>
                <a:gd name="T75" fmla="*/ 0 h 56"/>
                <a:gd name="T76" fmla="*/ 26 w 54"/>
                <a:gd name="T77" fmla="*/ 0 h 56"/>
                <a:gd name="T78" fmla="*/ 28 w 54"/>
                <a:gd name="T79" fmla="*/ 2 h 56"/>
                <a:gd name="T80" fmla="*/ 30 w 54"/>
                <a:gd name="T81" fmla="*/ 6 h 56"/>
                <a:gd name="T82" fmla="*/ 30 w 54"/>
                <a:gd name="T83" fmla="*/ 14 h 56"/>
                <a:gd name="T84" fmla="*/ 34 w 54"/>
                <a:gd name="T85" fmla="*/ 28 h 56"/>
                <a:gd name="T86" fmla="*/ 36 w 54"/>
                <a:gd name="T87" fmla="*/ 26 h 56"/>
                <a:gd name="T88" fmla="*/ 36 w 54"/>
                <a:gd name="T89" fmla="*/ 26 h 56"/>
                <a:gd name="T90" fmla="*/ 38 w 54"/>
                <a:gd name="T91" fmla="*/ 24 h 56"/>
                <a:gd name="T92" fmla="*/ 40 w 54"/>
                <a:gd name="T93" fmla="*/ 20 h 56"/>
                <a:gd name="T94" fmla="*/ 40 w 54"/>
                <a:gd name="T95" fmla="*/ 18 h 56"/>
                <a:gd name="T96" fmla="*/ 42 w 54"/>
                <a:gd name="T97" fmla="*/ 14 h 56"/>
                <a:gd name="T98" fmla="*/ 44 w 54"/>
                <a:gd name="T99" fmla="*/ 12 h 56"/>
                <a:gd name="T100" fmla="*/ 44 w 54"/>
                <a:gd name="T101" fmla="*/ 12 h 56"/>
                <a:gd name="T102" fmla="*/ 46 w 54"/>
                <a:gd name="T103" fmla="*/ 12 h 56"/>
                <a:gd name="T104" fmla="*/ 48 w 54"/>
                <a:gd name="T105" fmla="*/ 14 h 56"/>
                <a:gd name="T106" fmla="*/ 48 w 54"/>
                <a:gd name="T107" fmla="*/ 18 h 56"/>
                <a:gd name="T108" fmla="*/ 52 w 54"/>
                <a:gd name="T109" fmla="*/ 34 h 56"/>
                <a:gd name="T110" fmla="*/ 54 w 54"/>
                <a:gd name="T111" fmla="*/ 46 h 56"/>
                <a:gd name="T112" fmla="*/ 54 w 54"/>
                <a:gd name="T113"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 h="56">
                  <a:moveTo>
                    <a:pt x="54" y="56"/>
                  </a:moveTo>
                  <a:lnTo>
                    <a:pt x="48" y="44"/>
                  </a:lnTo>
                  <a:lnTo>
                    <a:pt x="48" y="44"/>
                  </a:lnTo>
                  <a:lnTo>
                    <a:pt x="48" y="42"/>
                  </a:lnTo>
                  <a:lnTo>
                    <a:pt x="44" y="40"/>
                  </a:lnTo>
                  <a:lnTo>
                    <a:pt x="40" y="38"/>
                  </a:lnTo>
                  <a:lnTo>
                    <a:pt x="40" y="38"/>
                  </a:lnTo>
                  <a:lnTo>
                    <a:pt x="38" y="36"/>
                  </a:lnTo>
                  <a:lnTo>
                    <a:pt x="34" y="36"/>
                  </a:lnTo>
                  <a:lnTo>
                    <a:pt x="28" y="36"/>
                  </a:lnTo>
                  <a:lnTo>
                    <a:pt x="24" y="38"/>
                  </a:lnTo>
                  <a:lnTo>
                    <a:pt x="20" y="40"/>
                  </a:lnTo>
                  <a:lnTo>
                    <a:pt x="20" y="42"/>
                  </a:lnTo>
                  <a:lnTo>
                    <a:pt x="18" y="42"/>
                  </a:lnTo>
                  <a:lnTo>
                    <a:pt x="18" y="44"/>
                  </a:lnTo>
                  <a:lnTo>
                    <a:pt x="16" y="44"/>
                  </a:lnTo>
                  <a:lnTo>
                    <a:pt x="12" y="46"/>
                  </a:lnTo>
                  <a:lnTo>
                    <a:pt x="6" y="46"/>
                  </a:lnTo>
                  <a:lnTo>
                    <a:pt x="6" y="32"/>
                  </a:lnTo>
                  <a:lnTo>
                    <a:pt x="6" y="32"/>
                  </a:lnTo>
                  <a:lnTo>
                    <a:pt x="6" y="30"/>
                  </a:lnTo>
                  <a:lnTo>
                    <a:pt x="4" y="26"/>
                  </a:lnTo>
                  <a:lnTo>
                    <a:pt x="2" y="26"/>
                  </a:lnTo>
                  <a:lnTo>
                    <a:pt x="2" y="24"/>
                  </a:lnTo>
                  <a:lnTo>
                    <a:pt x="0" y="22"/>
                  </a:lnTo>
                  <a:lnTo>
                    <a:pt x="0" y="18"/>
                  </a:lnTo>
                  <a:lnTo>
                    <a:pt x="0" y="14"/>
                  </a:lnTo>
                  <a:lnTo>
                    <a:pt x="2" y="12"/>
                  </a:lnTo>
                  <a:lnTo>
                    <a:pt x="2" y="10"/>
                  </a:lnTo>
                  <a:lnTo>
                    <a:pt x="2" y="8"/>
                  </a:lnTo>
                  <a:lnTo>
                    <a:pt x="4" y="4"/>
                  </a:lnTo>
                  <a:lnTo>
                    <a:pt x="4" y="2"/>
                  </a:lnTo>
                  <a:lnTo>
                    <a:pt x="6" y="0"/>
                  </a:lnTo>
                  <a:lnTo>
                    <a:pt x="10" y="0"/>
                  </a:lnTo>
                  <a:lnTo>
                    <a:pt x="18" y="0"/>
                  </a:lnTo>
                  <a:lnTo>
                    <a:pt x="24" y="0"/>
                  </a:lnTo>
                  <a:lnTo>
                    <a:pt x="24" y="0"/>
                  </a:lnTo>
                  <a:lnTo>
                    <a:pt x="26" y="0"/>
                  </a:lnTo>
                  <a:lnTo>
                    <a:pt x="26" y="0"/>
                  </a:lnTo>
                  <a:lnTo>
                    <a:pt x="28" y="2"/>
                  </a:lnTo>
                  <a:lnTo>
                    <a:pt x="30" y="6"/>
                  </a:lnTo>
                  <a:lnTo>
                    <a:pt x="30" y="14"/>
                  </a:lnTo>
                  <a:lnTo>
                    <a:pt x="34" y="28"/>
                  </a:lnTo>
                  <a:lnTo>
                    <a:pt x="36" y="26"/>
                  </a:lnTo>
                  <a:lnTo>
                    <a:pt x="36" y="26"/>
                  </a:lnTo>
                  <a:lnTo>
                    <a:pt x="38" y="24"/>
                  </a:lnTo>
                  <a:lnTo>
                    <a:pt x="40" y="20"/>
                  </a:lnTo>
                  <a:lnTo>
                    <a:pt x="40" y="18"/>
                  </a:lnTo>
                  <a:lnTo>
                    <a:pt x="42" y="14"/>
                  </a:lnTo>
                  <a:lnTo>
                    <a:pt x="44" y="12"/>
                  </a:lnTo>
                  <a:lnTo>
                    <a:pt x="44" y="12"/>
                  </a:lnTo>
                  <a:lnTo>
                    <a:pt x="46" y="12"/>
                  </a:lnTo>
                  <a:lnTo>
                    <a:pt x="48" y="14"/>
                  </a:lnTo>
                  <a:lnTo>
                    <a:pt x="48" y="18"/>
                  </a:lnTo>
                  <a:lnTo>
                    <a:pt x="52" y="34"/>
                  </a:lnTo>
                  <a:lnTo>
                    <a:pt x="54" y="46"/>
                  </a:lnTo>
                  <a:lnTo>
                    <a:pt x="54" y="56"/>
                  </a:lnTo>
                </a:path>
              </a:pathLst>
            </a:custGeom>
            <a:grpFill/>
            <a:ln w="6350">
              <a:solidFill>
                <a:schemeClr val="bg1"/>
              </a:solidFill>
              <a:prstDash val="solid"/>
              <a:round/>
              <a:headEnd/>
              <a:tailEnd/>
            </a:ln>
          </p:spPr>
          <p:txBody>
            <a:bodyPr/>
            <a:lstStyle/>
            <a:p>
              <a:endParaRPr lang="ru-RU"/>
            </a:p>
          </p:txBody>
        </p:sp>
        <p:sp>
          <p:nvSpPr>
            <p:cNvPr id="15" name="Freeform 202">
              <a:extLst>
                <a:ext uri="{FF2B5EF4-FFF2-40B4-BE49-F238E27FC236}">
                  <a16:creationId xmlns:a16="http://schemas.microsoft.com/office/drawing/2014/main" id="{25654395-979A-4769-8283-C669E3FEA46F}"/>
                </a:ext>
              </a:extLst>
            </p:cNvPr>
            <p:cNvSpPr>
              <a:spLocks/>
            </p:cNvSpPr>
            <p:nvPr/>
          </p:nvSpPr>
          <p:spPr bwMode="gray">
            <a:xfrm>
              <a:off x="2011" y="2746"/>
              <a:ext cx="100" cy="272"/>
            </a:xfrm>
            <a:custGeom>
              <a:avLst/>
              <a:gdLst>
                <a:gd name="T0" fmla="*/ 40 w 100"/>
                <a:gd name="T1" fmla="*/ 170 h 272"/>
                <a:gd name="T2" fmla="*/ 26 w 100"/>
                <a:gd name="T3" fmla="*/ 166 h 272"/>
                <a:gd name="T4" fmla="*/ 26 w 100"/>
                <a:gd name="T5" fmla="*/ 156 h 272"/>
                <a:gd name="T6" fmla="*/ 26 w 100"/>
                <a:gd name="T7" fmla="*/ 142 h 272"/>
                <a:gd name="T8" fmla="*/ 24 w 100"/>
                <a:gd name="T9" fmla="*/ 136 h 272"/>
                <a:gd name="T10" fmla="*/ 20 w 100"/>
                <a:gd name="T11" fmla="*/ 130 h 272"/>
                <a:gd name="T12" fmla="*/ 16 w 100"/>
                <a:gd name="T13" fmla="*/ 120 h 272"/>
                <a:gd name="T14" fmla="*/ 10 w 100"/>
                <a:gd name="T15" fmla="*/ 112 h 272"/>
                <a:gd name="T16" fmla="*/ 8 w 100"/>
                <a:gd name="T17" fmla="*/ 108 h 272"/>
                <a:gd name="T18" fmla="*/ 4 w 100"/>
                <a:gd name="T19" fmla="*/ 102 h 272"/>
                <a:gd name="T20" fmla="*/ 2 w 100"/>
                <a:gd name="T21" fmla="*/ 94 h 272"/>
                <a:gd name="T22" fmla="*/ 2 w 100"/>
                <a:gd name="T23" fmla="*/ 90 h 272"/>
                <a:gd name="T24" fmla="*/ 4 w 100"/>
                <a:gd name="T25" fmla="*/ 82 h 272"/>
                <a:gd name="T26" fmla="*/ 2 w 100"/>
                <a:gd name="T27" fmla="*/ 78 h 272"/>
                <a:gd name="T28" fmla="*/ 0 w 100"/>
                <a:gd name="T29" fmla="*/ 74 h 272"/>
                <a:gd name="T30" fmla="*/ 2 w 100"/>
                <a:gd name="T31" fmla="*/ 70 h 272"/>
                <a:gd name="T32" fmla="*/ 4 w 100"/>
                <a:gd name="T33" fmla="*/ 72 h 272"/>
                <a:gd name="T34" fmla="*/ 6 w 100"/>
                <a:gd name="T35" fmla="*/ 72 h 272"/>
                <a:gd name="T36" fmla="*/ 8 w 100"/>
                <a:gd name="T37" fmla="*/ 74 h 272"/>
                <a:gd name="T38" fmla="*/ 10 w 100"/>
                <a:gd name="T39" fmla="*/ 70 h 272"/>
                <a:gd name="T40" fmla="*/ 6 w 100"/>
                <a:gd name="T41" fmla="*/ 56 h 272"/>
                <a:gd name="T42" fmla="*/ 8 w 100"/>
                <a:gd name="T43" fmla="*/ 56 h 272"/>
                <a:gd name="T44" fmla="*/ 10 w 100"/>
                <a:gd name="T45" fmla="*/ 58 h 272"/>
                <a:gd name="T46" fmla="*/ 16 w 100"/>
                <a:gd name="T47" fmla="*/ 60 h 272"/>
                <a:gd name="T48" fmla="*/ 22 w 100"/>
                <a:gd name="T49" fmla="*/ 58 h 272"/>
                <a:gd name="T50" fmla="*/ 22 w 100"/>
                <a:gd name="T51" fmla="*/ 56 h 272"/>
                <a:gd name="T52" fmla="*/ 26 w 100"/>
                <a:gd name="T53" fmla="*/ 54 h 272"/>
                <a:gd name="T54" fmla="*/ 28 w 100"/>
                <a:gd name="T55" fmla="*/ 48 h 272"/>
                <a:gd name="T56" fmla="*/ 32 w 100"/>
                <a:gd name="T57" fmla="*/ 40 h 272"/>
                <a:gd name="T58" fmla="*/ 36 w 100"/>
                <a:gd name="T59" fmla="*/ 34 h 272"/>
                <a:gd name="T60" fmla="*/ 36 w 100"/>
                <a:gd name="T61" fmla="*/ 30 h 272"/>
                <a:gd name="T62" fmla="*/ 40 w 100"/>
                <a:gd name="T63" fmla="*/ 26 h 272"/>
                <a:gd name="T64" fmla="*/ 66 w 100"/>
                <a:gd name="T65" fmla="*/ 0 h 272"/>
                <a:gd name="T66" fmla="*/ 74 w 100"/>
                <a:gd name="T67" fmla="*/ 8 h 272"/>
                <a:gd name="T68" fmla="*/ 84 w 100"/>
                <a:gd name="T69" fmla="*/ 34 h 272"/>
                <a:gd name="T70" fmla="*/ 82 w 100"/>
                <a:gd name="T71" fmla="*/ 36 h 272"/>
                <a:gd name="T72" fmla="*/ 76 w 100"/>
                <a:gd name="T73" fmla="*/ 52 h 272"/>
                <a:gd name="T74" fmla="*/ 72 w 100"/>
                <a:gd name="T75" fmla="*/ 72 h 272"/>
                <a:gd name="T76" fmla="*/ 76 w 100"/>
                <a:gd name="T77" fmla="*/ 76 h 272"/>
                <a:gd name="T78" fmla="*/ 80 w 100"/>
                <a:gd name="T79" fmla="*/ 80 h 272"/>
                <a:gd name="T80" fmla="*/ 90 w 100"/>
                <a:gd name="T81" fmla="*/ 78 h 272"/>
                <a:gd name="T82" fmla="*/ 96 w 100"/>
                <a:gd name="T83" fmla="*/ 98 h 272"/>
                <a:gd name="T84" fmla="*/ 90 w 100"/>
                <a:gd name="T85" fmla="*/ 102 h 272"/>
                <a:gd name="T86" fmla="*/ 82 w 100"/>
                <a:gd name="T87" fmla="*/ 112 h 272"/>
                <a:gd name="T88" fmla="*/ 84 w 100"/>
                <a:gd name="T89" fmla="*/ 138 h 272"/>
                <a:gd name="T90" fmla="*/ 82 w 100"/>
                <a:gd name="T91" fmla="*/ 138 h 272"/>
                <a:gd name="T92" fmla="*/ 80 w 100"/>
                <a:gd name="T93" fmla="*/ 142 h 272"/>
                <a:gd name="T94" fmla="*/ 80 w 100"/>
                <a:gd name="T95" fmla="*/ 150 h 272"/>
                <a:gd name="T96" fmla="*/ 80 w 100"/>
                <a:gd name="T97" fmla="*/ 158 h 272"/>
                <a:gd name="T98" fmla="*/ 80 w 100"/>
                <a:gd name="T99" fmla="*/ 168 h 272"/>
                <a:gd name="T100" fmla="*/ 84 w 100"/>
                <a:gd name="T101" fmla="*/ 182 h 272"/>
                <a:gd name="T102" fmla="*/ 84 w 100"/>
                <a:gd name="T103" fmla="*/ 210 h 272"/>
                <a:gd name="T104" fmla="*/ 84 w 100"/>
                <a:gd name="T105" fmla="*/ 224 h 272"/>
                <a:gd name="T106" fmla="*/ 82 w 100"/>
                <a:gd name="T107" fmla="*/ 244 h 272"/>
                <a:gd name="T108" fmla="*/ 76 w 100"/>
                <a:gd name="T109" fmla="*/ 272 h 272"/>
                <a:gd name="T110" fmla="*/ 72 w 100"/>
                <a:gd name="T111" fmla="*/ 262 h 272"/>
                <a:gd name="T112" fmla="*/ 74 w 100"/>
                <a:gd name="T113" fmla="*/ 226 h 272"/>
                <a:gd name="T114" fmla="*/ 74 w 100"/>
                <a:gd name="T115" fmla="*/ 206 h 272"/>
                <a:gd name="T116" fmla="*/ 70 w 100"/>
                <a:gd name="T117" fmla="*/ 16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0" h="272">
                  <a:moveTo>
                    <a:pt x="62" y="154"/>
                  </a:moveTo>
                  <a:lnTo>
                    <a:pt x="40" y="170"/>
                  </a:lnTo>
                  <a:lnTo>
                    <a:pt x="26" y="168"/>
                  </a:lnTo>
                  <a:lnTo>
                    <a:pt x="26" y="166"/>
                  </a:lnTo>
                  <a:lnTo>
                    <a:pt x="26" y="162"/>
                  </a:lnTo>
                  <a:lnTo>
                    <a:pt x="26" y="156"/>
                  </a:lnTo>
                  <a:lnTo>
                    <a:pt x="26" y="148"/>
                  </a:lnTo>
                  <a:lnTo>
                    <a:pt x="26" y="142"/>
                  </a:lnTo>
                  <a:lnTo>
                    <a:pt x="24" y="138"/>
                  </a:lnTo>
                  <a:lnTo>
                    <a:pt x="24" y="136"/>
                  </a:lnTo>
                  <a:lnTo>
                    <a:pt x="22" y="134"/>
                  </a:lnTo>
                  <a:lnTo>
                    <a:pt x="20" y="130"/>
                  </a:lnTo>
                  <a:lnTo>
                    <a:pt x="18" y="126"/>
                  </a:lnTo>
                  <a:lnTo>
                    <a:pt x="16" y="120"/>
                  </a:lnTo>
                  <a:lnTo>
                    <a:pt x="12" y="116"/>
                  </a:lnTo>
                  <a:lnTo>
                    <a:pt x="10" y="112"/>
                  </a:lnTo>
                  <a:lnTo>
                    <a:pt x="10" y="108"/>
                  </a:lnTo>
                  <a:lnTo>
                    <a:pt x="8" y="108"/>
                  </a:lnTo>
                  <a:lnTo>
                    <a:pt x="6" y="106"/>
                  </a:lnTo>
                  <a:lnTo>
                    <a:pt x="4" y="102"/>
                  </a:lnTo>
                  <a:lnTo>
                    <a:pt x="4" y="98"/>
                  </a:lnTo>
                  <a:lnTo>
                    <a:pt x="2" y="94"/>
                  </a:lnTo>
                  <a:lnTo>
                    <a:pt x="2" y="92"/>
                  </a:lnTo>
                  <a:lnTo>
                    <a:pt x="2" y="90"/>
                  </a:lnTo>
                  <a:lnTo>
                    <a:pt x="4" y="86"/>
                  </a:lnTo>
                  <a:lnTo>
                    <a:pt x="4" y="82"/>
                  </a:lnTo>
                  <a:lnTo>
                    <a:pt x="2" y="78"/>
                  </a:lnTo>
                  <a:lnTo>
                    <a:pt x="2" y="78"/>
                  </a:lnTo>
                  <a:lnTo>
                    <a:pt x="2" y="76"/>
                  </a:lnTo>
                  <a:lnTo>
                    <a:pt x="0" y="74"/>
                  </a:lnTo>
                  <a:lnTo>
                    <a:pt x="0" y="72"/>
                  </a:lnTo>
                  <a:lnTo>
                    <a:pt x="2" y="70"/>
                  </a:lnTo>
                  <a:lnTo>
                    <a:pt x="2" y="70"/>
                  </a:lnTo>
                  <a:lnTo>
                    <a:pt x="4" y="72"/>
                  </a:lnTo>
                  <a:lnTo>
                    <a:pt x="6" y="72"/>
                  </a:lnTo>
                  <a:lnTo>
                    <a:pt x="6" y="72"/>
                  </a:lnTo>
                  <a:lnTo>
                    <a:pt x="8" y="74"/>
                  </a:lnTo>
                  <a:lnTo>
                    <a:pt x="8" y="74"/>
                  </a:lnTo>
                  <a:lnTo>
                    <a:pt x="10" y="72"/>
                  </a:lnTo>
                  <a:lnTo>
                    <a:pt x="10" y="70"/>
                  </a:lnTo>
                  <a:lnTo>
                    <a:pt x="8" y="56"/>
                  </a:lnTo>
                  <a:lnTo>
                    <a:pt x="6" y="56"/>
                  </a:lnTo>
                  <a:lnTo>
                    <a:pt x="6" y="56"/>
                  </a:lnTo>
                  <a:lnTo>
                    <a:pt x="8" y="56"/>
                  </a:lnTo>
                  <a:lnTo>
                    <a:pt x="8" y="56"/>
                  </a:lnTo>
                  <a:lnTo>
                    <a:pt x="10" y="58"/>
                  </a:lnTo>
                  <a:lnTo>
                    <a:pt x="14" y="60"/>
                  </a:lnTo>
                  <a:lnTo>
                    <a:pt x="16" y="60"/>
                  </a:lnTo>
                  <a:lnTo>
                    <a:pt x="16" y="60"/>
                  </a:lnTo>
                  <a:lnTo>
                    <a:pt x="22" y="58"/>
                  </a:lnTo>
                  <a:lnTo>
                    <a:pt x="22" y="56"/>
                  </a:lnTo>
                  <a:lnTo>
                    <a:pt x="22" y="56"/>
                  </a:lnTo>
                  <a:lnTo>
                    <a:pt x="24" y="54"/>
                  </a:lnTo>
                  <a:lnTo>
                    <a:pt x="26" y="54"/>
                  </a:lnTo>
                  <a:lnTo>
                    <a:pt x="28" y="50"/>
                  </a:lnTo>
                  <a:lnTo>
                    <a:pt x="28" y="48"/>
                  </a:lnTo>
                  <a:lnTo>
                    <a:pt x="30" y="46"/>
                  </a:lnTo>
                  <a:lnTo>
                    <a:pt x="32" y="40"/>
                  </a:lnTo>
                  <a:lnTo>
                    <a:pt x="34" y="36"/>
                  </a:lnTo>
                  <a:lnTo>
                    <a:pt x="36" y="34"/>
                  </a:lnTo>
                  <a:lnTo>
                    <a:pt x="36" y="32"/>
                  </a:lnTo>
                  <a:lnTo>
                    <a:pt x="36" y="30"/>
                  </a:lnTo>
                  <a:lnTo>
                    <a:pt x="38" y="28"/>
                  </a:lnTo>
                  <a:lnTo>
                    <a:pt x="40" y="26"/>
                  </a:lnTo>
                  <a:lnTo>
                    <a:pt x="54" y="24"/>
                  </a:lnTo>
                  <a:lnTo>
                    <a:pt x="66" y="0"/>
                  </a:lnTo>
                  <a:lnTo>
                    <a:pt x="68" y="2"/>
                  </a:lnTo>
                  <a:lnTo>
                    <a:pt x="74" y="8"/>
                  </a:lnTo>
                  <a:lnTo>
                    <a:pt x="80" y="20"/>
                  </a:lnTo>
                  <a:lnTo>
                    <a:pt x="84" y="34"/>
                  </a:lnTo>
                  <a:lnTo>
                    <a:pt x="84" y="34"/>
                  </a:lnTo>
                  <a:lnTo>
                    <a:pt x="82" y="36"/>
                  </a:lnTo>
                  <a:lnTo>
                    <a:pt x="78" y="40"/>
                  </a:lnTo>
                  <a:lnTo>
                    <a:pt x="76" y="52"/>
                  </a:lnTo>
                  <a:lnTo>
                    <a:pt x="72" y="70"/>
                  </a:lnTo>
                  <a:lnTo>
                    <a:pt x="72" y="72"/>
                  </a:lnTo>
                  <a:lnTo>
                    <a:pt x="74" y="74"/>
                  </a:lnTo>
                  <a:lnTo>
                    <a:pt x="76" y="76"/>
                  </a:lnTo>
                  <a:lnTo>
                    <a:pt x="78" y="78"/>
                  </a:lnTo>
                  <a:lnTo>
                    <a:pt x="80" y="80"/>
                  </a:lnTo>
                  <a:lnTo>
                    <a:pt x="84" y="80"/>
                  </a:lnTo>
                  <a:lnTo>
                    <a:pt x="90" y="78"/>
                  </a:lnTo>
                  <a:lnTo>
                    <a:pt x="100" y="84"/>
                  </a:lnTo>
                  <a:lnTo>
                    <a:pt x="96" y="98"/>
                  </a:lnTo>
                  <a:lnTo>
                    <a:pt x="94" y="100"/>
                  </a:lnTo>
                  <a:lnTo>
                    <a:pt x="90" y="102"/>
                  </a:lnTo>
                  <a:lnTo>
                    <a:pt x="86" y="104"/>
                  </a:lnTo>
                  <a:lnTo>
                    <a:pt x="82" y="112"/>
                  </a:lnTo>
                  <a:lnTo>
                    <a:pt x="80" y="122"/>
                  </a:lnTo>
                  <a:lnTo>
                    <a:pt x="84" y="138"/>
                  </a:lnTo>
                  <a:lnTo>
                    <a:pt x="82" y="138"/>
                  </a:lnTo>
                  <a:lnTo>
                    <a:pt x="82" y="138"/>
                  </a:lnTo>
                  <a:lnTo>
                    <a:pt x="80" y="140"/>
                  </a:lnTo>
                  <a:lnTo>
                    <a:pt x="80" y="142"/>
                  </a:lnTo>
                  <a:lnTo>
                    <a:pt x="78" y="146"/>
                  </a:lnTo>
                  <a:lnTo>
                    <a:pt x="80" y="150"/>
                  </a:lnTo>
                  <a:lnTo>
                    <a:pt x="80" y="156"/>
                  </a:lnTo>
                  <a:lnTo>
                    <a:pt x="80" y="158"/>
                  </a:lnTo>
                  <a:lnTo>
                    <a:pt x="80" y="162"/>
                  </a:lnTo>
                  <a:lnTo>
                    <a:pt x="80" y="168"/>
                  </a:lnTo>
                  <a:lnTo>
                    <a:pt x="82" y="174"/>
                  </a:lnTo>
                  <a:lnTo>
                    <a:pt x="84" y="182"/>
                  </a:lnTo>
                  <a:lnTo>
                    <a:pt x="88" y="188"/>
                  </a:lnTo>
                  <a:lnTo>
                    <a:pt x="84" y="210"/>
                  </a:lnTo>
                  <a:lnTo>
                    <a:pt x="84" y="218"/>
                  </a:lnTo>
                  <a:lnTo>
                    <a:pt x="84" y="224"/>
                  </a:lnTo>
                  <a:lnTo>
                    <a:pt x="84" y="230"/>
                  </a:lnTo>
                  <a:lnTo>
                    <a:pt x="82" y="244"/>
                  </a:lnTo>
                  <a:lnTo>
                    <a:pt x="80" y="260"/>
                  </a:lnTo>
                  <a:lnTo>
                    <a:pt x="76" y="272"/>
                  </a:lnTo>
                  <a:lnTo>
                    <a:pt x="74" y="270"/>
                  </a:lnTo>
                  <a:lnTo>
                    <a:pt x="72" y="262"/>
                  </a:lnTo>
                  <a:lnTo>
                    <a:pt x="72" y="248"/>
                  </a:lnTo>
                  <a:lnTo>
                    <a:pt x="74" y="226"/>
                  </a:lnTo>
                  <a:lnTo>
                    <a:pt x="74" y="220"/>
                  </a:lnTo>
                  <a:lnTo>
                    <a:pt x="74" y="206"/>
                  </a:lnTo>
                  <a:lnTo>
                    <a:pt x="74" y="188"/>
                  </a:lnTo>
                  <a:lnTo>
                    <a:pt x="70" y="168"/>
                  </a:lnTo>
                  <a:lnTo>
                    <a:pt x="62" y="154"/>
                  </a:lnTo>
                </a:path>
              </a:pathLst>
            </a:custGeom>
            <a:grpFill/>
            <a:ln w="6350">
              <a:solidFill>
                <a:schemeClr val="bg1"/>
              </a:solidFill>
              <a:prstDash val="solid"/>
              <a:round/>
              <a:headEnd/>
              <a:tailEnd/>
            </a:ln>
          </p:spPr>
          <p:txBody>
            <a:bodyPr/>
            <a:lstStyle/>
            <a:p>
              <a:endParaRPr lang="ru-RU"/>
            </a:p>
          </p:txBody>
        </p:sp>
        <p:sp>
          <p:nvSpPr>
            <p:cNvPr id="16" name="Freeform 203">
              <a:extLst>
                <a:ext uri="{FF2B5EF4-FFF2-40B4-BE49-F238E27FC236}">
                  <a16:creationId xmlns:a16="http://schemas.microsoft.com/office/drawing/2014/main" id="{906240F3-1A46-48EE-A016-308B5104D3C0}"/>
                </a:ext>
              </a:extLst>
            </p:cNvPr>
            <p:cNvSpPr>
              <a:spLocks/>
            </p:cNvSpPr>
            <p:nvPr/>
          </p:nvSpPr>
          <p:spPr bwMode="gray">
            <a:xfrm>
              <a:off x="2137" y="2808"/>
              <a:ext cx="90" cy="168"/>
            </a:xfrm>
            <a:custGeom>
              <a:avLst/>
              <a:gdLst>
                <a:gd name="T0" fmla="*/ 58 w 90"/>
                <a:gd name="T1" fmla="*/ 124 h 168"/>
                <a:gd name="T2" fmla="*/ 62 w 90"/>
                <a:gd name="T3" fmla="*/ 128 h 168"/>
                <a:gd name="T4" fmla="*/ 64 w 90"/>
                <a:gd name="T5" fmla="*/ 132 h 168"/>
                <a:gd name="T6" fmla="*/ 50 w 90"/>
                <a:gd name="T7" fmla="*/ 154 h 168"/>
                <a:gd name="T8" fmla="*/ 42 w 90"/>
                <a:gd name="T9" fmla="*/ 158 h 168"/>
                <a:gd name="T10" fmla="*/ 46 w 90"/>
                <a:gd name="T11" fmla="*/ 166 h 168"/>
                <a:gd name="T12" fmla="*/ 64 w 90"/>
                <a:gd name="T13" fmla="*/ 164 h 168"/>
                <a:gd name="T14" fmla="*/ 78 w 90"/>
                <a:gd name="T15" fmla="*/ 150 h 168"/>
                <a:gd name="T16" fmla="*/ 88 w 90"/>
                <a:gd name="T17" fmla="*/ 134 h 168"/>
                <a:gd name="T18" fmla="*/ 90 w 90"/>
                <a:gd name="T19" fmla="*/ 126 h 168"/>
                <a:gd name="T20" fmla="*/ 84 w 90"/>
                <a:gd name="T21" fmla="*/ 102 h 168"/>
                <a:gd name="T22" fmla="*/ 84 w 90"/>
                <a:gd name="T23" fmla="*/ 98 h 168"/>
                <a:gd name="T24" fmla="*/ 82 w 90"/>
                <a:gd name="T25" fmla="*/ 90 h 168"/>
                <a:gd name="T26" fmla="*/ 76 w 90"/>
                <a:gd name="T27" fmla="*/ 82 h 168"/>
                <a:gd name="T28" fmla="*/ 60 w 90"/>
                <a:gd name="T29" fmla="*/ 74 h 168"/>
                <a:gd name="T30" fmla="*/ 46 w 90"/>
                <a:gd name="T31" fmla="*/ 46 h 168"/>
                <a:gd name="T32" fmla="*/ 48 w 90"/>
                <a:gd name="T33" fmla="*/ 42 h 168"/>
                <a:gd name="T34" fmla="*/ 52 w 90"/>
                <a:gd name="T35" fmla="*/ 36 h 168"/>
                <a:gd name="T36" fmla="*/ 60 w 90"/>
                <a:gd name="T37" fmla="*/ 32 h 168"/>
                <a:gd name="T38" fmla="*/ 64 w 90"/>
                <a:gd name="T39" fmla="*/ 30 h 168"/>
                <a:gd name="T40" fmla="*/ 72 w 90"/>
                <a:gd name="T41" fmla="*/ 26 h 168"/>
                <a:gd name="T42" fmla="*/ 70 w 90"/>
                <a:gd name="T43" fmla="*/ 22 h 168"/>
                <a:gd name="T44" fmla="*/ 68 w 90"/>
                <a:gd name="T45" fmla="*/ 16 h 168"/>
                <a:gd name="T46" fmla="*/ 64 w 90"/>
                <a:gd name="T47" fmla="*/ 12 h 168"/>
                <a:gd name="T48" fmla="*/ 60 w 90"/>
                <a:gd name="T49" fmla="*/ 6 h 168"/>
                <a:gd name="T50" fmla="*/ 50 w 90"/>
                <a:gd name="T51" fmla="*/ 2 h 168"/>
                <a:gd name="T52" fmla="*/ 48 w 90"/>
                <a:gd name="T53" fmla="*/ 4 h 168"/>
                <a:gd name="T54" fmla="*/ 40 w 90"/>
                <a:gd name="T55" fmla="*/ 4 h 168"/>
                <a:gd name="T56" fmla="*/ 28 w 90"/>
                <a:gd name="T57" fmla="*/ 2 h 168"/>
                <a:gd name="T58" fmla="*/ 20 w 90"/>
                <a:gd name="T59" fmla="*/ 0 h 168"/>
                <a:gd name="T60" fmla="*/ 14 w 90"/>
                <a:gd name="T61" fmla="*/ 2 h 168"/>
                <a:gd name="T62" fmla="*/ 8 w 90"/>
                <a:gd name="T63" fmla="*/ 2 h 168"/>
                <a:gd name="T64" fmla="*/ 2 w 90"/>
                <a:gd name="T65" fmla="*/ 4 h 168"/>
                <a:gd name="T66" fmla="*/ 0 w 90"/>
                <a:gd name="T67" fmla="*/ 10 h 168"/>
                <a:gd name="T68" fmla="*/ 4 w 90"/>
                <a:gd name="T69" fmla="*/ 10 h 168"/>
                <a:gd name="T70" fmla="*/ 8 w 90"/>
                <a:gd name="T71" fmla="*/ 14 h 168"/>
                <a:gd name="T72" fmla="*/ 20 w 90"/>
                <a:gd name="T73" fmla="*/ 30 h 168"/>
                <a:gd name="T74" fmla="*/ 24 w 90"/>
                <a:gd name="T75" fmla="*/ 36 h 168"/>
                <a:gd name="T76" fmla="*/ 22 w 90"/>
                <a:gd name="T77" fmla="*/ 44 h 168"/>
                <a:gd name="T78" fmla="*/ 20 w 90"/>
                <a:gd name="T79" fmla="*/ 48 h 168"/>
                <a:gd name="T80" fmla="*/ 18 w 90"/>
                <a:gd name="T81" fmla="*/ 50 h 168"/>
                <a:gd name="T82" fmla="*/ 18 w 90"/>
                <a:gd name="T83" fmla="*/ 58 h 168"/>
                <a:gd name="T84" fmla="*/ 24 w 90"/>
                <a:gd name="T85" fmla="*/ 64 h 168"/>
                <a:gd name="T86" fmla="*/ 30 w 90"/>
                <a:gd name="T87" fmla="*/ 68 h 168"/>
                <a:gd name="T88" fmla="*/ 32 w 90"/>
                <a:gd name="T89" fmla="*/ 70 h 168"/>
                <a:gd name="T90" fmla="*/ 38 w 90"/>
                <a:gd name="T91" fmla="*/ 76 h 168"/>
                <a:gd name="T92" fmla="*/ 46 w 90"/>
                <a:gd name="T93" fmla="*/ 84 h 168"/>
                <a:gd name="T94" fmla="*/ 52 w 90"/>
                <a:gd name="T95" fmla="*/ 94 h 168"/>
                <a:gd name="T96" fmla="*/ 56 w 90"/>
                <a:gd name="T97" fmla="*/ 106 h 168"/>
                <a:gd name="T98" fmla="*/ 56 w 90"/>
                <a:gd name="T99" fmla="*/ 116 h 168"/>
                <a:gd name="T100" fmla="*/ 56 w 90"/>
                <a:gd name="T101" fmla="*/ 1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 h="168">
                  <a:moveTo>
                    <a:pt x="56" y="124"/>
                  </a:moveTo>
                  <a:lnTo>
                    <a:pt x="58" y="124"/>
                  </a:lnTo>
                  <a:lnTo>
                    <a:pt x="60" y="126"/>
                  </a:lnTo>
                  <a:lnTo>
                    <a:pt x="62" y="128"/>
                  </a:lnTo>
                  <a:lnTo>
                    <a:pt x="64" y="132"/>
                  </a:lnTo>
                  <a:lnTo>
                    <a:pt x="64" y="132"/>
                  </a:lnTo>
                  <a:lnTo>
                    <a:pt x="60" y="150"/>
                  </a:lnTo>
                  <a:lnTo>
                    <a:pt x="50" y="154"/>
                  </a:lnTo>
                  <a:lnTo>
                    <a:pt x="46" y="158"/>
                  </a:lnTo>
                  <a:lnTo>
                    <a:pt x="42" y="158"/>
                  </a:lnTo>
                  <a:lnTo>
                    <a:pt x="38" y="168"/>
                  </a:lnTo>
                  <a:lnTo>
                    <a:pt x="46" y="166"/>
                  </a:lnTo>
                  <a:lnTo>
                    <a:pt x="62" y="168"/>
                  </a:lnTo>
                  <a:lnTo>
                    <a:pt x="64" y="164"/>
                  </a:lnTo>
                  <a:lnTo>
                    <a:pt x="70" y="158"/>
                  </a:lnTo>
                  <a:lnTo>
                    <a:pt x="78" y="150"/>
                  </a:lnTo>
                  <a:lnTo>
                    <a:pt x="86" y="140"/>
                  </a:lnTo>
                  <a:lnTo>
                    <a:pt x="88" y="134"/>
                  </a:lnTo>
                  <a:lnTo>
                    <a:pt x="90" y="130"/>
                  </a:lnTo>
                  <a:lnTo>
                    <a:pt x="90" y="126"/>
                  </a:lnTo>
                  <a:lnTo>
                    <a:pt x="88" y="124"/>
                  </a:lnTo>
                  <a:lnTo>
                    <a:pt x="84" y="102"/>
                  </a:lnTo>
                  <a:lnTo>
                    <a:pt x="84" y="100"/>
                  </a:lnTo>
                  <a:lnTo>
                    <a:pt x="84" y="98"/>
                  </a:lnTo>
                  <a:lnTo>
                    <a:pt x="84" y="94"/>
                  </a:lnTo>
                  <a:lnTo>
                    <a:pt x="82" y="90"/>
                  </a:lnTo>
                  <a:lnTo>
                    <a:pt x="80" y="86"/>
                  </a:lnTo>
                  <a:lnTo>
                    <a:pt x="76" y="82"/>
                  </a:lnTo>
                  <a:lnTo>
                    <a:pt x="70" y="78"/>
                  </a:lnTo>
                  <a:lnTo>
                    <a:pt x="60" y="74"/>
                  </a:lnTo>
                  <a:lnTo>
                    <a:pt x="46" y="54"/>
                  </a:lnTo>
                  <a:lnTo>
                    <a:pt x="46" y="46"/>
                  </a:lnTo>
                  <a:lnTo>
                    <a:pt x="48" y="44"/>
                  </a:lnTo>
                  <a:lnTo>
                    <a:pt x="48" y="42"/>
                  </a:lnTo>
                  <a:lnTo>
                    <a:pt x="50" y="40"/>
                  </a:lnTo>
                  <a:lnTo>
                    <a:pt x="52" y="36"/>
                  </a:lnTo>
                  <a:lnTo>
                    <a:pt x="56" y="34"/>
                  </a:lnTo>
                  <a:lnTo>
                    <a:pt x="60" y="32"/>
                  </a:lnTo>
                  <a:lnTo>
                    <a:pt x="60" y="32"/>
                  </a:lnTo>
                  <a:lnTo>
                    <a:pt x="64" y="30"/>
                  </a:lnTo>
                  <a:lnTo>
                    <a:pt x="68" y="28"/>
                  </a:lnTo>
                  <a:lnTo>
                    <a:pt x="72" y="26"/>
                  </a:lnTo>
                  <a:lnTo>
                    <a:pt x="70" y="24"/>
                  </a:lnTo>
                  <a:lnTo>
                    <a:pt x="70" y="22"/>
                  </a:lnTo>
                  <a:lnTo>
                    <a:pt x="68" y="18"/>
                  </a:lnTo>
                  <a:lnTo>
                    <a:pt x="68" y="16"/>
                  </a:lnTo>
                  <a:lnTo>
                    <a:pt x="64" y="12"/>
                  </a:lnTo>
                  <a:lnTo>
                    <a:pt x="64" y="12"/>
                  </a:lnTo>
                  <a:lnTo>
                    <a:pt x="62" y="10"/>
                  </a:lnTo>
                  <a:lnTo>
                    <a:pt x="60" y="6"/>
                  </a:lnTo>
                  <a:lnTo>
                    <a:pt x="56" y="4"/>
                  </a:lnTo>
                  <a:lnTo>
                    <a:pt x="50" y="2"/>
                  </a:lnTo>
                  <a:lnTo>
                    <a:pt x="50" y="2"/>
                  </a:lnTo>
                  <a:lnTo>
                    <a:pt x="48" y="4"/>
                  </a:lnTo>
                  <a:lnTo>
                    <a:pt x="46" y="4"/>
                  </a:lnTo>
                  <a:lnTo>
                    <a:pt x="40" y="4"/>
                  </a:lnTo>
                  <a:lnTo>
                    <a:pt x="34" y="4"/>
                  </a:lnTo>
                  <a:lnTo>
                    <a:pt x="28" y="2"/>
                  </a:lnTo>
                  <a:lnTo>
                    <a:pt x="22" y="2"/>
                  </a:lnTo>
                  <a:lnTo>
                    <a:pt x="20" y="0"/>
                  </a:lnTo>
                  <a:lnTo>
                    <a:pt x="16" y="2"/>
                  </a:lnTo>
                  <a:lnTo>
                    <a:pt x="14" y="2"/>
                  </a:lnTo>
                  <a:lnTo>
                    <a:pt x="10" y="2"/>
                  </a:lnTo>
                  <a:lnTo>
                    <a:pt x="8" y="2"/>
                  </a:lnTo>
                  <a:lnTo>
                    <a:pt x="4" y="4"/>
                  </a:lnTo>
                  <a:lnTo>
                    <a:pt x="2" y="4"/>
                  </a:lnTo>
                  <a:lnTo>
                    <a:pt x="0" y="6"/>
                  </a:lnTo>
                  <a:lnTo>
                    <a:pt x="0" y="10"/>
                  </a:lnTo>
                  <a:lnTo>
                    <a:pt x="2" y="10"/>
                  </a:lnTo>
                  <a:lnTo>
                    <a:pt x="4" y="10"/>
                  </a:lnTo>
                  <a:lnTo>
                    <a:pt x="6" y="12"/>
                  </a:lnTo>
                  <a:lnTo>
                    <a:pt x="8" y="14"/>
                  </a:lnTo>
                  <a:lnTo>
                    <a:pt x="10" y="26"/>
                  </a:lnTo>
                  <a:lnTo>
                    <a:pt x="20" y="30"/>
                  </a:lnTo>
                  <a:lnTo>
                    <a:pt x="22" y="34"/>
                  </a:lnTo>
                  <a:lnTo>
                    <a:pt x="24" y="36"/>
                  </a:lnTo>
                  <a:lnTo>
                    <a:pt x="24" y="40"/>
                  </a:lnTo>
                  <a:lnTo>
                    <a:pt x="22" y="44"/>
                  </a:lnTo>
                  <a:lnTo>
                    <a:pt x="22" y="46"/>
                  </a:lnTo>
                  <a:lnTo>
                    <a:pt x="20" y="48"/>
                  </a:lnTo>
                  <a:lnTo>
                    <a:pt x="20" y="48"/>
                  </a:lnTo>
                  <a:lnTo>
                    <a:pt x="18" y="50"/>
                  </a:lnTo>
                  <a:lnTo>
                    <a:pt x="16" y="54"/>
                  </a:lnTo>
                  <a:lnTo>
                    <a:pt x="18" y="58"/>
                  </a:lnTo>
                  <a:lnTo>
                    <a:pt x="22" y="60"/>
                  </a:lnTo>
                  <a:lnTo>
                    <a:pt x="24" y="64"/>
                  </a:lnTo>
                  <a:lnTo>
                    <a:pt x="28" y="66"/>
                  </a:lnTo>
                  <a:lnTo>
                    <a:pt x="30" y="68"/>
                  </a:lnTo>
                  <a:lnTo>
                    <a:pt x="30" y="68"/>
                  </a:lnTo>
                  <a:lnTo>
                    <a:pt x="32" y="70"/>
                  </a:lnTo>
                  <a:lnTo>
                    <a:pt x="34" y="72"/>
                  </a:lnTo>
                  <a:lnTo>
                    <a:pt x="38" y="76"/>
                  </a:lnTo>
                  <a:lnTo>
                    <a:pt x="42" y="80"/>
                  </a:lnTo>
                  <a:lnTo>
                    <a:pt x="46" y="84"/>
                  </a:lnTo>
                  <a:lnTo>
                    <a:pt x="50" y="88"/>
                  </a:lnTo>
                  <a:lnTo>
                    <a:pt x="52" y="94"/>
                  </a:lnTo>
                  <a:lnTo>
                    <a:pt x="54" y="100"/>
                  </a:lnTo>
                  <a:lnTo>
                    <a:pt x="56" y="106"/>
                  </a:lnTo>
                  <a:lnTo>
                    <a:pt x="56" y="112"/>
                  </a:lnTo>
                  <a:lnTo>
                    <a:pt x="56" y="116"/>
                  </a:lnTo>
                  <a:lnTo>
                    <a:pt x="56" y="118"/>
                  </a:lnTo>
                  <a:lnTo>
                    <a:pt x="56" y="124"/>
                  </a:lnTo>
                </a:path>
              </a:pathLst>
            </a:custGeom>
            <a:grpFill/>
            <a:ln w="6350">
              <a:solidFill>
                <a:schemeClr val="bg1"/>
              </a:solidFill>
              <a:prstDash val="solid"/>
              <a:round/>
              <a:headEnd/>
              <a:tailEnd/>
            </a:ln>
          </p:spPr>
          <p:txBody>
            <a:bodyPr/>
            <a:lstStyle/>
            <a:p>
              <a:endParaRPr lang="ru-RU"/>
            </a:p>
          </p:txBody>
        </p:sp>
        <p:sp>
          <p:nvSpPr>
            <p:cNvPr id="17" name="Freeform 204">
              <a:extLst>
                <a:ext uri="{FF2B5EF4-FFF2-40B4-BE49-F238E27FC236}">
                  <a16:creationId xmlns:a16="http://schemas.microsoft.com/office/drawing/2014/main" id="{179B57C4-A4F6-4B2B-BB19-A520C0B999A6}"/>
                </a:ext>
              </a:extLst>
            </p:cNvPr>
            <p:cNvSpPr>
              <a:spLocks/>
            </p:cNvSpPr>
            <p:nvPr/>
          </p:nvSpPr>
          <p:spPr bwMode="gray">
            <a:xfrm>
              <a:off x="2087" y="2844"/>
              <a:ext cx="82" cy="208"/>
            </a:xfrm>
            <a:custGeom>
              <a:avLst/>
              <a:gdLst>
                <a:gd name="T0" fmla="*/ 18 w 82"/>
                <a:gd name="T1" fmla="*/ 2 h 208"/>
                <a:gd name="T2" fmla="*/ 10 w 82"/>
                <a:gd name="T3" fmla="*/ 6 h 208"/>
                <a:gd name="T4" fmla="*/ 4 w 82"/>
                <a:gd name="T5" fmla="*/ 24 h 208"/>
                <a:gd name="T6" fmla="*/ 6 w 82"/>
                <a:gd name="T7" fmla="*/ 40 h 208"/>
                <a:gd name="T8" fmla="*/ 4 w 82"/>
                <a:gd name="T9" fmla="*/ 42 h 208"/>
                <a:gd name="T10" fmla="*/ 2 w 82"/>
                <a:gd name="T11" fmla="*/ 48 h 208"/>
                <a:gd name="T12" fmla="*/ 4 w 82"/>
                <a:gd name="T13" fmla="*/ 58 h 208"/>
                <a:gd name="T14" fmla="*/ 4 w 82"/>
                <a:gd name="T15" fmla="*/ 64 h 208"/>
                <a:gd name="T16" fmla="*/ 6 w 82"/>
                <a:gd name="T17" fmla="*/ 76 h 208"/>
                <a:gd name="T18" fmla="*/ 12 w 82"/>
                <a:gd name="T19" fmla="*/ 90 h 208"/>
                <a:gd name="T20" fmla="*/ 8 w 82"/>
                <a:gd name="T21" fmla="*/ 120 h 208"/>
                <a:gd name="T22" fmla="*/ 8 w 82"/>
                <a:gd name="T23" fmla="*/ 132 h 208"/>
                <a:gd name="T24" fmla="*/ 4 w 82"/>
                <a:gd name="T25" fmla="*/ 162 h 208"/>
                <a:gd name="T26" fmla="*/ 0 w 82"/>
                <a:gd name="T27" fmla="*/ 174 h 208"/>
                <a:gd name="T28" fmla="*/ 0 w 82"/>
                <a:gd name="T29" fmla="*/ 176 h 208"/>
                <a:gd name="T30" fmla="*/ 2 w 82"/>
                <a:gd name="T31" fmla="*/ 178 h 208"/>
                <a:gd name="T32" fmla="*/ 8 w 82"/>
                <a:gd name="T33" fmla="*/ 186 h 208"/>
                <a:gd name="T34" fmla="*/ 24 w 82"/>
                <a:gd name="T35" fmla="*/ 200 h 208"/>
                <a:gd name="T36" fmla="*/ 50 w 82"/>
                <a:gd name="T37" fmla="*/ 208 h 208"/>
                <a:gd name="T38" fmla="*/ 46 w 82"/>
                <a:gd name="T39" fmla="*/ 192 h 208"/>
                <a:gd name="T40" fmla="*/ 20 w 82"/>
                <a:gd name="T41" fmla="*/ 166 h 208"/>
                <a:gd name="T42" fmla="*/ 14 w 82"/>
                <a:gd name="T43" fmla="*/ 148 h 208"/>
                <a:gd name="T44" fmla="*/ 18 w 82"/>
                <a:gd name="T45" fmla="*/ 128 h 208"/>
                <a:gd name="T46" fmla="*/ 22 w 82"/>
                <a:gd name="T47" fmla="*/ 108 h 208"/>
                <a:gd name="T48" fmla="*/ 24 w 82"/>
                <a:gd name="T49" fmla="*/ 90 h 208"/>
                <a:gd name="T50" fmla="*/ 26 w 82"/>
                <a:gd name="T51" fmla="*/ 86 h 208"/>
                <a:gd name="T52" fmla="*/ 28 w 82"/>
                <a:gd name="T53" fmla="*/ 82 h 208"/>
                <a:gd name="T54" fmla="*/ 32 w 82"/>
                <a:gd name="T55" fmla="*/ 84 h 208"/>
                <a:gd name="T56" fmla="*/ 34 w 82"/>
                <a:gd name="T57" fmla="*/ 90 h 208"/>
                <a:gd name="T58" fmla="*/ 42 w 82"/>
                <a:gd name="T59" fmla="*/ 110 h 208"/>
                <a:gd name="T60" fmla="*/ 48 w 82"/>
                <a:gd name="T61" fmla="*/ 112 h 208"/>
                <a:gd name="T62" fmla="*/ 48 w 82"/>
                <a:gd name="T63" fmla="*/ 92 h 208"/>
                <a:gd name="T64" fmla="*/ 56 w 82"/>
                <a:gd name="T65" fmla="*/ 82 h 208"/>
                <a:gd name="T66" fmla="*/ 64 w 82"/>
                <a:gd name="T67" fmla="*/ 80 h 208"/>
                <a:gd name="T68" fmla="*/ 74 w 82"/>
                <a:gd name="T69" fmla="*/ 82 h 208"/>
                <a:gd name="T70" fmla="*/ 82 w 82"/>
                <a:gd name="T71" fmla="*/ 82 h 208"/>
                <a:gd name="T72" fmla="*/ 82 w 82"/>
                <a:gd name="T73" fmla="*/ 74 h 208"/>
                <a:gd name="T74" fmla="*/ 80 w 82"/>
                <a:gd name="T75" fmla="*/ 62 h 208"/>
                <a:gd name="T76" fmla="*/ 80 w 82"/>
                <a:gd name="T77" fmla="*/ 58 h 208"/>
                <a:gd name="T78" fmla="*/ 74 w 82"/>
                <a:gd name="T79" fmla="*/ 46 h 208"/>
                <a:gd name="T80" fmla="*/ 64 w 82"/>
                <a:gd name="T81" fmla="*/ 34 h 208"/>
                <a:gd name="T82" fmla="*/ 60 w 82"/>
                <a:gd name="T83" fmla="*/ 32 h 208"/>
                <a:gd name="T84" fmla="*/ 54 w 82"/>
                <a:gd name="T85" fmla="*/ 30 h 208"/>
                <a:gd name="T86" fmla="*/ 50 w 82"/>
                <a:gd name="T87" fmla="*/ 32 h 208"/>
                <a:gd name="T88" fmla="*/ 44 w 82"/>
                <a:gd name="T89" fmla="*/ 36 h 208"/>
                <a:gd name="T90" fmla="*/ 38 w 82"/>
                <a:gd name="T91" fmla="*/ 36 h 208"/>
                <a:gd name="T92" fmla="*/ 38 w 82"/>
                <a:gd name="T93" fmla="*/ 34 h 208"/>
                <a:gd name="T94" fmla="*/ 40 w 82"/>
                <a:gd name="T95" fmla="*/ 28 h 208"/>
                <a:gd name="T96" fmla="*/ 42 w 82"/>
                <a:gd name="T97" fmla="*/ 18 h 208"/>
                <a:gd name="T98" fmla="*/ 40 w 82"/>
                <a:gd name="T99" fmla="*/ 10 h 208"/>
                <a:gd name="T100" fmla="*/ 30 w 82"/>
                <a:gd name="T101" fmla="*/ 10 h 208"/>
                <a:gd name="T102" fmla="*/ 28 w 82"/>
                <a:gd name="T103" fmla="*/ 4 h 208"/>
                <a:gd name="T104" fmla="*/ 24 w 82"/>
                <a:gd name="T105" fmla="*/ 0 h 208"/>
                <a:gd name="T106" fmla="*/ 20 w 82"/>
                <a:gd name="T107"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 h="208">
                  <a:moveTo>
                    <a:pt x="20" y="0"/>
                  </a:moveTo>
                  <a:lnTo>
                    <a:pt x="18" y="2"/>
                  </a:lnTo>
                  <a:lnTo>
                    <a:pt x="14" y="4"/>
                  </a:lnTo>
                  <a:lnTo>
                    <a:pt x="10" y="6"/>
                  </a:lnTo>
                  <a:lnTo>
                    <a:pt x="6" y="14"/>
                  </a:lnTo>
                  <a:lnTo>
                    <a:pt x="4" y="24"/>
                  </a:lnTo>
                  <a:lnTo>
                    <a:pt x="8" y="40"/>
                  </a:lnTo>
                  <a:lnTo>
                    <a:pt x="6" y="40"/>
                  </a:lnTo>
                  <a:lnTo>
                    <a:pt x="6" y="40"/>
                  </a:lnTo>
                  <a:lnTo>
                    <a:pt x="4" y="42"/>
                  </a:lnTo>
                  <a:lnTo>
                    <a:pt x="4" y="44"/>
                  </a:lnTo>
                  <a:lnTo>
                    <a:pt x="2" y="48"/>
                  </a:lnTo>
                  <a:lnTo>
                    <a:pt x="4" y="52"/>
                  </a:lnTo>
                  <a:lnTo>
                    <a:pt x="4" y="58"/>
                  </a:lnTo>
                  <a:lnTo>
                    <a:pt x="4" y="60"/>
                  </a:lnTo>
                  <a:lnTo>
                    <a:pt x="4" y="64"/>
                  </a:lnTo>
                  <a:lnTo>
                    <a:pt x="4" y="70"/>
                  </a:lnTo>
                  <a:lnTo>
                    <a:pt x="6" y="76"/>
                  </a:lnTo>
                  <a:lnTo>
                    <a:pt x="8" y="84"/>
                  </a:lnTo>
                  <a:lnTo>
                    <a:pt x="12" y="90"/>
                  </a:lnTo>
                  <a:lnTo>
                    <a:pt x="8" y="112"/>
                  </a:lnTo>
                  <a:lnTo>
                    <a:pt x="8" y="120"/>
                  </a:lnTo>
                  <a:lnTo>
                    <a:pt x="8" y="126"/>
                  </a:lnTo>
                  <a:lnTo>
                    <a:pt x="8" y="132"/>
                  </a:lnTo>
                  <a:lnTo>
                    <a:pt x="6" y="146"/>
                  </a:lnTo>
                  <a:lnTo>
                    <a:pt x="4" y="162"/>
                  </a:lnTo>
                  <a:lnTo>
                    <a:pt x="0" y="174"/>
                  </a:lnTo>
                  <a:lnTo>
                    <a:pt x="0" y="174"/>
                  </a:lnTo>
                  <a:lnTo>
                    <a:pt x="0" y="174"/>
                  </a:lnTo>
                  <a:lnTo>
                    <a:pt x="0" y="176"/>
                  </a:lnTo>
                  <a:lnTo>
                    <a:pt x="0" y="176"/>
                  </a:lnTo>
                  <a:lnTo>
                    <a:pt x="2" y="178"/>
                  </a:lnTo>
                  <a:lnTo>
                    <a:pt x="4" y="182"/>
                  </a:lnTo>
                  <a:lnTo>
                    <a:pt x="8" y="186"/>
                  </a:lnTo>
                  <a:lnTo>
                    <a:pt x="12" y="192"/>
                  </a:lnTo>
                  <a:lnTo>
                    <a:pt x="24" y="200"/>
                  </a:lnTo>
                  <a:lnTo>
                    <a:pt x="42" y="198"/>
                  </a:lnTo>
                  <a:lnTo>
                    <a:pt x="50" y="208"/>
                  </a:lnTo>
                  <a:lnTo>
                    <a:pt x="58" y="206"/>
                  </a:lnTo>
                  <a:lnTo>
                    <a:pt x="46" y="192"/>
                  </a:lnTo>
                  <a:lnTo>
                    <a:pt x="22" y="168"/>
                  </a:lnTo>
                  <a:lnTo>
                    <a:pt x="20" y="166"/>
                  </a:lnTo>
                  <a:lnTo>
                    <a:pt x="16" y="158"/>
                  </a:lnTo>
                  <a:lnTo>
                    <a:pt x="14" y="148"/>
                  </a:lnTo>
                  <a:lnTo>
                    <a:pt x="16" y="132"/>
                  </a:lnTo>
                  <a:lnTo>
                    <a:pt x="18" y="128"/>
                  </a:lnTo>
                  <a:lnTo>
                    <a:pt x="20" y="120"/>
                  </a:lnTo>
                  <a:lnTo>
                    <a:pt x="22" y="108"/>
                  </a:lnTo>
                  <a:lnTo>
                    <a:pt x="24" y="98"/>
                  </a:lnTo>
                  <a:lnTo>
                    <a:pt x="24" y="90"/>
                  </a:lnTo>
                  <a:lnTo>
                    <a:pt x="26" y="88"/>
                  </a:lnTo>
                  <a:lnTo>
                    <a:pt x="26" y="86"/>
                  </a:lnTo>
                  <a:lnTo>
                    <a:pt x="26" y="84"/>
                  </a:lnTo>
                  <a:lnTo>
                    <a:pt x="28" y="82"/>
                  </a:lnTo>
                  <a:lnTo>
                    <a:pt x="32" y="82"/>
                  </a:lnTo>
                  <a:lnTo>
                    <a:pt x="32" y="84"/>
                  </a:lnTo>
                  <a:lnTo>
                    <a:pt x="32" y="86"/>
                  </a:lnTo>
                  <a:lnTo>
                    <a:pt x="34" y="90"/>
                  </a:lnTo>
                  <a:lnTo>
                    <a:pt x="34" y="94"/>
                  </a:lnTo>
                  <a:lnTo>
                    <a:pt x="42" y="110"/>
                  </a:lnTo>
                  <a:lnTo>
                    <a:pt x="48" y="116"/>
                  </a:lnTo>
                  <a:lnTo>
                    <a:pt x="48" y="112"/>
                  </a:lnTo>
                  <a:lnTo>
                    <a:pt x="46" y="102"/>
                  </a:lnTo>
                  <a:lnTo>
                    <a:pt x="48" y="92"/>
                  </a:lnTo>
                  <a:lnTo>
                    <a:pt x="56" y="84"/>
                  </a:lnTo>
                  <a:lnTo>
                    <a:pt x="56" y="82"/>
                  </a:lnTo>
                  <a:lnTo>
                    <a:pt x="60" y="82"/>
                  </a:lnTo>
                  <a:lnTo>
                    <a:pt x="64" y="80"/>
                  </a:lnTo>
                  <a:lnTo>
                    <a:pt x="68" y="80"/>
                  </a:lnTo>
                  <a:lnTo>
                    <a:pt x="74" y="82"/>
                  </a:lnTo>
                  <a:lnTo>
                    <a:pt x="80" y="84"/>
                  </a:lnTo>
                  <a:lnTo>
                    <a:pt x="82" y="82"/>
                  </a:lnTo>
                  <a:lnTo>
                    <a:pt x="82" y="78"/>
                  </a:lnTo>
                  <a:lnTo>
                    <a:pt x="82" y="74"/>
                  </a:lnTo>
                  <a:lnTo>
                    <a:pt x="82" y="68"/>
                  </a:lnTo>
                  <a:lnTo>
                    <a:pt x="80" y="62"/>
                  </a:lnTo>
                  <a:lnTo>
                    <a:pt x="80" y="60"/>
                  </a:lnTo>
                  <a:lnTo>
                    <a:pt x="80" y="58"/>
                  </a:lnTo>
                  <a:lnTo>
                    <a:pt x="78" y="52"/>
                  </a:lnTo>
                  <a:lnTo>
                    <a:pt x="74" y="46"/>
                  </a:lnTo>
                  <a:lnTo>
                    <a:pt x="70" y="40"/>
                  </a:lnTo>
                  <a:lnTo>
                    <a:pt x="64" y="34"/>
                  </a:lnTo>
                  <a:lnTo>
                    <a:pt x="62" y="32"/>
                  </a:lnTo>
                  <a:lnTo>
                    <a:pt x="60" y="32"/>
                  </a:lnTo>
                  <a:lnTo>
                    <a:pt x="58" y="30"/>
                  </a:lnTo>
                  <a:lnTo>
                    <a:pt x="54" y="30"/>
                  </a:lnTo>
                  <a:lnTo>
                    <a:pt x="52" y="30"/>
                  </a:lnTo>
                  <a:lnTo>
                    <a:pt x="50" y="32"/>
                  </a:lnTo>
                  <a:lnTo>
                    <a:pt x="46" y="34"/>
                  </a:lnTo>
                  <a:lnTo>
                    <a:pt x="44" y="36"/>
                  </a:lnTo>
                  <a:lnTo>
                    <a:pt x="40" y="36"/>
                  </a:lnTo>
                  <a:lnTo>
                    <a:pt x="38" y="36"/>
                  </a:lnTo>
                  <a:lnTo>
                    <a:pt x="38" y="34"/>
                  </a:lnTo>
                  <a:lnTo>
                    <a:pt x="38" y="34"/>
                  </a:lnTo>
                  <a:lnTo>
                    <a:pt x="40" y="32"/>
                  </a:lnTo>
                  <a:lnTo>
                    <a:pt x="40" y="28"/>
                  </a:lnTo>
                  <a:lnTo>
                    <a:pt x="42" y="22"/>
                  </a:lnTo>
                  <a:lnTo>
                    <a:pt x="42" y="18"/>
                  </a:lnTo>
                  <a:lnTo>
                    <a:pt x="42" y="14"/>
                  </a:lnTo>
                  <a:lnTo>
                    <a:pt x="40" y="10"/>
                  </a:lnTo>
                  <a:lnTo>
                    <a:pt x="30" y="10"/>
                  </a:lnTo>
                  <a:lnTo>
                    <a:pt x="30" y="10"/>
                  </a:lnTo>
                  <a:lnTo>
                    <a:pt x="30" y="6"/>
                  </a:lnTo>
                  <a:lnTo>
                    <a:pt x="28" y="4"/>
                  </a:lnTo>
                  <a:lnTo>
                    <a:pt x="28" y="2"/>
                  </a:lnTo>
                  <a:lnTo>
                    <a:pt x="24" y="0"/>
                  </a:lnTo>
                  <a:lnTo>
                    <a:pt x="22" y="0"/>
                  </a:lnTo>
                  <a:lnTo>
                    <a:pt x="20" y="0"/>
                  </a:lnTo>
                </a:path>
              </a:pathLst>
            </a:custGeom>
            <a:grpFill/>
            <a:ln w="6350">
              <a:solidFill>
                <a:schemeClr val="bg1"/>
              </a:solidFill>
              <a:prstDash val="solid"/>
              <a:round/>
              <a:headEnd/>
              <a:tailEnd/>
            </a:ln>
          </p:spPr>
          <p:txBody>
            <a:bodyPr/>
            <a:lstStyle/>
            <a:p>
              <a:endParaRPr lang="ru-RU"/>
            </a:p>
          </p:txBody>
        </p:sp>
        <p:sp>
          <p:nvSpPr>
            <p:cNvPr id="18" name="Freeform 205">
              <a:extLst>
                <a:ext uri="{FF2B5EF4-FFF2-40B4-BE49-F238E27FC236}">
                  <a16:creationId xmlns:a16="http://schemas.microsoft.com/office/drawing/2014/main" id="{4926FCFB-F30A-4457-8C0D-1EFD613BDA20}"/>
                </a:ext>
              </a:extLst>
            </p:cNvPr>
            <p:cNvSpPr>
              <a:spLocks/>
            </p:cNvSpPr>
            <p:nvPr/>
          </p:nvSpPr>
          <p:spPr bwMode="gray">
            <a:xfrm>
              <a:off x="1957" y="2734"/>
              <a:ext cx="70" cy="38"/>
            </a:xfrm>
            <a:custGeom>
              <a:avLst/>
              <a:gdLst>
                <a:gd name="T0" fmla="*/ 58 w 70"/>
                <a:gd name="T1" fmla="*/ 38 h 38"/>
                <a:gd name="T2" fmla="*/ 34 w 70"/>
                <a:gd name="T3" fmla="*/ 36 h 38"/>
                <a:gd name="T4" fmla="*/ 34 w 70"/>
                <a:gd name="T5" fmla="*/ 36 h 38"/>
                <a:gd name="T6" fmla="*/ 30 w 70"/>
                <a:gd name="T7" fmla="*/ 36 h 38"/>
                <a:gd name="T8" fmla="*/ 26 w 70"/>
                <a:gd name="T9" fmla="*/ 36 h 38"/>
                <a:gd name="T10" fmla="*/ 18 w 70"/>
                <a:gd name="T11" fmla="*/ 36 h 38"/>
                <a:gd name="T12" fmla="*/ 10 w 70"/>
                <a:gd name="T13" fmla="*/ 38 h 38"/>
                <a:gd name="T14" fmla="*/ 8 w 70"/>
                <a:gd name="T15" fmla="*/ 38 h 38"/>
                <a:gd name="T16" fmla="*/ 8 w 70"/>
                <a:gd name="T17" fmla="*/ 38 h 38"/>
                <a:gd name="T18" fmla="*/ 4 w 70"/>
                <a:gd name="T19" fmla="*/ 38 h 38"/>
                <a:gd name="T20" fmla="*/ 2 w 70"/>
                <a:gd name="T21" fmla="*/ 38 h 38"/>
                <a:gd name="T22" fmla="*/ 0 w 70"/>
                <a:gd name="T23" fmla="*/ 36 h 38"/>
                <a:gd name="T24" fmla="*/ 0 w 70"/>
                <a:gd name="T25" fmla="*/ 34 h 38"/>
                <a:gd name="T26" fmla="*/ 0 w 70"/>
                <a:gd name="T27" fmla="*/ 32 h 38"/>
                <a:gd name="T28" fmla="*/ 4 w 70"/>
                <a:gd name="T29" fmla="*/ 16 h 38"/>
                <a:gd name="T30" fmla="*/ 4 w 70"/>
                <a:gd name="T31" fmla="*/ 16 h 38"/>
                <a:gd name="T32" fmla="*/ 8 w 70"/>
                <a:gd name="T33" fmla="*/ 14 h 38"/>
                <a:gd name="T34" fmla="*/ 10 w 70"/>
                <a:gd name="T35" fmla="*/ 10 h 38"/>
                <a:gd name="T36" fmla="*/ 16 w 70"/>
                <a:gd name="T37" fmla="*/ 6 h 38"/>
                <a:gd name="T38" fmla="*/ 20 w 70"/>
                <a:gd name="T39" fmla="*/ 4 h 38"/>
                <a:gd name="T40" fmla="*/ 26 w 70"/>
                <a:gd name="T41" fmla="*/ 2 h 38"/>
                <a:gd name="T42" fmla="*/ 32 w 70"/>
                <a:gd name="T43" fmla="*/ 0 h 38"/>
                <a:gd name="T44" fmla="*/ 50 w 70"/>
                <a:gd name="T45" fmla="*/ 2 h 38"/>
                <a:gd name="T46" fmla="*/ 64 w 70"/>
                <a:gd name="T47" fmla="*/ 4 h 38"/>
                <a:gd name="T48" fmla="*/ 70 w 70"/>
                <a:gd name="T49" fmla="*/ 12 h 38"/>
                <a:gd name="T50" fmla="*/ 58 w 70"/>
                <a:gd name="T51"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0" h="38">
                  <a:moveTo>
                    <a:pt x="58" y="38"/>
                  </a:moveTo>
                  <a:lnTo>
                    <a:pt x="34" y="36"/>
                  </a:lnTo>
                  <a:lnTo>
                    <a:pt x="34" y="36"/>
                  </a:lnTo>
                  <a:lnTo>
                    <a:pt x="30" y="36"/>
                  </a:lnTo>
                  <a:lnTo>
                    <a:pt x="26" y="36"/>
                  </a:lnTo>
                  <a:lnTo>
                    <a:pt x="18" y="36"/>
                  </a:lnTo>
                  <a:lnTo>
                    <a:pt x="10" y="38"/>
                  </a:lnTo>
                  <a:lnTo>
                    <a:pt x="8" y="38"/>
                  </a:lnTo>
                  <a:lnTo>
                    <a:pt x="8" y="38"/>
                  </a:lnTo>
                  <a:lnTo>
                    <a:pt x="4" y="38"/>
                  </a:lnTo>
                  <a:lnTo>
                    <a:pt x="2" y="38"/>
                  </a:lnTo>
                  <a:lnTo>
                    <a:pt x="0" y="36"/>
                  </a:lnTo>
                  <a:lnTo>
                    <a:pt x="0" y="34"/>
                  </a:lnTo>
                  <a:lnTo>
                    <a:pt x="0" y="32"/>
                  </a:lnTo>
                  <a:lnTo>
                    <a:pt x="4" y="16"/>
                  </a:lnTo>
                  <a:lnTo>
                    <a:pt x="4" y="16"/>
                  </a:lnTo>
                  <a:lnTo>
                    <a:pt x="8" y="14"/>
                  </a:lnTo>
                  <a:lnTo>
                    <a:pt x="10" y="10"/>
                  </a:lnTo>
                  <a:lnTo>
                    <a:pt x="16" y="6"/>
                  </a:lnTo>
                  <a:lnTo>
                    <a:pt x="20" y="4"/>
                  </a:lnTo>
                  <a:lnTo>
                    <a:pt x="26" y="2"/>
                  </a:lnTo>
                  <a:lnTo>
                    <a:pt x="32" y="0"/>
                  </a:lnTo>
                  <a:lnTo>
                    <a:pt x="50" y="2"/>
                  </a:lnTo>
                  <a:lnTo>
                    <a:pt x="64" y="4"/>
                  </a:lnTo>
                  <a:lnTo>
                    <a:pt x="70" y="12"/>
                  </a:lnTo>
                  <a:lnTo>
                    <a:pt x="58" y="38"/>
                  </a:lnTo>
                </a:path>
              </a:pathLst>
            </a:custGeom>
            <a:grpFill/>
            <a:ln w="6350">
              <a:solidFill>
                <a:schemeClr val="bg1"/>
              </a:solidFill>
              <a:prstDash val="solid"/>
              <a:round/>
              <a:headEnd/>
              <a:tailEnd/>
            </a:ln>
          </p:spPr>
          <p:txBody>
            <a:bodyPr/>
            <a:lstStyle/>
            <a:p>
              <a:endParaRPr lang="ru-RU"/>
            </a:p>
          </p:txBody>
        </p:sp>
        <p:sp>
          <p:nvSpPr>
            <p:cNvPr id="19" name="Freeform 206">
              <a:extLst>
                <a:ext uri="{FF2B5EF4-FFF2-40B4-BE49-F238E27FC236}">
                  <a16:creationId xmlns:a16="http://schemas.microsoft.com/office/drawing/2014/main" id="{3DD0E177-4043-476E-962B-5486D0E6537C}"/>
                </a:ext>
              </a:extLst>
            </p:cNvPr>
            <p:cNvSpPr>
              <a:spLocks/>
            </p:cNvSpPr>
            <p:nvPr/>
          </p:nvSpPr>
          <p:spPr bwMode="gray">
            <a:xfrm>
              <a:off x="1855" y="2712"/>
              <a:ext cx="98" cy="52"/>
            </a:xfrm>
            <a:custGeom>
              <a:avLst/>
              <a:gdLst>
                <a:gd name="T0" fmla="*/ 8 w 98"/>
                <a:gd name="T1" fmla="*/ 0 h 52"/>
                <a:gd name="T2" fmla="*/ 8 w 98"/>
                <a:gd name="T3" fmla="*/ 0 h 52"/>
                <a:gd name="T4" fmla="*/ 6 w 98"/>
                <a:gd name="T5" fmla="*/ 2 h 52"/>
                <a:gd name="T6" fmla="*/ 4 w 98"/>
                <a:gd name="T7" fmla="*/ 4 h 52"/>
                <a:gd name="T8" fmla="*/ 2 w 98"/>
                <a:gd name="T9" fmla="*/ 6 h 52"/>
                <a:gd name="T10" fmla="*/ 0 w 98"/>
                <a:gd name="T11" fmla="*/ 10 h 52"/>
                <a:gd name="T12" fmla="*/ 0 w 98"/>
                <a:gd name="T13" fmla="*/ 12 h 52"/>
                <a:gd name="T14" fmla="*/ 2 w 98"/>
                <a:gd name="T15" fmla="*/ 16 h 52"/>
                <a:gd name="T16" fmla="*/ 8 w 98"/>
                <a:gd name="T17" fmla="*/ 20 h 52"/>
                <a:gd name="T18" fmla="*/ 8 w 98"/>
                <a:gd name="T19" fmla="*/ 20 h 52"/>
                <a:gd name="T20" fmla="*/ 8 w 98"/>
                <a:gd name="T21" fmla="*/ 22 h 52"/>
                <a:gd name="T22" fmla="*/ 10 w 98"/>
                <a:gd name="T23" fmla="*/ 22 h 52"/>
                <a:gd name="T24" fmla="*/ 10 w 98"/>
                <a:gd name="T25" fmla="*/ 24 h 52"/>
                <a:gd name="T26" fmla="*/ 14 w 98"/>
                <a:gd name="T27" fmla="*/ 28 h 52"/>
                <a:gd name="T28" fmla="*/ 18 w 98"/>
                <a:gd name="T29" fmla="*/ 32 h 52"/>
                <a:gd name="T30" fmla="*/ 26 w 98"/>
                <a:gd name="T31" fmla="*/ 36 h 52"/>
                <a:gd name="T32" fmla="*/ 42 w 98"/>
                <a:gd name="T33" fmla="*/ 42 h 52"/>
                <a:gd name="T34" fmla="*/ 64 w 98"/>
                <a:gd name="T35" fmla="*/ 48 h 52"/>
                <a:gd name="T36" fmla="*/ 96 w 98"/>
                <a:gd name="T37" fmla="*/ 52 h 52"/>
                <a:gd name="T38" fmla="*/ 98 w 98"/>
                <a:gd name="T39" fmla="*/ 34 h 52"/>
                <a:gd name="T40" fmla="*/ 82 w 98"/>
                <a:gd name="T41" fmla="*/ 32 h 52"/>
                <a:gd name="T42" fmla="*/ 36 w 98"/>
                <a:gd name="T43" fmla="*/ 22 h 52"/>
                <a:gd name="T44" fmla="*/ 24 w 98"/>
                <a:gd name="T45" fmla="*/ 12 h 52"/>
                <a:gd name="T46" fmla="*/ 8 w 98"/>
                <a:gd name="T4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 h="52">
                  <a:moveTo>
                    <a:pt x="8" y="0"/>
                  </a:moveTo>
                  <a:lnTo>
                    <a:pt x="8" y="0"/>
                  </a:lnTo>
                  <a:lnTo>
                    <a:pt x="6" y="2"/>
                  </a:lnTo>
                  <a:lnTo>
                    <a:pt x="4" y="4"/>
                  </a:lnTo>
                  <a:lnTo>
                    <a:pt x="2" y="6"/>
                  </a:lnTo>
                  <a:lnTo>
                    <a:pt x="0" y="10"/>
                  </a:lnTo>
                  <a:lnTo>
                    <a:pt x="0" y="12"/>
                  </a:lnTo>
                  <a:lnTo>
                    <a:pt x="2" y="16"/>
                  </a:lnTo>
                  <a:lnTo>
                    <a:pt x="8" y="20"/>
                  </a:lnTo>
                  <a:lnTo>
                    <a:pt x="8" y="20"/>
                  </a:lnTo>
                  <a:lnTo>
                    <a:pt x="8" y="22"/>
                  </a:lnTo>
                  <a:lnTo>
                    <a:pt x="10" y="22"/>
                  </a:lnTo>
                  <a:lnTo>
                    <a:pt x="10" y="24"/>
                  </a:lnTo>
                  <a:lnTo>
                    <a:pt x="14" y="28"/>
                  </a:lnTo>
                  <a:lnTo>
                    <a:pt x="18" y="32"/>
                  </a:lnTo>
                  <a:lnTo>
                    <a:pt x="26" y="36"/>
                  </a:lnTo>
                  <a:lnTo>
                    <a:pt x="42" y="42"/>
                  </a:lnTo>
                  <a:lnTo>
                    <a:pt x="64" y="48"/>
                  </a:lnTo>
                  <a:lnTo>
                    <a:pt x="96" y="52"/>
                  </a:lnTo>
                  <a:lnTo>
                    <a:pt x="98" y="34"/>
                  </a:lnTo>
                  <a:lnTo>
                    <a:pt x="82" y="32"/>
                  </a:lnTo>
                  <a:lnTo>
                    <a:pt x="36" y="22"/>
                  </a:lnTo>
                  <a:lnTo>
                    <a:pt x="24" y="12"/>
                  </a:lnTo>
                  <a:lnTo>
                    <a:pt x="8" y="0"/>
                  </a:lnTo>
                </a:path>
              </a:pathLst>
            </a:custGeom>
            <a:grpFill/>
            <a:ln w="6350">
              <a:solidFill>
                <a:schemeClr val="bg1"/>
              </a:solidFill>
              <a:prstDash val="solid"/>
              <a:round/>
              <a:headEnd/>
              <a:tailEnd/>
            </a:ln>
          </p:spPr>
          <p:txBody>
            <a:bodyPr/>
            <a:lstStyle/>
            <a:p>
              <a:endParaRPr lang="ru-RU"/>
            </a:p>
          </p:txBody>
        </p:sp>
        <p:sp>
          <p:nvSpPr>
            <p:cNvPr id="20" name="Freeform 207">
              <a:extLst>
                <a:ext uri="{FF2B5EF4-FFF2-40B4-BE49-F238E27FC236}">
                  <a16:creationId xmlns:a16="http://schemas.microsoft.com/office/drawing/2014/main" id="{C63A5D98-1A5E-4D65-8447-82959120162B}"/>
                </a:ext>
              </a:extLst>
            </p:cNvPr>
            <p:cNvSpPr>
              <a:spLocks/>
            </p:cNvSpPr>
            <p:nvPr/>
          </p:nvSpPr>
          <p:spPr bwMode="gray">
            <a:xfrm>
              <a:off x="1697" y="2634"/>
              <a:ext cx="378" cy="372"/>
            </a:xfrm>
            <a:custGeom>
              <a:avLst/>
              <a:gdLst>
                <a:gd name="T0" fmla="*/ 262 w 378"/>
                <a:gd name="T1" fmla="*/ 126 h 372"/>
                <a:gd name="T2" fmla="*/ 264 w 378"/>
                <a:gd name="T3" fmla="*/ 110 h 372"/>
                <a:gd name="T4" fmla="*/ 256 w 378"/>
                <a:gd name="T5" fmla="*/ 114 h 372"/>
                <a:gd name="T6" fmla="*/ 254 w 378"/>
                <a:gd name="T7" fmla="*/ 130 h 372"/>
                <a:gd name="T8" fmla="*/ 192 w 378"/>
                <a:gd name="T9" fmla="*/ 116 h 372"/>
                <a:gd name="T10" fmla="*/ 168 w 378"/>
                <a:gd name="T11" fmla="*/ 98 h 372"/>
                <a:gd name="T12" fmla="*/ 162 w 378"/>
                <a:gd name="T13" fmla="*/ 82 h 372"/>
                <a:gd name="T14" fmla="*/ 160 w 378"/>
                <a:gd name="T15" fmla="*/ 58 h 372"/>
                <a:gd name="T16" fmla="*/ 174 w 378"/>
                <a:gd name="T17" fmla="*/ 40 h 372"/>
                <a:gd name="T18" fmla="*/ 170 w 378"/>
                <a:gd name="T19" fmla="*/ 6 h 372"/>
                <a:gd name="T20" fmla="*/ 152 w 378"/>
                <a:gd name="T21" fmla="*/ 0 h 372"/>
                <a:gd name="T22" fmla="*/ 140 w 378"/>
                <a:gd name="T23" fmla="*/ 8 h 372"/>
                <a:gd name="T24" fmla="*/ 110 w 378"/>
                <a:gd name="T25" fmla="*/ 18 h 372"/>
                <a:gd name="T26" fmla="*/ 112 w 378"/>
                <a:gd name="T27" fmla="*/ 28 h 372"/>
                <a:gd name="T28" fmla="*/ 124 w 378"/>
                <a:gd name="T29" fmla="*/ 34 h 372"/>
                <a:gd name="T30" fmla="*/ 108 w 378"/>
                <a:gd name="T31" fmla="*/ 36 h 372"/>
                <a:gd name="T32" fmla="*/ 96 w 378"/>
                <a:gd name="T33" fmla="*/ 48 h 372"/>
                <a:gd name="T34" fmla="*/ 88 w 378"/>
                <a:gd name="T35" fmla="*/ 60 h 372"/>
                <a:gd name="T36" fmla="*/ 58 w 378"/>
                <a:gd name="T37" fmla="*/ 84 h 372"/>
                <a:gd name="T38" fmla="*/ 48 w 378"/>
                <a:gd name="T39" fmla="*/ 126 h 372"/>
                <a:gd name="T40" fmla="*/ 18 w 378"/>
                <a:gd name="T41" fmla="*/ 148 h 372"/>
                <a:gd name="T42" fmla="*/ 12 w 378"/>
                <a:gd name="T43" fmla="*/ 170 h 372"/>
                <a:gd name="T44" fmla="*/ 32 w 378"/>
                <a:gd name="T45" fmla="*/ 166 h 372"/>
                <a:gd name="T46" fmla="*/ 32 w 378"/>
                <a:gd name="T47" fmla="*/ 176 h 372"/>
                <a:gd name="T48" fmla="*/ 16 w 378"/>
                <a:gd name="T49" fmla="*/ 192 h 372"/>
                <a:gd name="T50" fmla="*/ 38 w 378"/>
                <a:gd name="T51" fmla="*/ 214 h 372"/>
                <a:gd name="T52" fmla="*/ 50 w 378"/>
                <a:gd name="T53" fmla="*/ 206 h 372"/>
                <a:gd name="T54" fmla="*/ 58 w 378"/>
                <a:gd name="T55" fmla="*/ 194 h 372"/>
                <a:gd name="T56" fmla="*/ 56 w 378"/>
                <a:gd name="T57" fmla="*/ 210 h 372"/>
                <a:gd name="T58" fmla="*/ 76 w 378"/>
                <a:gd name="T59" fmla="*/ 308 h 372"/>
                <a:gd name="T60" fmla="*/ 102 w 378"/>
                <a:gd name="T61" fmla="*/ 352 h 372"/>
                <a:gd name="T62" fmla="*/ 114 w 378"/>
                <a:gd name="T63" fmla="*/ 370 h 372"/>
                <a:gd name="T64" fmla="*/ 132 w 378"/>
                <a:gd name="T65" fmla="*/ 370 h 372"/>
                <a:gd name="T66" fmla="*/ 134 w 378"/>
                <a:gd name="T67" fmla="*/ 362 h 372"/>
                <a:gd name="T68" fmla="*/ 146 w 378"/>
                <a:gd name="T69" fmla="*/ 348 h 372"/>
                <a:gd name="T70" fmla="*/ 160 w 378"/>
                <a:gd name="T71" fmla="*/ 318 h 372"/>
                <a:gd name="T72" fmla="*/ 162 w 378"/>
                <a:gd name="T73" fmla="*/ 280 h 372"/>
                <a:gd name="T74" fmla="*/ 182 w 378"/>
                <a:gd name="T75" fmla="*/ 268 h 372"/>
                <a:gd name="T76" fmla="*/ 224 w 378"/>
                <a:gd name="T77" fmla="*/ 232 h 372"/>
                <a:gd name="T78" fmla="*/ 248 w 378"/>
                <a:gd name="T79" fmla="*/ 202 h 372"/>
                <a:gd name="T80" fmla="*/ 262 w 378"/>
                <a:gd name="T81" fmla="*/ 194 h 372"/>
                <a:gd name="T82" fmla="*/ 266 w 378"/>
                <a:gd name="T83" fmla="*/ 176 h 372"/>
                <a:gd name="T84" fmla="*/ 266 w 378"/>
                <a:gd name="T85" fmla="*/ 160 h 372"/>
                <a:gd name="T86" fmla="*/ 282 w 378"/>
                <a:gd name="T87" fmla="*/ 150 h 372"/>
                <a:gd name="T88" fmla="*/ 294 w 378"/>
                <a:gd name="T89" fmla="*/ 156 h 372"/>
                <a:gd name="T90" fmla="*/ 304 w 378"/>
                <a:gd name="T91" fmla="*/ 170 h 372"/>
                <a:gd name="T92" fmla="*/ 312 w 378"/>
                <a:gd name="T93" fmla="*/ 164 h 372"/>
                <a:gd name="T94" fmla="*/ 318 w 378"/>
                <a:gd name="T95" fmla="*/ 182 h 372"/>
                <a:gd name="T96" fmla="*/ 324 w 378"/>
                <a:gd name="T97" fmla="*/ 184 h 372"/>
                <a:gd name="T98" fmla="*/ 322 w 378"/>
                <a:gd name="T99" fmla="*/ 168 h 372"/>
                <a:gd name="T100" fmla="*/ 336 w 378"/>
                <a:gd name="T101" fmla="*/ 168 h 372"/>
                <a:gd name="T102" fmla="*/ 346 w 378"/>
                <a:gd name="T103" fmla="*/ 152 h 372"/>
                <a:gd name="T104" fmla="*/ 370 w 378"/>
                <a:gd name="T105" fmla="*/ 130 h 372"/>
                <a:gd name="T106" fmla="*/ 378 w 378"/>
                <a:gd name="T107" fmla="*/ 114 h 372"/>
                <a:gd name="T108" fmla="*/ 344 w 378"/>
                <a:gd name="T109" fmla="*/ 114 h 372"/>
                <a:gd name="T110" fmla="*/ 322 w 378"/>
                <a:gd name="T111" fmla="*/ 130 h 372"/>
                <a:gd name="T112" fmla="*/ 306 w 378"/>
                <a:gd name="T113" fmla="*/ 136 h 372"/>
                <a:gd name="T114" fmla="*/ 282 w 378"/>
                <a:gd name="T115" fmla="*/ 13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8" h="372">
                  <a:moveTo>
                    <a:pt x="264" y="138"/>
                  </a:moveTo>
                  <a:lnTo>
                    <a:pt x="262" y="136"/>
                  </a:lnTo>
                  <a:lnTo>
                    <a:pt x="260" y="134"/>
                  </a:lnTo>
                  <a:lnTo>
                    <a:pt x="260" y="130"/>
                  </a:lnTo>
                  <a:lnTo>
                    <a:pt x="262" y="128"/>
                  </a:lnTo>
                  <a:lnTo>
                    <a:pt x="262" y="126"/>
                  </a:lnTo>
                  <a:lnTo>
                    <a:pt x="262" y="126"/>
                  </a:lnTo>
                  <a:lnTo>
                    <a:pt x="262" y="122"/>
                  </a:lnTo>
                  <a:lnTo>
                    <a:pt x="264" y="118"/>
                  </a:lnTo>
                  <a:lnTo>
                    <a:pt x="264" y="114"/>
                  </a:lnTo>
                  <a:lnTo>
                    <a:pt x="264" y="114"/>
                  </a:lnTo>
                  <a:lnTo>
                    <a:pt x="264" y="110"/>
                  </a:lnTo>
                  <a:lnTo>
                    <a:pt x="262" y="110"/>
                  </a:lnTo>
                  <a:lnTo>
                    <a:pt x="260" y="110"/>
                  </a:lnTo>
                  <a:lnTo>
                    <a:pt x="258" y="110"/>
                  </a:lnTo>
                  <a:lnTo>
                    <a:pt x="258" y="112"/>
                  </a:lnTo>
                  <a:lnTo>
                    <a:pt x="256" y="112"/>
                  </a:lnTo>
                  <a:lnTo>
                    <a:pt x="256" y="114"/>
                  </a:lnTo>
                  <a:lnTo>
                    <a:pt x="256" y="116"/>
                  </a:lnTo>
                  <a:lnTo>
                    <a:pt x="256" y="120"/>
                  </a:lnTo>
                  <a:lnTo>
                    <a:pt x="254" y="122"/>
                  </a:lnTo>
                  <a:lnTo>
                    <a:pt x="254" y="126"/>
                  </a:lnTo>
                  <a:lnTo>
                    <a:pt x="254" y="128"/>
                  </a:lnTo>
                  <a:lnTo>
                    <a:pt x="254" y="130"/>
                  </a:lnTo>
                  <a:lnTo>
                    <a:pt x="254" y="130"/>
                  </a:lnTo>
                  <a:lnTo>
                    <a:pt x="226" y="126"/>
                  </a:lnTo>
                  <a:lnTo>
                    <a:pt x="218" y="122"/>
                  </a:lnTo>
                  <a:lnTo>
                    <a:pt x="206" y="120"/>
                  </a:lnTo>
                  <a:lnTo>
                    <a:pt x="196" y="118"/>
                  </a:lnTo>
                  <a:lnTo>
                    <a:pt x="192" y="116"/>
                  </a:lnTo>
                  <a:lnTo>
                    <a:pt x="186" y="114"/>
                  </a:lnTo>
                  <a:lnTo>
                    <a:pt x="180" y="112"/>
                  </a:lnTo>
                  <a:lnTo>
                    <a:pt x="176" y="108"/>
                  </a:lnTo>
                  <a:lnTo>
                    <a:pt x="172" y="104"/>
                  </a:lnTo>
                  <a:lnTo>
                    <a:pt x="168" y="102"/>
                  </a:lnTo>
                  <a:lnTo>
                    <a:pt x="168" y="98"/>
                  </a:lnTo>
                  <a:lnTo>
                    <a:pt x="166" y="98"/>
                  </a:lnTo>
                  <a:lnTo>
                    <a:pt x="162" y="94"/>
                  </a:lnTo>
                  <a:lnTo>
                    <a:pt x="160" y="90"/>
                  </a:lnTo>
                  <a:lnTo>
                    <a:pt x="158" y="88"/>
                  </a:lnTo>
                  <a:lnTo>
                    <a:pt x="160" y="84"/>
                  </a:lnTo>
                  <a:lnTo>
                    <a:pt x="162" y="82"/>
                  </a:lnTo>
                  <a:lnTo>
                    <a:pt x="164" y="80"/>
                  </a:lnTo>
                  <a:lnTo>
                    <a:pt x="166" y="78"/>
                  </a:lnTo>
                  <a:lnTo>
                    <a:pt x="166" y="78"/>
                  </a:lnTo>
                  <a:lnTo>
                    <a:pt x="162" y="72"/>
                  </a:lnTo>
                  <a:lnTo>
                    <a:pt x="160" y="64"/>
                  </a:lnTo>
                  <a:lnTo>
                    <a:pt x="160" y="58"/>
                  </a:lnTo>
                  <a:lnTo>
                    <a:pt x="162" y="52"/>
                  </a:lnTo>
                  <a:lnTo>
                    <a:pt x="164" y="48"/>
                  </a:lnTo>
                  <a:lnTo>
                    <a:pt x="166" y="44"/>
                  </a:lnTo>
                  <a:lnTo>
                    <a:pt x="170" y="42"/>
                  </a:lnTo>
                  <a:lnTo>
                    <a:pt x="172" y="40"/>
                  </a:lnTo>
                  <a:lnTo>
                    <a:pt x="174" y="40"/>
                  </a:lnTo>
                  <a:lnTo>
                    <a:pt x="168" y="28"/>
                  </a:lnTo>
                  <a:lnTo>
                    <a:pt x="174" y="22"/>
                  </a:lnTo>
                  <a:lnTo>
                    <a:pt x="172" y="20"/>
                  </a:lnTo>
                  <a:lnTo>
                    <a:pt x="170" y="14"/>
                  </a:lnTo>
                  <a:lnTo>
                    <a:pt x="170" y="10"/>
                  </a:lnTo>
                  <a:lnTo>
                    <a:pt x="170" y="6"/>
                  </a:lnTo>
                  <a:lnTo>
                    <a:pt x="168" y="6"/>
                  </a:lnTo>
                  <a:lnTo>
                    <a:pt x="168" y="2"/>
                  </a:lnTo>
                  <a:lnTo>
                    <a:pt x="164" y="0"/>
                  </a:lnTo>
                  <a:lnTo>
                    <a:pt x="160" y="0"/>
                  </a:lnTo>
                  <a:lnTo>
                    <a:pt x="156" y="0"/>
                  </a:lnTo>
                  <a:lnTo>
                    <a:pt x="152" y="0"/>
                  </a:lnTo>
                  <a:lnTo>
                    <a:pt x="150" y="0"/>
                  </a:lnTo>
                  <a:lnTo>
                    <a:pt x="146" y="2"/>
                  </a:lnTo>
                  <a:lnTo>
                    <a:pt x="146" y="2"/>
                  </a:lnTo>
                  <a:lnTo>
                    <a:pt x="144" y="2"/>
                  </a:lnTo>
                  <a:lnTo>
                    <a:pt x="140" y="6"/>
                  </a:lnTo>
                  <a:lnTo>
                    <a:pt x="140" y="8"/>
                  </a:lnTo>
                  <a:lnTo>
                    <a:pt x="138" y="12"/>
                  </a:lnTo>
                  <a:lnTo>
                    <a:pt x="138" y="12"/>
                  </a:lnTo>
                  <a:lnTo>
                    <a:pt x="126" y="14"/>
                  </a:lnTo>
                  <a:lnTo>
                    <a:pt x="120" y="14"/>
                  </a:lnTo>
                  <a:lnTo>
                    <a:pt x="114" y="16"/>
                  </a:lnTo>
                  <a:lnTo>
                    <a:pt x="110" y="18"/>
                  </a:lnTo>
                  <a:lnTo>
                    <a:pt x="108" y="20"/>
                  </a:lnTo>
                  <a:lnTo>
                    <a:pt x="106" y="22"/>
                  </a:lnTo>
                  <a:lnTo>
                    <a:pt x="106" y="24"/>
                  </a:lnTo>
                  <a:lnTo>
                    <a:pt x="106" y="26"/>
                  </a:lnTo>
                  <a:lnTo>
                    <a:pt x="108" y="26"/>
                  </a:lnTo>
                  <a:lnTo>
                    <a:pt x="112" y="28"/>
                  </a:lnTo>
                  <a:lnTo>
                    <a:pt x="114" y="28"/>
                  </a:lnTo>
                  <a:lnTo>
                    <a:pt x="116" y="28"/>
                  </a:lnTo>
                  <a:lnTo>
                    <a:pt x="118" y="28"/>
                  </a:lnTo>
                  <a:lnTo>
                    <a:pt x="120" y="30"/>
                  </a:lnTo>
                  <a:lnTo>
                    <a:pt x="124" y="32"/>
                  </a:lnTo>
                  <a:lnTo>
                    <a:pt x="124" y="34"/>
                  </a:lnTo>
                  <a:lnTo>
                    <a:pt x="124" y="36"/>
                  </a:lnTo>
                  <a:lnTo>
                    <a:pt x="124" y="38"/>
                  </a:lnTo>
                  <a:lnTo>
                    <a:pt x="122" y="36"/>
                  </a:lnTo>
                  <a:lnTo>
                    <a:pt x="118" y="36"/>
                  </a:lnTo>
                  <a:lnTo>
                    <a:pt x="114" y="36"/>
                  </a:lnTo>
                  <a:lnTo>
                    <a:pt x="108" y="36"/>
                  </a:lnTo>
                  <a:lnTo>
                    <a:pt x="106" y="38"/>
                  </a:lnTo>
                  <a:lnTo>
                    <a:pt x="102" y="38"/>
                  </a:lnTo>
                  <a:lnTo>
                    <a:pt x="102" y="38"/>
                  </a:lnTo>
                  <a:lnTo>
                    <a:pt x="98" y="40"/>
                  </a:lnTo>
                  <a:lnTo>
                    <a:pt x="96" y="44"/>
                  </a:lnTo>
                  <a:lnTo>
                    <a:pt x="96" y="48"/>
                  </a:lnTo>
                  <a:lnTo>
                    <a:pt x="96" y="50"/>
                  </a:lnTo>
                  <a:lnTo>
                    <a:pt x="96" y="52"/>
                  </a:lnTo>
                  <a:lnTo>
                    <a:pt x="96" y="54"/>
                  </a:lnTo>
                  <a:lnTo>
                    <a:pt x="90" y="54"/>
                  </a:lnTo>
                  <a:lnTo>
                    <a:pt x="90" y="58"/>
                  </a:lnTo>
                  <a:lnTo>
                    <a:pt x="88" y="60"/>
                  </a:lnTo>
                  <a:lnTo>
                    <a:pt x="84" y="64"/>
                  </a:lnTo>
                  <a:lnTo>
                    <a:pt x="82" y="68"/>
                  </a:lnTo>
                  <a:lnTo>
                    <a:pt x="78" y="70"/>
                  </a:lnTo>
                  <a:lnTo>
                    <a:pt x="76" y="72"/>
                  </a:lnTo>
                  <a:lnTo>
                    <a:pt x="76" y="74"/>
                  </a:lnTo>
                  <a:lnTo>
                    <a:pt x="58" y="84"/>
                  </a:lnTo>
                  <a:lnTo>
                    <a:pt x="46" y="94"/>
                  </a:lnTo>
                  <a:lnTo>
                    <a:pt x="40" y="104"/>
                  </a:lnTo>
                  <a:lnTo>
                    <a:pt x="38" y="112"/>
                  </a:lnTo>
                  <a:lnTo>
                    <a:pt x="38" y="118"/>
                  </a:lnTo>
                  <a:lnTo>
                    <a:pt x="40" y="122"/>
                  </a:lnTo>
                  <a:lnTo>
                    <a:pt x="48" y="126"/>
                  </a:lnTo>
                  <a:lnTo>
                    <a:pt x="44" y="146"/>
                  </a:lnTo>
                  <a:lnTo>
                    <a:pt x="38" y="146"/>
                  </a:lnTo>
                  <a:lnTo>
                    <a:pt x="24" y="146"/>
                  </a:lnTo>
                  <a:lnTo>
                    <a:pt x="22" y="146"/>
                  </a:lnTo>
                  <a:lnTo>
                    <a:pt x="20" y="146"/>
                  </a:lnTo>
                  <a:lnTo>
                    <a:pt x="18" y="148"/>
                  </a:lnTo>
                  <a:lnTo>
                    <a:pt x="16" y="148"/>
                  </a:lnTo>
                  <a:lnTo>
                    <a:pt x="0" y="166"/>
                  </a:lnTo>
                  <a:lnTo>
                    <a:pt x="2" y="168"/>
                  </a:lnTo>
                  <a:lnTo>
                    <a:pt x="2" y="168"/>
                  </a:lnTo>
                  <a:lnTo>
                    <a:pt x="6" y="170"/>
                  </a:lnTo>
                  <a:lnTo>
                    <a:pt x="12" y="170"/>
                  </a:lnTo>
                  <a:lnTo>
                    <a:pt x="18" y="170"/>
                  </a:lnTo>
                  <a:lnTo>
                    <a:pt x="24" y="168"/>
                  </a:lnTo>
                  <a:lnTo>
                    <a:pt x="26" y="168"/>
                  </a:lnTo>
                  <a:lnTo>
                    <a:pt x="28" y="166"/>
                  </a:lnTo>
                  <a:lnTo>
                    <a:pt x="30" y="166"/>
                  </a:lnTo>
                  <a:lnTo>
                    <a:pt x="32" y="166"/>
                  </a:lnTo>
                  <a:lnTo>
                    <a:pt x="36" y="166"/>
                  </a:lnTo>
                  <a:lnTo>
                    <a:pt x="36" y="166"/>
                  </a:lnTo>
                  <a:lnTo>
                    <a:pt x="36" y="166"/>
                  </a:lnTo>
                  <a:lnTo>
                    <a:pt x="36" y="168"/>
                  </a:lnTo>
                  <a:lnTo>
                    <a:pt x="34" y="170"/>
                  </a:lnTo>
                  <a:lnTo>
                    <a:pt x="32" y="176"/>
                  </a:lnTo>
                  <a:lnTo>
                    <a:pt x="28" y="180"/>
                  </a:lnTo>
                  <a:lnTo>
                    <a:pt x="24" y="184"/>
                  </a:lnTo>
                  <a:lnTo>
                    <a:pt x="20" y="188"/>
                  </a:lnTo>
                  <a:lnTo>
                    <a:pt x="16" y="190"/>
                  </a:lnTo>
                  <a:lnTo>
                    <a:pt x="16" y="190"/>
                  </a:lnTo>
                  <a:lnTo>
                    <a:pt x="16" y="192"/>
                  </a:lnTo>
                  <a:lnTo>
                    <a:pt x="16" y="194"/>
                  </a:lnTo>
                  <a:lnTo>
                    <a:pt x="18" y="198"/>
                  </a:lnTo>
                  <a:lnTo>
                    <a:pt x="20" y="202"/>
                  </a:lnTo>
                  <a:lnTo>
                    <a:pt x="24" y="206"/>
                  </a:lnTo>
                  <a:lnTo>
                    <a:pt x="30" y="210"/>
                  </a:lnTo>
                  <a:lnTo>
                    <a:pt x="38" y="214"/>
                  </a:lnTo>
                  <a:lnTo>
                    <a:pt x="40" y="214"/>
                  </a:lnTo>
                  <a:lnTo>
                    <a:pt x="42" y="214"/>
                  </a:lnTo>
                  <a:lnTo>
                    <a:pt x="44" y="214"/>
                  </a:lnTo>
                  <a:lnTo>
                    <a:pt x="46" y="210"/>
                  </a:lnTo>
                  <a:lnTo>
                    <a:pt x="50" y="206"/>
                  </a:lnTo>
                  <a:lnTo>
                    <a:pt x="50" y="206"/>
                  </a:lnTo>
                  <a:lnTo>
                    <a:pt x="50" y="204"/>
                  </a:lnTo>
                  <a:lnTo>
                    <a:pt x="50" y="200"/>
                  </a:lnTo>
                  <a:lnTo>
                    <a:pt x="52" y="196"/>
                  </a:lnTo>
                  <a:lnTo>
                    <a:pt x="54" y="194"/>
                  </a:lnTo>
                  <a:lnTo>
                    <a:pt x="58" y="192"/>
                  </a:lnTo>
                  <a:lnTo>
                    <a:pt x="58" y="194"/>
                  </a:lnTo>
                  <a:lnTo>
                    <a:pt x="56" y="196"/>
                  </a:lnTo>
                  <a:lnTo>
                    <a:pt x="56" y="200"/>
                  </a:lnTo>
                  <a:lnTo>
                    <a:pt x="56" y="204"/>
                  </a:lnTo>
                  <a:lnTo>
                    <a:pt x="58" y="206"/>
                  </a:lnTo>
                  <a:lnTo>
                    <a:pt x="58" y="208"/>
                  </a:lnTo>
                  <a:lnTo>
                    <a:pt x="56" y="210"/>
                  </a:lnTo>
                  <a:lnTo>
                    <a:pt x="56" y="212"/>
                  </a:lnTo>
                  <a:lnTo>
                    <a:pt x="56" y="216"/>
                  </a:lnTo>
                  <a:lnTo>
                    <a:pt x="56" y="220"/>
                  </a:lnTo>
                  <a:lnTo>
                    <a:pt x="56" y="228"/>
                  </a:lnTo>
                  <a:lnTo>
                    <a:pt x="60" y="258"/>
                  </a:lnTo>
                  <a:lnTo>
                    <a:pt x="76" y="308"/>
                  </a:lnTo>
                  <a:lnTo>
                    <a:pt x="92" y="336"/>
                  </a:lnTo>
                  <a:lnTo>
                    <a:pt x="94" y="336"/>
                  </a:lnTo>
                  <a:lnTo>
                    <a:pt x="96" y="340"/>
                  </a:lnTo>
                  <a:lnTo>
                    <a:pt x="98" y="344"/>
                  </a:lnTo>
                  <a:lnTo>
                    <a:pt x="102" y="352"/>
                  </a:lnTo>
                  <a:lnTo>
                    <a:pt x="102" y="352"/>
                  </a:lnTo>
                  <a:lnTo>
                    <a:pt x="104" y="354"/>
                  </a:lnTo>
                  <a:lnTo>
                    <a:pt x="108" y="358"/>
                  </a:lnTo>
                  <a:lnTo>
                    <a:pt x="110" y="362"/>
                  </a:lnTo>
                  <a:lnTo>
                    <a:pt x="112" y="366"/>
                  </a:lnTo>
                  <a:lnTo>
                    <a:pt x="114" y="370"/>
                  </a:lnTo>
                  <a:lnTo>
                    <a:pt x="114" y="370"/>
                  </a:lnTo>
                  <a:lnTo>
                    <a:pt x="116" y="372"/>
                  </a:lnTo>
                  <a:lnTo>
                    <a:pt x="120" y="372"/>
                  </a:lnTo>
                  <a:lnTo>
                    <a:pt x="126" y="372"/>
                  </a:lnTo>
                  <a:lnTo>
                    <a:pt x="130" y="372"/>
                  </a:lnTo>
                  <a:lnTo>
                    <a:pt x="132" y="372"/>
                  </a:lnTo>
                  <a:lnTo>
                    <a:pt x="132" y="370"/>
                  </a:lnTo>
                  <a:lnTo>
                    <a:pt x="132" y="370"/>
                  </a:lnTo>
                  <a:lnTo>
                    <a:pt x="132" y="368"/>
                  </a:lnTo>
                  <a:lnTo>
                    <a:pt x="132" y="368"/>
                  </a:lnTo>
                  <a:lnTo>
                    <a:pt x="132" y="368"/>
                  </a:lnTo>
                  <a:lnTo>
                    <a:pt x="134" y="364"/>
                  </a:lnTo>
                  <a:lnTo>
                    <a:pt x="134" y="362"/>
                  </a:lnTo>
                  <a:lnTo>
                    <a:pt x="138" y="358"/>
                  </a:lnTo>
                  <a:lnTo>
                    <a:pt x="140" y="356"/>
                  </a:lnTo>
                  <a:lnTo>
                    <a:pt x="144" y="354"/>
                  </a:lnTo>
                  <a:lnTo>
                    <a:pt x="144" y="354"/>
                  </a:lnTo>
                  <a:lnTo>
                    <a:pt x="146" y="352"/>
                  </a:lnTo>
                  <a:lnTo>
                    <a:pt x="146" y="348"/>
                  </a:lnTo>
                  <a:lnTo>
                    <a:pt x="150" y="346"/>
                  </a:lnTo>
                  <a:lnTo>
                    <a:pt x="152" y="344"/>
                  </a:lnTo>
                  <a:lnTo>
                    <a:pt x="154" y="342"/>
                  </a:lnTo>
                  <a:lnTo>
                    <a:pt x="156" y="338"/>
                  </a:lnTo>
                  <a:lnTo>
                    <a:pt x="158" y="330"/>
                  </a:lnTo>
                  <a:lnTo>
                    <a:pt x="160" y="318"/>
                  </a:lnTo>
                  <a:lnTo>
                    <a:pt x="158" y="308"/>
                  </a:lnTo>
                  <a:lnTo>
                    <a:pt x="156" y="302"/>
                  </a:lnTo>
                  <a:lnTo>
                    <a:pt x="156" y="296"/>
                  </a:lnTo>
                  <a:lnTo>
                    <a:pt x="156" y="290"/>
                  </a:lnTo>
                  <a:lnTo>
                    <a:pt x="158" y="284"/>
                  </a:lnTo>
                  <a:lnTo>
                    <a:pt x="162" y="280"/>
                  </a:lnTo>
                  <a:lnTo>
                    <a:pt x="166" y="278"/>
                  </a:lnTo>
                  <a:lnTo>
                    <a:pt x="168" y="276"/>
                  </a:lnTo>
                  <a:lnTo>
                    <a:pt x="170" y="276"/>
                  </a:lnTo>
                  <a:lnTo>
                    <a:pt x="174" y="274"/>
                  </a:lnTo>
                  <a:lnTo>
                    <a:pt x="178" y="270"/>
                  </a:lnTo>
                  <a:lnTo>
                    <a:pt x="182" y="268"/>
                  </a:lnTo>
                  <a:lnTo>
                    <a:pt x="184" y="266"/>
                  </a:lnTo>
                  <a:lnTo>
                    <a:pt x="190" y="260"/>
                  </a:lnTo>
                  <a:lnTo>
                    <a:pt x="198" y="252"/>
                  </a:lnTo>
                  <a:lnTo>
                    <a:pt x="208" y="244"/>
                  </a:lnTo>
                  <a:lnTo>
                    <a:pt x="218" y="236"/>
                  </a:lnTo>
                  <a:lnTo>
                    <a:pt x="224" y="232"/>
                  </a:lnTo>
                  <a:lnTo>
                    <a:pt x="226" y="230"/>
                  </a:lnTo>
                  <a:lnTo>
                    <a:pt x="232" y="228"/>
                  </a:lnTo>
                  <a:lnTo>
                    <a:pt x="236" y="222"/>
                  </a:lnTo>
                  <a:lnTo>
                    <a:pt x="242" y="216"/>
                  </a:lnTo>
                  <a:lnTo>
                    <a:pt x="246" y="210"/>
                  </a:lnTo>
                  <a:lnTo>
                    <a:pt x="248" y="202"/>
                  </a:lnTo>
                  <a:lnTo>
                    <a:pt x="248" y="202"/>
                  </a:lnTo>
                  <a:lnTo>
                    <a:pt x="250" y="200"/>
                  </a:lnTo>
                  <a:lnTo>
                    <a:pt x="250" y="198"/>
                  </a:lnTo>
                  <a:lnTo>
                    <a:pt x="254" y="196"/>
                  </a:lnTo>
                  <a:lnTo>
                    <a:pt x="258" y="194"/>
                  </a:lnTo>
                  <a:lnTo>
                    <a:pt x="262" y="194"/>
                  </a:lnTo>
                  <a:lnTo>
                    <a:pt x="270" y="196"/>
                  </a:lnTo>
                  <a:lnTo>
                    <a:pt x="270" y="182"/>
                  </a:lnTo>
                  <a:lnTo>
                    <a:pt x="270" y="182"/>
                  </a:lnTo>
                  <a:lnTo>
                    <a:pt x="270" y="180"/>
                  </a:lnTo>
                  <a:lnTo>
                    <a:pt x="268" y="176"/>
                  </a:lnTo>
                  <a:lnTo>
                    <a:pt x="266" y="176"/>
                  </a:lnTo>
                  <a:lnTo>
                    <a:pt x="266" y="174"/>
                  </a:lnTo>
                  <a:lnTo>
                    <a:pt x="264" y="172"/>
                  </a:lnTo>
                  <a:lnTo>
                    <a:pt x="264" y="168"/>
                  </a:lnTo>
                  <a:lnTo>
                    <a:pt x="264" y="164"/>
                  </a:lnTo>
                  <a:lnTo>
                    <a:pt x="266" y="162"/>
                  </a:lnTo>
                  <a:lnTo>
                    <a:pt x="266" y="160"/>
                  </a:lnTo>
                  <a:lnTo>
                    <a:pt x="266" y="158"/>
                  </a:lnTo>
                  <a:lnTo>
                    <a:pt x="268" y="154"/>
                  </a:lnTo>
                  <a:lnTo>
                    <a:pt x="268" y="152"/>
                  </a:lnTo>
                  <a:lnTo>
                    <a:pt x="270" y="150"/>
                  </a:lnTo>
                  <a:lnTo>
                    <a:pt x="274" y="150"/>
                  </a:lnTo>
                  <a:lnTo>
                    <a:pt x="282" y="150"/>
                  </a:lnTo>
                  <a:lnTo>
                    <a:pt x="288" y="150"/>
                  </a:lnTo>
                  <a:lnTo>
                    <a:pt x="288" y="150"/>
                  </a:lnTo>
                  <a:lnTo>
                    <a:pt x="290" y="150"/>
                  </a:lnTo>
                  <a:lnTo>
                    <a:pt x="290" y="150"/>
                  </a:lnTo>
                  <a:lnTo>
                    <a:pt x="292" y="152"/>
                  </a:lnTo>
                  <a:lnTo>
                    <a:pt x="294" y="156"/>
                  </a:lnTo>
                  <a:lnTo>
                    <a:pt x="294" y="164"/>
                  </a:lnTo>
                  <a:lnTo>
                    <a:pt x="298" y="178"/>
                  </a:lnTo>
                  <a:lnTo>
                    <a:pt x="300" y="176"/>
                  </a:lnTo>
                  <a:lnTo>
                    <a:pt x="300" y="176"/>
                  </a:lnTo>
                  <a:lnTo>
                    <a:pt x="302" y="174"/>
                  </a:lnTo>
                  <a:lnTo>
                    <a:pt x="304" y="170"/>
                  </a:lnTo>
                  <a:lnTo>
                    <a:pt x="304" y="168"/>
                  </a:lnTo>
                  <a:lnTo>
                    <a:pt x="306" y="164"/>
                  </a:lnTo>
                  <a:lnTo>
                    <a:pt x="308" y="162"/>
                  </a:lnTo>
                  <a:lnTo>
                    <a:pt x="308" y="162"/>
                  </a:lnTo>
                  <a:lnTo>
                    <a:pt x="310" y="162"/>
                  </a:lnTo>
                  <a:lnTo>
                    <a:pt x="312" y="164"/>
                  </a:lnTo>
                  <a:lnTo>
                    <a:pt x="312" y="168"/>
                  </a:lnTo>
                  <a:lnTo>
                    <a:pt x="314" y="176"/>
                  </a:lnTo>
                  <a:lnTo>
                    <a:pt x="316" y="184"/>
                  </a:lnTo>
                  <a:lnTo>
                    <a:pt x="316" y="184"/>
                  </a:lnTo>
                  <a:lnTo>
                    <a:pt x="316" y="182"/>
                  </a:lnTo>
                  <a:lnTo>
                    <a:pt x="318" y="182"/>
                  </a:lnTo>
                  <a:lnTo>
                    <a:pt x="320" y="182"/>
                  </a:lnTo>
                  <a:lnTo>
                    <a:pt x="320" y="184"/>
                  </a:lnTo>
                  <a:lnTo>
                    <a:pt x="320" y="184"/>
                  </a:lnTo>
                  <a:lnTo>
                    <a:pt x="322" y="184"/>
                  </a:lnTo>
                  <a:lnTo>
                    <a:pt x="324" y="184"/>
                  </a:lnTo>
                  <a:lnTo>
                    <a:pt x="324" y="184"/>
                  </a:lnTo>
                  <a:lnTo>
                    <a:pt x="324" y="182"/>
                  </a:lnTo>
                  <a:lnTo>
                    <a:pt x="324" y="178"/>
                  </a:lnTo>
                  <a:lnTo>
                    <a:pt x="322" y="174"/>
                  </a:lnTo>
                  <a:lnTo>
                    <a:pt x="322" y="170"/>
                  </a:lnTo>
                  <a:lnTo>
                    <a:pt x="322" y="168"/>
                  </a:lnTo>
                  <a:lnTo>
                    <a:pt x="322" y="168"/>
                  </a:lnTo>
                  <a:lnTo>
                    <a:pt x="324" y="168"/>
                  </a:lnTo>
                  <a:lnTo>
                    <a:pt x="328" y="170"/>
                  </a:lnTo>
                  <a:lnTo>
                    <a:pt x="330" y="172"/>
                  </a:lnTo>
                  <a:lnTo>
                    <a:pt x="332" y="172"/>
                  </a:lnTo>
                  <a:lnTo>
                    <a:pt x="334" y="170"/>
                  </a:lnTo>
                  <a:lnTo>
                    <a:pt x="336" y="168"/>
                  </a:lnTo>
                  <a:lnTo>
                    <a:pt x="338" y="166"/>
                  </a:lnTo>
                  <a:lnTo>
                    <a:pt x="340" y="164"/>
                  </a:lnTo>
                  <a:lnTo>
                    <a:pt x="342" y="164"/>
                  </a:lnTo>
                  <a:lnTo>
                    <a:pt x="344" y="160"/>
                  </a:lnTo>
                  <a:lnTo>
                    <a:pt x="344" y="156"/>
                  </a:lnTo>
                  <a:lnTo>
                    <a:pt x="346" y="152"/>
                  </a:lnTo>
                  <a:lnTo>
                    <a:pt x="348" y="146"/>
                  </a:lnTo>
                  <a:lnTo>
                    <a:pt x="350" y="142"/>
                  </a:lnTo>
                  <a:lnTo>
                    <a:pt x="354" y="140"/>
                  </a:lnTo>
                  <a:lnTo>
                    <a:pt x="358" y="138"/>
                  </a:lnTo>
                  <a:lnTo>
                    <a:pt x="368" y="134"/>
                  </a:lnTo>
                  <a:lnTo>
                    <a:pt x="370" y="130"/>
                  </a:lnTo>
                  <a:lnTo>
                    <a:pt x="370" y="128"/>
                  </a:lnTo>
                  <a:lnTo>
                    <a:pt x="372" y="126"/>
                  </a:lnTo>
                  <a:lnTo>
                    <a:pt x="374" y="124"/>
                  </a:lnTo>
                  <a:lnTo>
                    <a:pt x="374" y="120"/>
                  </a:lnTo>
                  <a:lnTo>
                    <a:pt x="376" y="116"/>
                  </a:lnTo>
                  <a:lnTo>
                    <a:pt x="378" y="114"/>
                  </a:lnTo>
                  <a:lnTo>
                    <a:pt x="378" y="110"/>
                  </a:lnTo>
                  <a:lnTo>
                    <a:pt x="378" y="108"/>
                  </a:lnTo>
                  <a:lnTo>
                    <a:pt x="376" y="108"/>
                  </a:lnTo>
                  <a:lnTo>
                    <a:pt x="366" y="110"/>
                  </a:lnTo>
                  <a:lnTo>
                    <a:pt x="354" y="112"/>
                  </a:lnTo>
                  <a:lnTo>
                    <a:pt x="344" y="114"/>
                  </a:lnTo>
                  <a:lnTo>
                    <a:pt x="330" y="112"/>
                  </a:lnTo>
                  <a:lnTo>
                    <a:pt x="330" y="112"/>
                  </a:lnTo>
                  <a:lnTo>
                    <a:pt x="328" y="116"/>
                  </a:lnTo>
                  <a:lnTo>
                    <a:pt x="326" y="120"/>
                  </a:lnTo>
                  <a:lnTo>
                    <a:pt x="324" y="124"/>
                  </a:lnTo>
                  <a:lnTo>
                    <a:pt x="322" y="130"/>
                  </a:lnTo>
                  <a:lnTo>
                    <a:pt x="320" y="134"/>
                  </a:lnTo>
                  <a:lnTo>
                    <a:pt x="318" y="136"/>
                  </a:lnTo>
                  <a:lnTo>
                    <a:pt x="316" y="138"/>
                  </a:lnTo>
                  <a:lnTo>
                    <a:pt x="314" y="138"/>
                  </a:lnTo>
                  <a:lnTo>
                    <a:pt x="310" y="138"/>
                  </a:lnTo>
                  <a:lnTo>
                    <a:pt x="306" y="136"/>
                  </a:lnTo>
                  <a:lnTo>
                    <a:pt x="302" y="136"/>
                  </a:lnTo>
                  <a:lnTo>
                    <a:pt x="298" y="136"/>
                  </a:lnTo>
                  <a:lnTo>
                    <a:pt x="294" y="138"/>
                  </a:lnTo>
                  <a:lnTo>
                    <a:pt x="290" y="136"/>
                  </a:lnTo>
                  <a:lnTo>
                    <a:pt x="284" y="136"/>
                  </a:lnTo>
                  <a:lnTo>
                    <a:pt x="282" y="136"/>
                  </a:lnTo>
                  <a:lnTo>
                    <a:pt x="280" y="136"/>
                  </a:lnTo>
                  <a:lnTo>
                    <a:pt x="264" y="138"/>
                  </a:lnTo>
                </a:path>
              </a:pathLst>
            </a:custGeom>
            <a:grpFill/>
            <a:ln w="6350">
              <a:solidFill>
                <a:schemeClr val="bg1"/>
              </a:solidFill>
              <a:prstDash val="solid"/>
              <a:round/>
              <a:headEnd/>
              <a:tailEnd/>
            </a:ln>
          </p:spPr>
          <p:txBody>
            <a:bodyPr/>
            <a:lstStyle/>
            <a:p>
              <a:endParaRPr lang="ru-RU"/>
            </a:p>
          </p:txBody>
        </p:sp>
        <p:sp>
          <p:nvSpPr>
            <p:cNvPr id="21" name="Freeform 208">
              <a:extLst>
                <a:ext uri="{FF2B5EF4-FFF2-40B4-BE49-F238E27FC236}">
                  <a16:creationId xmlns:a16="http://schemas.microsoft.com/office/drawing/2014/main" id="{D6080020-DFC9-4028-AA20-804907F0AD4B}"/>
                </a:ext>
              </a:extLst>
            </p:cNvPr>
            <p:cNvSpPr>
              <a:spLocks/>
            </p:cNvSpPr>
            <p:nvPr/>
          </p:nvSpPr>
          <p:spPr bwMode="gray">
            <a:xfrm>
              <a:off x="1609" y="2590"/>
              <a:ext cx="196" cy="136"/>
            </a:xfrm>
            <a:custGeom>
              <a:avLst/>
              <a:gdLst>
                <a:gd name="T0" fmla="*/ 194 w 196"/>
                <a:gd name="T1" fmla="*/ 36 h 136"/>
                <a:gd name="T2" fmla="*/ 184 w 196"/>
                <a:gd name="T3" fmla="*/ 36 h 136"/>
                <a:gd name="T4" fmla="*/ 166 w 196"/>
                <a:gd name="T5" fmla="*/ 38 h 136"/>
                <a:gd name="T6" fmla="*/ 162 w 196"/>
                <a:gd name="T7" fmla="*/ 40 h 136"/>
                <a:gd name="T8" fmla="*/ 156 w 196"/>
                <a:gd name="T9" fmla="*/ 44 h 136"/>
                <a:gd name="T10" fmla="*/ 154 w 196"/>
                <a:gd name="T11" fmla="*/ 50 h 136"/>
                <a:gd name="T12" fmla="*/ 134 w 196"/>
                <a:gd name="T13" fmla="*/ 66 h 136"/>
                <a:gd name="T14" fmla="*/ 132 w 196"/>
                <a:gd name="T15" fmla="*/ 66 h 136"/>
                <a:gd name="T16" fmla="*/ 128 w 196"/>
                <a:gd name="T17" fmla="*/ 66 h 136"/>
                <a:gd name="T18" fmla="*/ 122 w 196"/>
                <a:gd name="T19" fmla="*/ 72 h 136"/>
                <a:gd name="T20" fmla="*/ 122 w 196"/>
                <a:gd name="T21" fmla="*/ 84 h 136"/>
                <a:gd name="T22" fmla="*/ 102 w 196"/>
                <a:gd name="T23" fmla="*/ 102 h 136"/>
                <a:gd name="T24" fmla="*/ 94 w 196"/>
                <a:gd name="T25" fmla="*/ 102 h 136"/>
                <a:gd name="T26" fmla="*/ 84 w 196"/>
                <a:gd name="T27" fmla="*/ 104 h 136"/>
                <a:gd name="T28" fmla="*/ 74 w 196"/>
                <a:gd name="T29" fmla="*/ 110 h 136"/>
                <a:gd name="T30" fmla="*/ 68 w 196"/>
                <a:gd name="T31" fmla="*/ 118 h 136"/>
                <a:gd name="T32" fmla="*/ 60 w 196"/>
                <a:gd name="T33" fmla="*/ 124 h 136"/>
                <a:gd name="T34" fmla="*/ 56 w 196"/>
                <a:gd name="T35" fmla="*/ 128 h 136"/>
                <a:gd name="T36" fmla="*/ 52 w 196"/>
                <a:gd name="T37" fmla="*/ 130 h 136"/>
                <a:gd name="T38" fmla="*/ 32 w 196"/>
                <a:gd name="T39" fmla="*/ 136 h 136"/>
                <a:gd name="T40" fmla="*/ 12 w 196"/>
                <a:gd name="T41" fmla="*/ 132 h 136"/>
                <a:gd name="T42" fmla="*/ 0 w 196"/>
                <a:gd name="T43" fmla="*/ 80 h 136"/>
                <a:gd name="T44" fmla="*/ 12 w 196"/>
                <a:gd name="T45" fmla="*/ 42 h 136"/>
                <a:gd name="T46" fmla="*/ 32 w 196"/>
                <a:gd name="T47" fmla="*/ 32 h 136"/>
                <a:gd name="T48" fmla="*/ 38 w 196"/>
                <a:gd name="T49" fmla="*/ 30 h 136"/>
                <a:gd name="T50" fmla="*/ 48 w 196"/>
                <a:gd name="T51" fmla="*/ 24 h 136"/>
                <a:gd name="T52" fmla="*/ 56 w 196"/>
                <a:gd name="T53" fmla="*/ 14 h 136"/>
                <a:gd name="T54" fmla="*/ 60 w 196"/>
                <a:gd name="T55" fmla="*/ 8 h 136"/>
                <a:gd name="T56" fmla="*/ 66 w 196"/>
                <a:gd name="T57" fmla="*/ 10 h 136"/>
                <a:gd name="T58" fmla="*/ 74 w 196"/>
                <a:gd name="T59" fmla="*/ 10 h 136"/>
                <a:gd name="T60" fmla="*/ 92 w 196"/>
                <a:gd name="T61" fmla="*/ 12 h 136"/>
                <a:gd name="T62" fmla="*/ 122 w 196"/>
                <a:gd name="T63" fmla="*/ 2 h 136"/>
                <a:gd name="T64" fmla="*/ 140 w 196"/>
                <a:gd name="T65" fmla="*/ 8 h 136"/>
                <a:gd name="T66" fmla="*/ 142 w 196"/>
                <a:gd name="T67" fmla="*/ 12 h 136"/>
                <a:gd name="T68" fmla="*/ 150 w 196"/>
                <a:gd name="T69" fmla="*/ 16 h 136"/>
                <a:gd name="T70" fmla="*/ 158 w 196"/>
                <a:gd name="T71" fmla="*/ 20 h 136"/>
                <a:gd name="T72" fmla="*/ 194 w 196"/>
                <a:gd name="T73" fmla="*/ 20 h 136"/>
                <a:gd name="T74" fmla="*/ 194 w 196"/>
                <a:gd name="T75" fmla="*/ 24 h 136"/>
                <a:gd name="T76" fmla="*/ 196 w 196"/>
                <a:gd name="T77" fmla="*/ 3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136">
                  <a:moveTo>
                    <a:pt x="196" y="36"/>
                  </a:moveTo>
                  <a:lnTo>
                    <a:pt x="194" y="36"/>
                  </a:lnTo>
                  <a:lnTo>
                    <a:pt x="190" y="36"/>
                  </a:lnTo>
                  <a:lnTo>
                    <a:pt x="184" y="36"/>
                  </a:lnTo>
                  <a:lnTo>
                    <a:pt x="176" y="36"/>
                  </a:lnTo>
                  <a:lnTo>
                    <a:pt x="166" y="38"/>
                  </a:lnTo>
                  <a:lnTo>
                    <a:pt x="166" y="38"/>
                  </a:lnTo>
                  <a:lnTo>
                    <a:pt x="162" y="40"/>
                  </a:lnTo>
                  <a:lnTo>
                    <a:pt x="160" y="42"/>
                  </a:lnTo>
                  <a:lnTo>
                    <a:pt x="156" y="44"/>
                  </a:lnTo>
                  <a:lnTo>
                    <a:pt x="154" y="46"/>
                  </a:lnTo>
                  <a:lnTo>
                    <a:pt x="154" y="50"/>
                  </a:lnTo>
                  <a:lnTo>
                    <a:pt x="138" y="56"/>
                  </a:lnTo>
                  <a:lnTo>
                    <a:pt x="134" y="66"/>
                  </a:lnTo>
                  <a:lnTo>
                    <a:pt x="134" y="66"/>
                  </a:lnTo>
                  <a:lnTo>
                    <a:pt x="132" y="66"/>
                  </a:lnTo>
                  <a:lnTo>
                    <a:pt x="130" y="66"/>
                  </a:lnTo>
                  <a:lnTo>
                    <a:pt x="128" y="66"/>
                  </a:lnTo>
                  <a:lnTo>
                    <a:pt x="124" y="68"/>
                  </a:lnTo>
                  <a:lnTo>
                    <a:pt x="122" y="72"/>
                  </a:lnTo>
                  <a:lnTo>
                    <a:pt x="122" y="76"/>
                  </a:lnTo>
                  <a:lnTo>
                    <a:pt x="122" y="84"/>
                  </a:lnTo>
                  <a:lnTo>
                    <a:pt x="104" y="102"/>
                  </a:lnTo>
                  <a:lnTo>
                    <a:pt x="102" y="102"/>
                  </a:lnTo>
                  <a:lnTo>
                    <a:pt x="98" y="102"/>
                  </a:lnTo>
                  <a:lnTo>
                    <a:pt x="94" y="102"/>
                  </a:lnTo>
                  <a:lnTo>
                    <a:pt x="88" y="104"/>
                  </a:lnTo>
                  <a:lnTo>
                    <a:pt x="84" y="104"/>
                  </a:lnTo>
                  <a:lnTo>
                    <a:pt x="78" y="108"/>
                  </a:lnTo>
                  <a:lnTo>
                    <a:pt x="74" y="110"/>
                  </a:lnTo>
                  <a:lnTo>
                    <a:pt x="72" y="114"/>
                  </a:lnTo>
                  <a:lnTo>
                    <a:pt x="68" y="118"/>
                  </a:lnTo>
                  <a:lnTo>
                    <a:pt x="64" y="122"/>
                  </a:lnTo>
                  <a:lnTo>
                    <a:pt x="60" y="124"/>
                  </a:lnTo>
                  <a:lnTo>
                    <a:pt x="58" y="128"/>
                  </a:lnTo>
                  <a:lnTo>
                    <a:pt x="56" y="128"/>
                  </a:lnTo>
                  <a:lnTo>
                    <a:pt x="54" y="130"/>
                  </a:lnTo>
                  <a:lnTo>
                    <a:pt x="52" y="130"/>
                  </a:lnTo>
                  <a:lnTo>
                    <a:pt x="44" y="134"/>
                  </a:lnTo>
                  <a:lnTo>
                    <a:pt x="32" y="136"/>
                  </a:lnTo>
                  <a:lnTo>
                    <a:pt x="20" y="134"/>
                  </a:lnTo>
                  <a:lnTo>
                    <a:pt x="12" y="132"/>
                  </a:lnTo>
                  <a:lnTo>
                    <a:pt x="2" y="110"/>
                  </a:lnTo>
                  <a:lnTo>
                    <a:pt x="0" y="80"/>
                  </a:lnTo>
                  <a:lnTo>
                    <a:pt x="10" y="64"/>
                  </a:lnTo>
                  <a:lnTo>
                    <a:pt x="12" y="42"/>
                  </a:lnTo>
                  <a:lnTo>
                    <a:pt x="28" y="42"/>
                  </a:lnTo>
                  <a:lnTo>
                    <a:pt x="32" y="32"/>
                  </a:lnTo>
                  <a:lnTo>
                    <a:pt x="34" y="32"/>
                  </a:lnTo>
                  <a:lnTo>
                    <a:pt x="38" y="30"/>
                  </a:lnTo>
                  <a:lnTo>
                    <a:pt x="42" y="28"/>
                  </a:lnTo>
                  <a:lnTo>
                    <a:pt x="48" y="24"/>
                  </a:lnTo>
                  <a:lnTo>
                    <a:pt x="52" y="20"/>
                  </a:lnTo>
                  <a:lnTo>
                    <a:pt x="56" y="14"/>
                  </a:lnTo>
                  <a:lnTo>
                    <a:pt x="58" y="8"/>
                  </a:lnTo>
                  <a:lnTo>
                    <a:pt x="60" y="8"/>
                  </a:lnTo>
                  <a:lnTo>
                    <a:pt x="62" y="10"/>
                  </a:lnTo>
                  <a:lnTo>
                    <a:pt x="66" y="10"/>
                  </a:lnTo>
                  <a:lnTo>
                    <a:pt x="70" y="10"/>
                  </a:lnTo>
                  <a:lnTo>
                    <a:pt x="74" y="10"/>
                  </a:lnTo>
                  <a:lnTo>
                    <a:pt x="80" y="10"/>
                  </a:lnTo>
                  <a:lnTo>
                    <a:pt x="92" y="12"/>
                  </a:lnTo>
                  <a:lnTo>
                    <a:pt x="108" y="10"/>
                  </a:lnTo>
                  <a:lnTo>
                    <a:pt x="122" y="2"/>
                  </a:lnTo>
                  <a:lnTo>
                    <a:pt x="132" y="0"/>
                  </a:lnTo>
                  <a:lnTo>
                    <a:pt x="140" y="8"/>
                  </a:lnTo>
                  <a:lnTo>
                    <a:pt x="140" y="10"/>
                  </a:lnTo>
                  <a:lnTo>
                    <a:pt x="142" y="12"/>
                  </a:lnTo>
                  <a:lnTo>
                    <a:pt x="146" y="14"/>
                  </a:lnTo>
                  <a:lnTo>
                    <a:pt x="150" y="16"/>
                  </a:lnTo>
                  <a:lnTo>
                    <a:pt x="154" y="18"/>
                  </a:lnTo>
                  <a:lnTo>
                    <a:pt x="158" y="20"/>
                  </a:lnTo>
                  <a:lnTo>
                    <a:pt x="162" y="20"/>
                  </a:lnTo>
                  <a:lnTo>
                    <a:pt x="194" y="20"/>
                  </a:lnTo>
                  <a:lnTo>
                    <a:pt x="194" y="22"/>
                  </a:lnTo>
                  <a:lnTo>
                    <a:pt x="194" y="24"/>
                  </a:lnTo>
                  <a:lnTo>
                    <a:pt x="194" y="30"/>
                  </a:lnTo>
                  <a:lnTo>
                    <a:pt x="196" y="34"/>
                  </a:lnTo>
                  <a:lnTo>
                    <a:pt x="196" y="36"/>
                  </a:lnTo>
                </a:path>
              </a:pathLst>
            </a:custGeom>
            <a:grpFill/>
            <a:ln w="6350">
              <a:solidFill>
                <a:schemeClr val="bg1"/>
              </a:solidFill>
              <a:prstDash val="solid"/>
              <a:round/>
              <a:headEnd/>
              <a:tailEnd/>
            </a:ln>
          </p:spPr>
          <p:txBody>
            <a:bodyPr/>
            <a:lstStyle/>
            <a:p>
              <a:endParaRPr lang="ru-RU"/>
            </a:p>
          </p:txBody>
        </p:sp>
        <p:sp>
          <p:nvSpPr>
            <p:cNvPr id="22" name="Freeform 209">
              <a:extLst>
                <a:ext uri="{FF2B5EF4-FFF2-40B4-BE49-F238E27FC236}">
                  <a16:creationId xmlns:a16="http://schemas.microsoft.com/office/drawing/2014/main" id="{85EBA7E8-90A5-4737-86FC-E0ECB92CB181}"/>
                </a:ext>
              </a:extLst>
            </p:cNvPr>
            <p:cNvSpPr>
              <a:spLocks/>
            </p:cNvSpPr>
            <p:nvPr/>
          </p:nvSpPr>
          <p:spPr bwMode="gray">
            <a:xfrm>
              <a:off x="2401" y="2464"/>
              <a:ext cx="116" cy="172"/>
            </a:xfrm>
            <a:custGeom>
              <a:avLst/>
              <a:gdLst>
                <a:gd name="T0" fmla="*/ 112 w 116"/>
                <a:gd name="T1" fmla="*/ 4 h 172"/>
                <a:gd name="T2" fmla="*/ 94 w 116"/>
                <a:gd name="T3" fmla="*/ 20 h 172"/>
                <a:gd name="T4" fmla="*/ 76 w 116"/>
                <a:gd name="T5" fmla="*/ 34 h 172"/>
                <a:gd name="T6" fmla="*/ 66 w 116"/>
                <a:gd name="T7" fmla="*/ 42 h 172"/>
                <a:gd name="T8" fmla="*/ 58 w 116"/>
                <a:gd name="T9" fmla="*/ 48 h 172"/>
                <a:gd name="T10" fmla="*/ 54 w 116"/>
                <a:gd name="T11" fmla="*/ 50 h 172"/>
                <a:gd name="T12" fmla="*/ 18 w 116"/>
                <a:gd name="T13" fmla="*/ 46 h 172"/>
                <a:gd name="T14" fmla="*/ 16 w 116"/>
                <a:gd name="T15" fmla="*/ 52 h 172"/>
                <a:gd name="T16" fmla="*/ 18 w 116"/>
                <a:gd name="T17" fmla="*/ 60 h 172"/>
                <a:gd name="T18" fmla="*/ 18 w 116"/>
                <a:gd name="T19" fmla="*/ 64 h 172"/>
                <a:gd name="T20" fmla="*/ 18 w 116"/>
                <a:gd name="T21" fmla="*/ 70 h 172"/>
                <a:gd name="T22" fmla="*/ 10 w 116"/>
                <a:gd name="T23" fmla="*/ 72 h 172"/>
                <a:gd name="T24" fmla="*/ 4 w 116"/>
                <a:gd name="T25" fmla="*/ 70 h 172"/>
                <a:gd name="T26" fmla="*/ 0 w 116"/>
                <a:gd name="T27" fmla="*/ 70 h 172"/>
                <a:gd name="T28" fmla="*/ 12 w 116"/>
                <a:gd name="T29" fmla="*/ 90 h 172"/>
                <a:gd name="T30" fmla="*/ 16 w 116"/>
                <a:gd name="T31" fmla="*/ 112 h 172"/>
                <a:gd name="T32" fmla="*/ 20 w 116"/>
                <a:gd name="T33" fmla="*/ 114 h 172"/>
                <a:gd name="T34" fmla="*/ 26 w 116"/>
                <a:gd name="T35" fmla="*/ 120 h 172"/>
                <a:gd name="T36" fmla="*/ 34 w 116"/>
                <a:gd name="T37" fmla="*/ 124 h 172"/>
                <a:gd name="T38" fmla="*/ 40 w 116"/>
                <a:gd name="T39" fmla="*/ 128 h 172"/>
                <a:gd name="T40" fmla="*/ 42 w 116"/>
                <a:gd name="T41" fmla="*/ 132 h 172"/>
                <a:gd name="T42" fmla="*/ 42 w 116"/>
                <a:gd name="T43" fmla="*/ 134 h 172"/>
                <a:gd name="T44" fmla="*/ 42 w 116"/>
                <a:gd name="T45" fmla="*/ 140 h 172"/>
                <a:gd name="T46" fmla="*/ 40 w 116"/>
                <a:gd name="T47" fmla="*/ 156 h 172"/>
                <a:gd name="T48" fmla="*/ 42 w 116"/>
                <a:gd name="T49" fmla="*/ 164 h 172"/>
                <a:gd name="T50" fmla="*/ 48 w 116"/>
                <a:gd name="T51" fmla="*/ 170 h 172"/>
                <a:gd name="T52" fmla="*/ 56 w 116"/>
                <a:gd name="T53" fmla="*/ 172 h 172"/>
                <a:gd name="T54" fmla="*/ 64 w 116"/>
                <a:gd name="T55" fmla="*/ 172 h 172"/>
                <a:gd name="T56" fmla="*/ 72 w 116"/>
                <a:gd name="T57" fmla="*/ 166 h 172"/>
                <a:gd name="T58" fmla="*/ 76 w 116"/>
                <a:gd name="T59" fmla="*/ 160 h 172"/>
                <a:gd name="T60" fmla="*/ 78 w 116"/>
                <a:gd name="T61" fmla="*/ 136 h 172"/>
                <a:gd name="T62" fmla="*/ 76 w 116"/>
                <a:gd name="T63" fmla="*/ 120 h 172"/>
                <a:gd name="T64" fmla="*/ 70 w 116"/>
                <a:gd name="T65" fmla="*/ 112 h 172"/>
                <a:gd name="T66" fmla="*/ 66 w 116"/>
                <a:gd name="T67" fmla="*/ 108 h 172"/>
                <a:gd name="T68" fmla="*/ 62 w 116"/>
                <a:gd name="T69" fmla="*/ 106 h 172"/>
                <a:gd name="T70" fmla="*/ 54 w 116"/>
                <a:gd name="T71" fmla="*/ 96 h 172"/>
                <a:gd name="T72" fmla="*/ 54 w 116"/>
                <a:gd name="T73" fmla="*/ 90 h 172"/>
                <a:gd name="T74" fmla="*/ 56 w 116"/>
                <a:gd name="T75" fmla="*/ 86 h 172"/>
                <a:gd name="T76" fmla="*/ 58 w 116"/>
                <a:gd name="T77" fmla="*/ 84 h 172"/>
                <a:gd name="T78" fmla="*/ 60 w 116"/>
                <a:gd name="T79" fmla="*/ 84 h 172"/>
                <a:gd name="T80" fmla="*/ 86 w 116"/>
                <a:gd name="T81" fmla="*/ 56 h 172"/>
                <a:gd name="T82" fmla="*/ 98 w 116"/>
                <a:gd name="T83" fmla="*/ 42 h 172"/>
                <a:gd name="T84" fmla="*/ 110 w 116"/>
                <a:gd name="T85" fmla="*/ 20 h 172"/>
                <a:gd name="T86" fmla="*/ 114 w 116"/>
                <a:gd name="T87" fmla="*/ 8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6" h="172">
                  <a:moveTo>
                    <a:pt x="116" y="0"/>
                  </a:moveTo>
                  <a:lnTo>
                    <a:pt x="112" y="4"/>
                  </a:lnTo>
                  <a:lnTo>
                    <a:pt x="104" y="10"/>
                  </a:lnTo>
                  <a:lnTo>
                    <a:pt x="94" y="20"/>
                  </a:lnTo>
                  <a:lnTo>
                    <a:pt x="84" y="28"/>
                  </a:lnTo>
                  <a:lnTo>
                    <a:pt x="76" y="34"/>
                  </a:lnTo>
                  <a:lnTo>
                    <a:pt x="70" y="38"/>
                  </a:lnTo>
                  <a:lnTo>
                    <a:pt x="66" y="42"/>
                  </a:lnTo>
                  <a:lnTo>
                    <a:pt x="62" y="46"/>
                  </a:lnTo>
                  <a:lnTo>
                    <a:pt x="58" y="48"/>
                  </a:lnTo>
                  <a:lnTo>
                    <a:pt x="54" y="48"/>
                  </a:lnTo>
                  <a:lnTo>
                    <a:pt x="54" y="50"/>
                  </a:lnTo>
                  <a:lnTo>
                    <a:pt x="22" y="46"/>
                  </a:lnTo>
                  <a:lnTo>
                    <a:pt x="18" y="46"/>
                  </a:lnTo>
                  <a:lnTo>
                    <a:pt x="18" y="48"/>
                  </a:lnTo>
                  <a:lnTo>
                    <a:pt x="16" y="52"/>
                  </a:lnTo>
                  <a:lnTo>
                    <a:pt x="16" y="56"/>
                  </a:lnTo>
                  <a:lnTo>
                    <a:pt x="18" y="60"/>
                  </a:lnTo>
                  <a:lnTo>
                    <a:pt x="18" y="62"/>
                  </a:lnTo>
                  <a:lnTo>
                    <a:pt x="18" y="64"/>
                  </a:lnTo>
                  <a:lnTo>
                    <a:pt x="20" y="66"/>
                  </a:lnTo>
                  <a:lnTo>
                    <a:pt x="18" y="70"/>
                  </a:lnTo>
                  <a:lnTo>
                    <a:pt x="14" y="72"/>
                  </a:lnTo>
                  <a:lnTo>
                    <a:pt x="10" y="72"/>
                  </a:lnTo>
                  <a:lnTo>
                    <a:pt x="8" y="72"/>
                  </a:lnTo>
                  <a:lnTo>
                    <a:pt x="4" y="70"/>
                  </a:lnTo>
                  <a:lnTo>
                    <a:pt x="2" y="70"/>
                  </a:lnTo>
                  <a:lnTo>
                    <a:pt x="0" y="70"/>
                  </a:lnTo>
                  <a:lnTo>
                    <a:pt x="0" y="92"/>
                  </a:lnTo>
                  <a:lnTo>
                    <a:pt x="12" y="90"/>
                  </a:lnTo>
                  <a:lnTo>
                    <a:pt x="22" y="98"/>
                  </a:lnTo>
                  <a:lnTo>
                    <a:pt x="16" y="112"/>
                  </a:lnTo>
                  <a:lnTo>
                    <a:pt x="18" y="112"/>
                  </a:lnTo>
                  <a:lnTo>
                    <a:pt x="20" y="114"/>
                  </a:lnTo>
                  <a:lnTo>
                    <a:pt x="22" y="116"/>
                  </a:lnTo>
                  <a:lnTo>
                    <a:pt x="26" y="120"/>
                  </a:lnTo>
                  <a:lnTo>
                    <a:pt x="30" y="122"/>
                  </a:lnTo>
                  <a:lnTo>
                    <a:pt x="34" y="124"/>
                  </a:lnTo>
                  <a:lnTo>
                    <a:pt x="36" y="126"/>
                  </a:lnTo>
                  <a:lnTo>
                    <a:pt x="40" y="128"/>
                  </a:lnTo>
                  <a:lnTo>
                    <a:pt x="42" y="130"/>
                  </a:lnTo>
                  <a:lnTo>
                    <a:pt x="42" y="132"/>
                  </a:lnTo>
                  <a:lnTo>
                    <a:pt x="42" y="134"/>
                  </a:lnTo>
                  <a:lnTo>
                    <a:pt x="42" y="134"/>
                  </a:lnTo>
                  <a:lnTo>
                    <a:pt x="42" y="136"/>
                  </a:lnTo>
                  <a:lnTo>
                    <a:pt x="42" y="140"/>
                  </a:lnTo>
                  <a:lnTo>
                    <a:pt x="42" y="148"/>
                  </a:lnTo>
                  <a:lnTo>
                    <a:pt x="40" y="156"/>
                  </a:lnTo>
                  <a:lnTo>
                    <a:pt x="40" y="160"/>
                  </a:lnTo>
                  <a:lnTo>
                    <a:pt x="42" y="164"/>
                  </a:lnTo>
                  <a:lnTo>
                    <a:pt x="46" y="168"/>
                  </a:lnTo>
                  <a:lnTo>
                    <a:pt x="48" y="170"/>
                  </a:lnTo>
                  <a:lnTo>
                    <a:pt x="52" y="170"/>
                  </a:lnTo>
                  <a:lnTo>
                    <a:pt x="56" y="172"/>
                  </a:lnTo>
                  <a:lnTo>
                    <a:pt x="60" y="172"/>
                  </a:lnTo>
                  <a:lnTo>
                    <a:pt x="64" y="172"/>
                  </a:lnTo>
                  <a:lnTo>
                    <a:pt x="68" y="168"/>
                  </a:lnTo>
                  <a:lnTo>
                    <a:pt x="72" y="166"/>
                  </a:lnTo>
                  <a:lnTo>
                    <a:pt x="74" y="162"/>
                  </a:lnTo>
                  <a:lnTo>
                    <a:pt x="76" y="160"/>
                  </a:lnTo>
                  <a:lnTo>
                    <a:pt x="76" y="160"/>
                  </a:lnTo>
                  <a:lnTo>
                    <a:pt x="78" y="136"/>
                  </a:lnTo>
                  <a:lnTo>
                    <a:pt x="78" y="128"/>
                  </a:lnTo>
                  <a:lnTo>
                    <a:pt x="76" y="120"/>
                  </a:lnTo>
                  <a:lnTo>
                    <a:pt x="74" y="116"/>
                  </a:lnTo>
                  <a:lnTo>
                    <a:pt x="70" y="112"/>
                  </a:lnTo>
                  <a:lnTo>
                    <a:pt x="68" y="108"/>
                  </a:lnTo>
                  <a:lnTo>
                    <a:pt x="66" y="108"/>
                  </a:lnTo>
                  <a:lnTo>
                    <a:pt x="64" y="106"/>
                  </a:lnTo>
                  <a:lnTo>
                    <a:pt x="62" y="106"/>
                  </a:lnTo>
                  <a:lnTo>
                    <a:pt x="58" y="100"/>
                  </a:lnTo>
                  <a:lnTo>
                    <a:pt x="54" y="96"/>
                  </a:lnTo>
                  <a:lnTo>
                    <a:pt x="54" y="92"/>
                  </a:lnTo>
                  <a:lnTo>
                    <a:pt x="54" y="90"/>
                  </a:lnTo>
                  <a:lnTo>
                    <a:pt x="54" y="88"/>
                  </a:lnTo>
                  <a:lnTo>
                    <a:pt x="56" y="86"/>
                  </a:lnTo>
                  <a:lnTo>
                    <a:pt x="58" y="86"/>
                  </a:lnTo>
                  <a:lnTo>
                    <a:pt x="58" y="84"/>
                  </a:lnTo>
                  <a:lnTo>
                    <a:pt x="60" y="84"/>
                  </a:lnTo>
                  <a:lnTo>
                    <a:pt x="60" y="84"/>
                  </a:lnTo>
                  <a:lnTo>
                    <a:pt x="74" y="70"/>
                  </a:lnTo>
                  <a:lnTo>
                    <a:pt x="86" y="56"/>
                  </a:lnTo>
                  <a:lnTo>
                    <a:pt x="94" y="46"/>
                  </a:lnTo>
                  <a:lnTo>
                    <a:pt x="98" y="42"/>
                  </a:lnTo>
                  <a:lnTo>
                    <a:pt x="104" y="32"/>
                  </a:lnTo>
                  <a:lnTo>
                    <a:pt x="110" y="20"/>
                  </a:lnTo>
                  <a:lnTo>
                    <a:pt x="114" y="12"/>
                  </a:lnTo>
                  <a:lnTo>
                    <a:pt x="114" y="8"/>
                  </a:lnTo>
                  <a:lnTo>
                    <a:pt x="116" y="0"/>
                  </a:lnTo>
                </a:path>
              </a:pathLst>
            </a:custGeom>
            <a:grpFill/>
            <a:ln w="6350">
              <a:solidFill>
                <a:schemeClr val="bg1"/>
              </a:solidFill>
              <a:prstDash val="solid"/>
              <a:round/>
              <a:headEnd/>
              <a:tailEnd/>
            </a:ln>
          </p:spPr>
          <p:txBody>
            <a:bodyPr/>
            <a:lstStyle/>
            <a:p>
              <a:endParaRPr lang="ru-RU"/>
            </a:p>
          </p:txBody>
        </p:sp>
        <p:sp>
          <p:nvSpPr>
            <p:cNvPr id="23" name="Freeform 210">
              <a:extLst>
                <a:ext uri="{FF2B5EF4-FFF2-40B4-BE49-F238E27FC236}">
                  <a16:creationId xmlns:a16="http://schemas.microsoft.com/office/drawing/2014/main" id="{6C3A0200-EDBD-4FD1-8FA6-59C9DE2D797A}"/>
                </a:ext>
              </a:extLst>
            </p:cNvPr>
            <p:cNvSpPr>
              <a:spLocks/>
            </p:cNvSpPr>
            <p:nvPr/>
          </p:nvSpPr>
          <p:spPr bwMode="gray">
            <a:xfrm>
              <a:off x="1967" y="2350"/>
              <a:ext cx="420" cy="174"/>
            </a:xfrm>
            <a:custGeom>
              <a:avLst/>
              <a:gdLst>
                <a:gd name="T0" fmla="*/ 26 w 420"/>
                <a:gd name="T1" fmla="*/ 20 h 174"/>
                <a:gd name="T2" fmla="*/ 26 w 420"/>
                <a:gd name="T3" fmla="*/ 18 h 174"/>
                <a:gd name="T4" fmla="*/ 30 w 420"/>
                <a:gd name="T5" fmla="*/ 14 h 174"/>
                <a:gd name="T6" fmla="*/ 36 w 420"/>
                <a:gd name="T7" fmla="*/ 10 h 174"/>
                <a:gd name="T8" fmla="*/ 48 w 420"/>
                <a:gd name="T9" fmla="*/ 12 h 174"/>
                <a:gd name="T10" fmla="*/ 58 w 420"/>
                <a:gd name="T11" fmla="*/ 14 h 174"/>
                <a:gd name="T12" fmla="*/ 78 w 420"/>
                <a:gd name="T13" fmla="*/ 18 h 174"/>
                <a:gd name="T14" fmla="*/ 106 w 420"/>
                <a:gd name="T15" fmla="*/ 42 h 174"/>
                <a:gd name="T16" fmla="*/ 108 w 420"/>
                <a:gd name="T17" fmla="*/ 40 h 174"/>
                <a:gd name="T18" fmla="*/ 114 w 420"/>
                <a:gd name="T19" fmla="*/ 36 h 174"/>
                <a:gd name="T20" fmla="*/ 120 w 420"/>
                <a:gd name="T21" fmla="*/ 28 h 174"/>
                <a:gd name="T22" fmla="*/ 122 w 420"/>
                <a:gd name="T23" fmla="*/ 20 h 174"/>
                <a:gd name="T24" fmla="*/ 128 w 420"/>
                <a:gd name="T25" fmla="*/ 18 h 174"/>
                <a:gd name="T26" fmla="*/ 136 w 420"/>
                <a:gd name="T27" fmla="*/ 14 h 174"/>
                <a:gd name="T28" fmla="*/ 154 w 420"/>
                <a:gd name="T29" fmla="*/ 0 h 174"/>
                <a:gd name="T30" fmla="*/ 178 w 420"/>
                <a:gd name="T31" fmla="*/ 4 h 174"/>
                <a:gd name="T32" fmla="*/ 200 w 420"/>
                <a:gd name="T33" fmla="*/ 2 h 174"/>
                <a:gd name="T34" fmla="*/ 234 w 420"/>
                <a:gd name="T35" fmla="*/ 12 h 174"/>
                <a:gd name="T36" fmla="*/ 256 w 420"/>
                <a:gd name="T37" fmla="*/ 24 h 174"/>
                <a:gd name="T38" fmla="*/ 274 w 420"/>
                <a:gd name="T39" fmla="*/ 26 h 174"/>
                <a:gd name="T40" fmla="*/ 304 w 420"/>
                <a:gd name="T41" fmla="*/ 18 h 174"/>
                <a:gd name="T42" fmla="*/ 318 w 420"/>
                <a:gd name="T43" fmla="*/ 10 h 174"/>
                <a:gd name="T44" fmla="*/ 322 w 420"/>
                <a:gd name="T45" fmla="*/ 4 h 174"/>
                <a:gd name="T46" fmla="*/ 322 w 420"/>
                <a:gd name="T47" fmla="*/ 2 h 174"/>
                <a:gd name="T48" fmla="*/ 342 w 420"/>
                <a:gd name="T49" fmla="*/ 6 h 174"/>
                <a:gd name="T50" fmla="*/ 378 w 420"/>
                <a:gd name="T51" fmla="*/ 22 h 174"/>
                <a:gd name="T52" fmla="*/ 372 w 420"/>
                <a:gd name="T53" fmla="*/ 60 h 174"/>
                <a:gd name="T54" fmla="*/ 382 w 420"/>
                <a:gd name="T55" fmla="*/ 60 h 174"/>
                <a:gd name="T56" fmla="*/ 394 w 420"/>
                <a:gd name="T57" fmla="*/ 60 h 174"/>
                <a:gd name="T58" fmla="*/ 404 w 420"/>
                <a:gd name="T59" fmla="*/ 60 h 174"/>
                <a:gd name="T60" fmla="*/ 412 w 420"/>
                <a:gd name="T61" fmla="*/ 64 h 174"/>
                <a:gd name="T62" fmla="*/ 418 w 420"/>
                <a:gd name="T63" fmla="*/ 68 h 174"/>
                <a:gd name="T64" fmla="*/ 420 w 420"/>
                <a:gd name="T65" fmla="*/ 74 h 174"/>
                <a:gd name="T66" fmla="*/ 414 w 420"/>
                <a:gd name="T67" fmla="*/ 78 h 174"/>
                <a:gd name="T68" fmla="*/ 404 w 420"/>
                <a:gd name="T69" fmla="*/ 84 h 174"/>
                <a:gd name="T70" fmla="*/ 390 w 420"/>
                <a:gd name="T71" fmla="*/ 88 h 174"/>
                <a:gd name="T72" fmla="*/ 374 w 420"/>
                <a:gd name="T73" fmla="*/ 92 h 174"/>
                <a:gd name="T74" fmla="*/ 360 w 420"/>
                <a:gd name="T75" fmla="*/ 100 h 174"/>
                <a:gd name="T76" fmla="*/ 360 w 420"/>
                <a:gd name="T77" fmla="*/ 104 h 174"/>
                <a:gd name="T78" fmla="*/ 358 w 420"/>
                <a:gd name="T79" fmla="*/ 112 h 174"/>
                <a:gd name="T80" fmla="*/ 354 w 420"/>
                <a:gd name="T81" fmla="*/ 120 h 174"/>
                <a:gd name="T82" fmla="*/ 344 w 420"/>
                <a:gd name="T83" fmla="*/ 128 h 174"/>
                <a:gd name="T84" fmla="*/ 322 w 420"/>
                <a:gd name="T85" fmla="*/ 136 h 174"/>
                <a:gd name="T86" fmla="*/ 280 w 420"/>
                <a:gd name="T87" fmla="*/ 144 h 174"/>
                <a:gd name="T88" fmla="*/ 246 w 420"/>
                <a:gd name="T89" fmla="*/ 152 h 174"/>
                <a:gd name="T90" fmla="*/ 232 w 420"/>
                <a:gd name="T91" fmla="*/ 158 h 174"/>
                <a:gd name="T92" fmla="*/ 204 w 420"/>
                <a:gd name="T93" fmla="*/ 172 h 174"/>
                <a:gd name="T94" fmla="*/ 176 w 420"/>
                <a:gd name="T95" fmla="*/ 172 h 174"/>
                <a:gd name="T96" fmla="*/ 162 w 420"/>
                <a:gd name="T97" fmla="*/ 162 h 174"/>
                <a:gd name="T98" fmla="*/ 144 w 420"/>
                <a:gd name="T99" fmla="*/ 160 h 174"/>
                <a:gd name="T100" fmla="*/ 116 w 420"/>
                <a:gd name="T101" fmla="*/ 162 h 174"/>
                <a:gd name="T102" fmla="*/ 88 w 420"/>
                <a:gd name="T103" fmla="*/ 160 h 174"/>
                <a:gd name="T104" fmla="*/ 76 w 420"/>
                <a:gd name="T105" fmla="*/ 148 h 174"/>
                <a:gd name="T106" fmla="*/ 76 w 420"/>
                <a:gd name="T107" fmla="*/ 134 h 174"/>
                <a:gd name="T108" fmla="*/ 66 w 420"/>
                <a:gd name="T109" fmla="*/ 108 h 174"/>
                <a:gd name="T110" fmla="*/ 44 w 420"/>
                <a:gd name="T111" fmla="*/ 94 h 174"/>
                <a:gd name="T112" fmla="*/ 16 w 420"/>
                <a:gd name="T113" fmla="*/ 78 h 174"/>
                <a:gd name="T114" fmla="*/ 0 w 420"/>
                <a:gd name="T115" fmla="*/ 5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0" h="174">
                  <a:moveTo>
                    <a:pt x="4" y="32"/>
                  </a:moveTo>
                  <a:lnTo>
                    <a:pt x="26" y="20"/>
                  </a:lnTo>
                  <a:lnTo>
                    <a:pt x="26" y="20"/>
                  </a:lnTo>
                  <a:lnTo>
                    <a:pt x="26" y="18"/>
                  </a:lnTo>
                  <a:lnTo>
                    <a:pt x="28" y="16"/>
                  </a:lnTo>
                  <a:lnTo>
                    <a:pt x="30" y="14"/>
                  </a:lnTo>
                  <a:lnTo>
                    <a:pt x="32" y="12"/>
                  </a:lnTo>
                  <a:lnTo>
                    <a:pt x="36" y="10"/>
                  </a:lnTo>
                  <a:lnTo>
                    <a:pt x="40" y="10"/>
                  </a:lnTo>
                  <a:lnTo>
                    <a:pt x="48" y="12"/>
                  </a:lnTo>
                  <a:lnTo>
                    <a:pt x="56" y="14"/>
                  </a:lnTo>
                  <a:lnTo>
                    <a:pt x="58" y="14"/>
                  </a:lnTo>
                  <a:lnTo>
                    <a:pt x="68" y="14"/>
                  </a:lnTo>
                  <a:lnTo>
                    <a:pt x="78" y="18"/>
                  </a:lnTo>
                  <a:lnTo>
                    <a:pt x="88" y="24"/>
                  </a:lnTo>
                  <a:lnTo>
                    <a:pt x="106" y="42"/>
                  </a:lnTo>
                  <a:lnTo>
                    <a:pt x="106" y="42"/>
                  </a:lnTo>
                  <a:lnTo>
                    <a:pt x="108" y="40"/>
                  </a:lnTo>
                  <a:lnTo>
                    <a:pt x="112" y="40"/>
                  </a:lnTo>
                  <a:lnTo>
                    <a:pt x="114" y="36"/>
                  </a:lnTo>
                  <a:lnTo>
                    <a:pt x="118" y="34"/>
                  </a:lnTo>
                  <a:lnTo>
                    <a:pt x="120" y="28"/>
                  </a:lnTo>
                  <a:lnTo>
                    <a:pt x="120" y="22"/>
                  </a:lnTo>
                  <a:lnTo>
                    <a:pt x="122" y="20"/>
                  </a:lnTo>
                  <a:lnTo>
                    <a:pt x="126" y="18"/>
                  </a:lnTo>
                  <a:lnTo>
                    <a:pt x="128" y="18"/>
                  </a:lnTo>
                  <a:lnTo>
                    <a:pt x="132" y="18"/>
                  </a:lnTo>
                  <a:lnTo>
                    <a:pt x="136" y="14"/>
                  </a:lnTo>
                  <a:lnTo>
                    <a:pt x="144" y="6"/>
                  </a:lnTo>
                  <a:lnTo>
                    <a:pt x="154" y="0"/>
                  </a:lnTo>
                  <a:lnTo>
                    <a:pt x="166" y="0"/>
                  </a:lnTo>
                  <a:lnTo>
                    <a:pt x="178" y="4"/>
                  </a:lnTo>
                  <a:lnTo>
                    <a:pt x="190" y="4"/>
                  </a:lnTo>
                  <a:lnTo>
                    <a:pt x="200" y="2"/>
                  </a:lnTo>
                  <a:lnTo>
                    <a:pt x="216" y="4"/>
                  </a:lnTo>
                  <a:lnTo>
                    <a:pt x="234" y="12"/>
                  </a:lnTo>
                  <a:lnTo>
                    <a:pt x="254" y="24"/>
                  </a:lnTo>
                  <a:lnTo>
                    <a:pt x="256" y="24"/>
                  </a:lnTo>
                  <a:lnTo>
                    <a:pt x="262" y="26"/>
                  </a:lnTo>
                  <a:lnTo>
                    <a:pt x="274" y="26"/>
                  </a:lnTo>
                  <a:lnTo>
                    <a:pt x="292" y="22"/>
                  </a:lnTo>
                  <a:lnTo>
                    <a:pt x="304" y="18"/>
                  </a:lnTo>
                  <a:lnTo>
                    <a:pt x="312" y="14"/>
                  </a:lnTo>
                  <a:lnTo>
                    <a:pt x="318" y="10"/>
                  </a:lnTo>
                  <a:lnTo>
                    <a:pt x="320" y="6"/>
                  </a:lnTo>
                  <a:lnTo>
                    <a:pt x="322" y="4"/>
                  </a:lnTo>
                  <a:lnTo>
                    <a:pt x="322" y="2"/>
                  </a:lnTo>
                  <a:lnTo>
                    <a:pt x="322" y="2"/>
                  </a:lnTo>
                  <a:lnTo>
                    <a:pt x="330" y="2"/>
                  </a:lnTo>
                  <a:lnTo>
                    <a:pt x="342" y="6"/>
                  </a:lnTo>
                  <a:lnTo>
                    <a:pt x="356" y="14"/>
                  </a:lnTo>
                  <a:lnTo>
                    <a:pt x="378" y="22"/>
                  </a:lnTo>
                  <a:lnTo>
                    <a:pt x="372" y="60"/>
                  </a:lnTo>
                  <a:lnTo>
                    <a:pt x="372" y="60"/>
                  </a:lnTo>
                  <a:lnTo>
                    <a:pt x="376" y="60"/>
                  </a:lnTo>
                  <a:lnTo>
                    <a:pt x="382" y="60"/>
                  </a:lnTo>
                  <a:lnTo>
                    <a:pt x="388" y="60"/>
                  </a:lnTo>
                  <a:lnTo>
                    <a:pt x="394" y="60"/>
                  </a:lnTo>
                  <a:lnTo>
                    <a:pt x="398" y="60"/>
                  </a:lnTo>
                  <a:lnTo>
                    <a:pt x="404" y="60"/>
                  </a:lnTo>
                  <a:lnTo>
                    <a:pt x="408" y="62"/>
                  </a:lnTo>
                  <a:lnTo>
                    <a:pt x="412" y="64"/>
                  </a:lnTo>
                  <a:lnTo>
                    <a:pt x="416" y="66"/>
                  </a:lnTo>
                  <a:lnTo>
                    <a:pt x="418" y="68"/>
                  </a:lnTo>
                  <a:lnTo>
                    <a:pt x="420" y="72"/>
                  </a:lnTo>
                  <a:lnTo>
                    <a:pt x="420" y="74"/>
                  </a:lnTo>
                  <a:lnTo>
                    <a:pt x="420" y="76"/>
                  </a:lnTo>
                  <a:lnTo>
                    <a:pt x="414" y="78"/>
                  </a:lnTo>
                  <a:lnTo>
                    <a:pt x="410" y="82"/>
                  </a:lnTo>
                  <a:lnTo>
                    <a:pt x="404" y="84"/>
                  </a:lnTo>
                  <a:lnTo>
                    <a:pt x="398" y="86"/>
                  </a:lnTo>
                  <a:lnTo>
                    <a:pt x="390" y="88"/>
                  </a:lnTo>
                  <a:lnTo>
                    <a:pt x="382" y="88"/>
                  </a:lnTo>
                  <a:lnTo>
                    <a:pt x="374" y="92"/>
                  </a:lnTo>
                  <a:lnTo>
                    <a:pt x="366" y="96"/>
                  </a:lnTo>
                  <a:lnTo>
                    <a:pt x="360" y="100"/>
                  </a:lnTo>
                  <a:lnTo>
                    <a:pt x="360" y="100"/>
                  </a:lnTo>
                  <a:lnTo>
                    <a:pt x="360" y="104"/>
                  </a:lnTo>
                  <a:lnTo>
                    <a:pt x="360" y="106"/>
                  </a:lnTo>
                  <a:lnTo>
                    <a:pt x="358" y="112"/>
                  </a:lnTo>
                  <a:lnTo>
                    <a:pt x="358" y="116"/>
                  </a:lnTo>
                  <a:lnTo>
                    <a:pt x="354" y="120"/>
                  </a:lnTo>
                  <a:lnTo>
                    <a:pt x="350" y="126"/>
                  </a:lnTo>
                  <a:lnTo>
                    <a:pt x="344" y="128"/>
                  </a:lnTo>
                  <a:lnTo>
                    <a:pt x="338" y="132"/>
                  </a:lnTo>
                  <a:lnTo>
                    <a:pt x="322" y="136"/>
                  </a:lnTo>
                  <a:lnTo>
                    <a:pt x="302" y="140"/>
                  </a:lnTo>
                  <a:lnTo>
                    <a:pt x="280" y="144"/>
                  </a:lnTo>
                  <a:lnTo>
                    <a:pt x="262" y="148"/>
                  </a:lnTo>
                  <a:lnTo>
                    <a:pt x="246" y="152"/>
                  </a:lnTo>
                  <a:lnTo>
                    <a:pt x="238" y="154"/>
                  </a:lnTo>
                  <a:lnTo>
                    <a:pt x="232" y="158"/>
                  </a:lnTo>
                  <a:lnTo>
                    <a:pt x="218" y="166"/>
                  </a:lnTo>
                  <a:lnTo>
                    <a:pt x="204" y="172"/>
                  </a:lnTo>
                  <a:lnTo>
                    <a:pt x="186" y="174"/>
                  </a:lnTo>
                  <a:lnTo>
                    <a:pt x="176" y="172"/>
                  </a:lnTo>
                  <a:lnTo>
                    <a:pt x="170" y="166"/>
                  </a:lnTo>
                  <a:lnTo>
                    <a:pt x="162" y="162"/>
                  </a:lnTo>
                  <a:lnTo>
                    <a:pt x="156" y="160"/>
                  </a:lnTo>
                  <a:lnTo>
                    <a:pt x="144" y="160"/>
                  </a:lnTo>
                  <a:lnTo>
                    <a:pt x="132" y="162"/>
                  </a:lnTo>
                  <a:lnTo>
                    <a:pt x="116" y="162"/>
                  </a:lnTo>
                  <a:lnTo>
                    <a:pt x="102" y="162"/>
                  </a:lnTo>
                  <a:lnTo>
                    <a:pt x="88" y="160"/>
                  </a:lnTo>
                  <a:lnTo>
                    <a:pt x="80" y="156"/>
                  </a:lnTo>
                  <a:lnTo>
                    <a:pt x="76" y="148"/>
                  </a:lnTo>
                  <a:lnTo>
                    <a:pt x="76" y="144"/>
                  </a:lnTo>
                  <a:lnTo>
                    <a:pt x="76" y="134"/>
                  </a:lnTo>
                  <a:lnTo>
                    <a:pt x="72" y="120"/>
                  </a:lnTo>
                  <a:lnTo>
                    <a:pt x="66" y="108"/>
                  </a:lnTo>
                  <a:lnTo>
                    <a:pt x="56" y="100"/>
                  </a:lnTo>
                  <a:lnTo>
                    <a:pt x="44" y="94"/>
                  </a:lnTo>
                  <a:lnTo>
                    <a:pt x="30" y="88"/>
                  </a:lnTo>
                  <a:lnTo>
                    <a:pt x="16" y="78"/>
                  </a:lnTo>
                  <a:lnTo>
                    <a:pt x="6" y="66"/>
                  </a:lnTo>
                  <a:lnTo>
                    <a:pt x="0" y="50"/>
                  </a:lnTo>
                  <a:lnTo>
                    <a:pt x="4" y="32"/>
                  </a:lnTo>
                </a:path>
              </a:pathLst>
            </a:custGeom>
            <a:grpFill/>
            <a:ln w="6350">
              <a:solidFill>
                <a:schemeClr val="bg1"/>
              </a:solidFill>
              <a:prstDash val="solid"/>
              <a:round/>
              <a:headEnd/>
              <a:tailEnd/>
            </a:ln>
          </p:spPr>
          <p:txBody>
            <a:bodyPr/>
            <a:lstStyle/>
            <a:p>
              <a:endParaRPr lang="ru-RU"/>
            </a:p>
          </p:txBody>
        </p:sp>
        <p:sp>
          <p:nvSpPr>
            <p:cNvPr id="24" name="Freeform 211">
              <a:extLst>
                <a:ext uri="{FF2B5EF4-FFF2-40B4-BE49-F238E27FC236}">
                  <a16:creationId xmlns:a16="http://schemas.microsoft.com/office/drawing/2014/main" id="{0BDEE317-7324-4D88-A096-BBEBA58F51ED}"/>
                </a:ext>
              </a:extLst>
            </p:cNvPr>
            <p:cNvSpPr>
              <a:spLocks/>
            </p:cNvSpPr>
            <p:nvPr/>
          </p:nvSpPr>
          <p:spPr bwMode="gray">
            <a:xfrm>
              <a:off x="1775" y="2296"/>
              <a:ext cx="790" cy="574"/>
            </a:xfrm>
            <a:custGeom>
              <a:avLst/>
              <a:gdLst>
                <a:gd name="T0" fmla="*/ 258 w 790"/>
                <a:gd name="T1" fmla="*/ 162 h 574"/>
                <a:gd name="T2" fmla="*/ 310 w 790"/>
                <a:gd name="T3" fmla="*/ 218 h 574"/>
                <a:gd name="T4" fmla="*/ 396 w 790"/>
                <a:gd name="T5" fmla="*/ 226 h 574"/>
                <a:gd name="T6" fmla="*/ 514 w 790"/>
                <a:gd name="T7" fmla="*/ 190 h 574"/>
                <a:gd name="T8" fmla="*/ 584 w 790"/>
                <a:gd name="T9" fmla="*/ 142 h 574"/>
                <a:gd name="T10" fmla="*/ 606 w 790"/>
                <a:gd name="T11" fmla="*/ 118 h 574"/>
                <a:gd name="T12" fmla="*/ 588 w 790"/>
                <a:gd name="T13" fmla="*/ 56 h 574"/>
                <a:gd name="T14" fmla="*/ 658 w 790"/>
                <a:gd name="T15" fmla="*/ 8 h 574"/>
                <a:gd name="T16" fmla="*/ 678 w 790"/>
                <a:gd name="T17" fmla="*/ 52 h 574"/>
                <a:gd name="T18" fmla="*/ 712 w 790"/>
                <a:gd name="T19" fmla="*/ 90 h 574"/>
                <a:gd name="T20" fmla="*/ 734 w 790"/>
                <a:gd name="T21" fmla="*/ 108 h 574"/>
                <a:gd name="T22" fmla="*/ 762 w 790"/>
                <a:gd name="T23" fmla="*/ 104 h 574"/>
                <a:gd name="T24" fmla="*/ 790 w 790"/>
                <a:gd name="T25" fmla="*/ 78 h 574"/>
                <a:gd name="T26" fmla="*/ 778 w 790"/>
                <a:gd name="T27" fmla="*/ 120 h 574"/>
                <a:gd name="T28" fmla="*/ 698 w 790"/>
                <a:gd name="T29" fmla="*/ 208 h 574"/>
                <a:gd name="T30" fmla="*/ 660 w 790"/>
                <a:gd name="T31" fmla="*/ 216 h 574"/>
                <a:gd name="T32" fmla="*/ 644 w 790"/>
                <a:gd name="T33" fmla="*/ 224 h 574"/>
                <a:gd name="T34" fmla="*/ 636 w 790"/>
                <a:gd name="T35" fmla="*/ 242 h 574"/>
                <a:gd name="T36" fmla="*/ 618 w 790"/>
                <a:gd name="T37" fmla="*/ 270 h 574"/>
                <a:gd name="T38" fmla="*/ 600 w 790"/>
                <a:gd name="T39" fmla="*/ 268 h 574"/>
                <a:gd name="T40" fmla="*/ 596 w 790"/>
                <a:gd name="T41" fmla="*/ 254 h 574"/>
                <a:gd name="T42" fmla="*/ 556 w 790"/>
                <a:gd name="T43" fmla="*/ 264 h 574"/>
                <a:gd name="T44" fmla="*/ 560 w 790"/>
                <a:gd name="T45" fmla="*/ 282 h 574"/>
                <a:gd name="T46" fmla="*/ 590 w 790"/>
                <a:gd name="T47" fmla="*/ 294 h 574"/>
                <a:gd name="T48" fmla="*/ 624 w 790"/>
                <a:gd name="T49" fmla="*/ 298 h 574"/>
                <a:gd name="T50" fmla="*/ 592 w 790"/>
                <a:gd name="T51" fmla="*/ 316 h 574"/>
                <a:gd name="T52" fmla="*/ 582 w 790"/>
                <a:gd name="T53" fmla="*/ 336 h 574"/>
                <a:gd name="T54" fmla="*/ 608 w 790"/>
                <a:gd name="T55" fmla="*/ 390 h 574"/>
                <a:gd name="T56" fmla="*/ 614 w 790"/>
                <a:gd name="T57" fmla="*/ 422 h 574"/>
                <a:gd name="T58" fmla="*/ 560 w 790"/>
                <a:gd name="T59" fmla="*/ 502 h 574"/>
                <a:gd name="T60" fmla="*/ 482 w 790"/>
                <a:gd name="T61" fmla="*/ 534 h 574"/>
                <a:gd name="T62" fmla="*/ 468 w 790"/>
                <a:gd name="T63" fmla="*/ 546 h 574"/>
                <a:gd name="T64" fmla="*/ 454 w 790"/>
                <a:gd name="T65" fmla="*/ 574 h 574"/>
                <a:gd name="T66" fmla="*/ 460 w 790"/>
                <a:gd name="T67" fmla="*/ 548 h 574"/>
                <a:gd name="T68" fmla="*/ 442 w 790"/>
                <a:gd name="T69" fmla="*/ 532 h 574"/>
                <a:gd name="T70" fmla="*/ 408 w 790"/>
                <a:gd name="T71" fmla="*/ 516 h 574"/>
                <a:gd name="T72" fmla="*/ 372 w 790"/>
                <a:gd name="T73" fmla="*/ 514 h 574"/>
                <a:gd name="T74" fmla="*/ 358 w 790"/>
                <a:gd name="T75" fmla="*/ 524 h 574"/>
                <a:gd name="T76" fmla="*/ 356 w 790"/>
                <a:gd name="T77" fmla="*/ 542 h 574"/>
                <a:gd name="T78" fmla="*/ 338 w 790"/>
                <a:gd name="T79" fmla="*/ 548 h 574"/>
                <a:gd name="T80" fmla="*/ 334 w 790"/>
                <a:gd name="T81" fmla="*/ 534 h 574"/>
                <a:gd name="T82" fmla="*/ 308 w 790"/>
                <a:gd name="T83" fmla="*/ 520 h 574"/>
                <a:gd name="T84" fmla="*/ 304 w 790"/>
                <a:gd name="T85" fmla="*/ 452 h 574"/>
                <a:gd name="T86" fmla="*/ 232 w 790"/>
                <a:gd name="T87" fmla="*/ 440 h 574"/>
                <a:gd name="T88" fmla="*/ 186 w 790"/>
                <a:gd name="T89" fmla="*/ 454 h 574"/>
                <a:gd name="T90" fmla="*/ 180 w 790"/>
                <a:gd name="T91" fmla="*/ 450 h 574"/>
                <a:gd name="T92" fmla="*/ 92 w 790"/>
                <a:gd name="T93" fmla="*/ 380 h 574"/>
                <a:gd name="T94" fmla="*/ 90 w 790"/>
                <a:gd name="T95" fmla="*/ 346 h 574"/>
                <a:gd name="T96" fmla="*/ 60 w 790"/>
                <a:gd name="T97" fmla="*/ 330 h 574"/>
                <a:gd name="T98" fmla="*/ 22 w 790"/>
                <a:gd name="T99" fmla="*/ 308 h 574"/>
                <a:gd name="T100" fmla="*/ 10 w 790"/>
                <a:gd name="T101" fmla="*/ 282 h 574"/>
                <a:gd name="T102" fmla="*/ 0 w 790"/>
                <a:gd name="T103" fmla="*/ 266 h 574"/>
                <a:gd name="T104" fmla="*/ 40 w 790"/>
                <a:gd name="T105" fmla="*/ 246 h 574"/>
                <a:gd name="T106" fmla="*/ 60 w 790"/>
                <a:gd name="T107" fmla="*/ 240 h 574"/>
                <a:gd name="T108" fmla="*/ 84 w 790"/>
                <a:gd name="T109" fmla="*/ 212 h 574"/>
                <a:gd name="T110" fmla="*/ 74 w 790"/>
                <a:gd name="T111" fmla="*/ 188 h 574"/>
                <a:gd name="T112" fmla="*/ 90 w 790"/>
                <a:gd name="T113" fmla="*/ 176 h 574"/>
                <a:gd name="T114" fmla="*/ 110 w 790"/>
                <a:gd name="T115" fmla="*/ 164 h 574"/>
                <a:gd name="T116" fmla="*/ 134 w 790"/>
                <a:gd name="T117" fmla="*/ 130 h 574"/>
                <a:gd name="T118" fmla="*/ 164 w 790"/>
                <a:gd name="T119" fmla="*/ 102 h 574"/>
                <a:gd name="T120" fmla="*/ 180 w 790"/>
                <a:gd name="T121" fmla="*/ 86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90" h="574">
                  <a:moveTo>
                    <a:pt x="194" y="86"/>
                  </a:moveTo>
                  <a:lnTo>
                    <a:pt x="192" y="104"/>
                  </a:lnTo>
                  <a:lnTo>
                    <a:pt x="198" y="120"/>
                  </a:lnTo>
                  <a:lnTo>
                    <a:pt x="208" y="132"/>
                  </a:lnTo>
                  <a:lnTo>
                    <a:pt x="222" y="142"/>
                  </a:lnTo>
                  <a:lnTo>
                    <a:pt x="236" y="148"/>
                  </a:lnTo>
                  <a:lnTo>
                    <a:pt x="248" y="154"/>
                  </a:lnTo>
                  <a:lnTo>
                    <a:pt x="258" y="162"/>
                  </a:lnTo>
                  <a:lnTo>
                    <a:pt x="264" y="174"/>
                  </a:lnTo>
                  <a:lnTo>
                    <a:pt x="268" y="188"/>
                  </a:lnTo>
                  <a:lnTo>
                    <a:pt x="270" y="198"/>
                  </a:lnTo>
                  <a:lnTo>
                    <a:pt x="270" y="202"/>
                  </a:lnTo>
                  <a:lnTo>
                    <a:pt x="272" y="210"/>
                  </a:lnTo>
                  <a:lnTo>
                    <a:pt x="280" y="214"/>
                  </a:lnTo>
                  <a:lnTo>
                    <a:pt x="294" y="216"/>
                  </a:lnTo>
                  <a:lnTo>
                    <a:pt x="310" y="218"/>
                  </a:lnTo>
                  <a:lnTo>
                    <a:pt x="324" y="216"/>
                  </a:lnTo>
                  <a:lnTo>
                    <a:pt x="338" y="214"/>
                  </a:lnTo>
                  <a:lnTo>
                    <a:pt x="348" y="214"/>
                  </a:lnTo>
                  <a:lnTo>
                    <a:pt x="356" y="216"/>
                  </a:lnTo>
                  <a:lnTo>
                    <a:pt x="362" y="222"/>
                  </a:lnTo>
                  <a:lnTo>
                    <a:pt x="368" y="226"/>
                  </a:lnTo>
                  <a:lnTo>
                    <a:pt x="380" y="228"/>
                  </a:lnTo>
                  <a:lnTo>
                    <a:pt x="396" y="226"/>
                  </a:lnTo>
                  <a:lnTo>
                    <a:pt x="412" y="220"/>
                  </a:lnTo>
                  <a:lnTo>
                    <a:pt x="424" y="212"/>
                  </a:lnTo>
                  <a:lnTo>
                    <a:pt x="432" y="208"/>
                  </a:lnTo>
                  <a:lnTo>
                    <a:pt x="440" y="206"/>
                  </a:lnTo>
                  <a:lnTo>
                    <a:pt x="454" y="202"/>
                  </a:lnTo>
                  <a:lnTo>
                    <a:pt x="474" y="198"/>
                  </a:lnTo>
                  <a:lnTo>
                    <a:pt x="494" y="194"/>
                  </a:lnTo>
                  <a:lnTo>
                    <a:pt x="514" y="190"/>
                  </a:lnTo>
                  <a:lnTo>
                    <a:pt x="530" y="186"/>
                  </a:lnTo>
                  <a:lnTo>
                    <a:pt x="542" y="180"/>
                  </a:lnTo>
                  <a:lnTo>
                    <a:pt x="548" y="172"/>
                  </a:lnTo>
                  <a:lnTo>
                    <a:pt x="552" y="164"/>
                  </a:lnTo>
                  <a:lnTo>
                    <a:pt x="552" y="156"/>
                  </a:lnTo>
                  <a:lnTo>
                    <a:pt x="552" y="154"/>
                  </a:lnTo>
                  <a:lnTo>
                    <a:pt x="568" y="146"/>
                  </a:lnTo>
                  <a:lnTo>
                    <a:pt x="584" y="142"/>
                  </a:lnTo>
                  <a:lnTo>
                    <a:pt x="590" y="142"/>
                  </a:lnTo>
                  <a:lnTo>
                    <a:pt x="596" y="140"/>
                  </a:lnTo>
                  <a:lnTo>
                    <a:pt x="604" y="138"/>
                  </a:lnTo>
                  <a:lnTo>
                    <a:pt x="608" y="134"/>
                  </a:lnTo>
                  <a:lnTo>
                    <a:pt x="612" y="130"/>
                  </a:lnTo>
                  <a:lnTo>
                    <a:pt x="612" y="126"/>
                  </a:lnTo>
                  <a:lnTo>
                    <a:pt x="610" y="122"/>
                  </a:lnTo>
                  <a:lnTo>
                    <a:pt x="606" y="118"/>
                  </a:lnTo>
                  <a:lnTo>
                    <a:pt x="600" y="116"/>
                  </a:lnTo>
                  <a:lnTo>
                    <a:pt x="596" y="114"/>
                  </a:lnTo>
                  <a:lnTo>
                    <a:pt x="592" y="114"/>
                  </a:lnTo>
                  <a:lnTo>
                    <a:pt x="590" y="114"/>
                  </a:lnTo>
                  <a:lnTo>
                    <a:pt x="562" y="114"/>
                  </a:lnTo>
                  <a:lnTo>
                    <a:pt x="570" y="76"/>
                  </a:lnTo>
                  <a:lnTo>
                    <a:pt x="588" y="60"/>
                  </a:lnTo>
                  <a:lnTo>
                    <a:pt x="588" y="56"/>
                  </a:lnTo>
                  <a:lnTo>
                    <a:pt x="588" y="46"/>
                  </a:lnTo>
                  <a:lnTo>
                    <a:pt x="590" y="34"/>
                  </a:lnTo>
                  <a:lnTo>
                    <a:pt x="594" y="20"/>
                  </a:lnTo>
                  <a:lnTo>
                    <a:pt x="602" y="8"/>
                  </a:lnTo>
                  <a:lnTo>
                    <a:pt x="614" y="2"/>
                  </a:lnTo>
                  <a:lnTo>
                    <a:pt x="634" y="0"/>
                  </a:lnTo>
                  <a:lnTo>
                    <a:pt x="648" y="2"/>
                  </a:lnTo>
                  <a:lnTo>
                    <a:pt x="658" y="8"/>
                  </a:lnTo>
                  <a:lnTo>
                    <a:pt x="664" y="20"/>
                  </a:lnTo>
                  <a:lnTo>
                    <a:pt x="666" y="22"/>
                  </a:lnTo>
                  <a:lnTo>
                    <a:pt x="666" y="24"/>
                  </a:lnTo>
                  <a:lnTo>
                    <a:pt x="668" y="30"/>
                  </a:lnTo>
                  <a:lnTo>
                    <a:pt x="672" y="36"/>
                  </a:lnTo>
                  <a:lnTo>
                    <a:pt x="674" y="42"/>
                  </a:lnTo>
                  <a:lnTo>
                    <a:pt x="676" y="50"/>
                  </a:lnTo>
                  <a:lnTo>
                    <a:pt x="678" y="52"/>
                  </a:lnTo>
                  <a:lnTo>
                    <a:pt x="686" y="60"/>
                  </a:lnTo>
                  <a:lnTo>
                    <a:pt x="694" y="70"/>
                  </a:lnTo>
                  <a:lnTo>
                    <a:pt x="700" y="80"/>
                  </a:lnTo>
                  <a:lnTo>
                    <a:pt x="702" y="92"/>
                  </a:lnTo>
                  <a:lnTo>
                    <a:pt x="704" y="92"/>
                  </a:lnTo>
                  <a:lnTo>
                    <a:pt x="706" y="92"/>
                  </a:lnTo>
                  <a:lnTo>
                    <a:pt x="708" y="90"/>
                  </a:lnTo>
                  <a:lnTo>
                    <a:pt x="712" y="90"/>
                  </a:lnTo>
                  <a:lnTo>
                    <a:pt x="716" y="90"/>
                  </a:lnTo>
                  <a:lnTo>
                    <a:pt x="722" y="92"/>
                  </a:lnTo>
                  <a:lnTo>
                    <a:pt x="726" y="94"/>
                  </a:lnTo>
                  <a:lnTo>
                    <a:pt x="730" y="98"/>
                  </a:lnTo>
                  <a:lnTo>
                    <a:pt x="732" y="104"/>
                  </a:lnTo>
                  <a:lnTo>
                    <a:pt x="732" y="104"/>
                  </a:lnTo>
                  <a:lnTo>
                    <a:pt x="734" y="106"/>
                  </a:lnTo>
                  <a:lnTo>
                    <a:pt x="734" y="108"/>
                  </a:lnTo>
                  <a:lnTo>
                    <a:pt x="736" y="112"/>
                  </a:lnTo>
                  <a:lnTo>
                    <a:pt x="738" y="114"/>
                  </a:lnTo>
                  <a:lnTo>
                    <a:pt x="742" y="114"/>
                  </a:lnTo>
                  <a:lnTo>
                    <a:pt x="746" y="114"/>
                  </a:lnTo>
                  <a:lnTo>
                    <a:pt x="752" y="112"/>
                  </a:lnTo>
                  <a:lnTo>
                    <a:pt x="758" y="108"/>
                  </a:lnTo>
                  <a:lnTo>
                    <a:pt x="760" y="108"/>
                  </a:lnTo>
                  <a:lnTo>
                    <a:pt x="762" y="104"/>
                  </a:lnTo>
                  <a:lnTo>
                    <a:pt x="764" y="100"/>
                  </a:lnTo>
                  <a:lnTo>
                    <a:pt x="768" y="94"/>
                  </a:lnTo>
                  <a:lnTo>
                    <a:pt x="774" y="90"/>
                  </a:lnTo>
                  <a:lnTo>
                    <a:pt x="778" y="84"/>
                  </a:lnTo>
                  <a:lnTo>
                    <a:pt x="784" y="80"/>
                  </a:lnTo>
                  <a:lnTo>
                    <a:pt x="790" y="78"/>
                  </a:lnTo>
                  <a:lnTo>
                    <a:pt x="790" y="78"/>
                  </a:lnTo>
                  <a:lnTo>
                    <a:pt x="790" y="78"/>
                  </a:lnTo>
                  <a:lnTo>
                    <a:pt x="790" y="80"/>
                  </a:lnTo>
                  <a:lnTo>
                    <a:pt x="790" y="82"/>
                  </a:lnTo>
                  <a:lnTo>
                    <a:pt x="790" y="86"/>
                  </a:lnTo>
                  <a:lnTo>
                    <a:pt x="790" y="90"/>
                  </a:lnTo>
                  <a:lnTo>
                    <a:pt x="788" y="96"/>
                  </a:lnTo>
                  <a:lnTo>
                    <a:pt x="786" y="104"/>
                  </a:lnTo>
                  <a:lnTo>
                    <a:pt x="784" y="108"/>
                  </a:lnTo>
                  <a:lnTo>
                    <a:pt x="778" y="120"/>
                  </a:lnTo>
                  <a:lnTo>
                    <a:pt x="772" y="132"/>
                  </a:lnTo>
                  <a:lnTo>
                    <a:pt x="762" y="144"/>
                  </a:lnTo>
                  <a:lnTo>
                    <a:pt x="752" y="156"/>
                  </a:lnTo>
                  <a:lnTo>
                    <a:pt x="744" y="164"/>
                  </a:lnTo>
                  <a:lnTo>
                    <a:pt x="740" y="174"/>
                  </a:lnTo>
                  <a:lnTo>
                    <a:pt x="720" y="190"/>
                  </a:lnTo>
                  <a:lnTo>
                    <a:pt x="698" y="208"/>
                  </a:lnTo>
                  <a:lnTo>
                    <a:pt x="698" y="208"/>
                  </a:lnTo>
                  <a:lnTo>
                    <a:pt x="696" y="210"/>
                  </a:lnTo>
                  <a:lnTo>
                    <a:pt x="694" y="212"/>
                  </a:lnTo>
                  <a:lnTo>
                    <a:pt x="690" y="214"/>
                  </a:lnTo>
                  <a:lnTo>
                    <a:pt x="686" y="216"/>
                  </a:lnTo>
                  <a:lnTo>
                    <a:pt x="680" y="218"/>
                  </a:lnTo>
                  <a:lnTo>
                    <a:pt x="672" y="218"/>
                  </a:lnTo>
                  <a:lnTo>
                    <a:pt x="666" y="218"/>
                  </a:lnTo>
                  <a:lnTo>
                    <a:pt x="660" y="216"/>
                  </a:lnTo>
                  <a:lnTo>
                    <a:pt x="656" y="216"/>
                  </a:lnTo>
                  <a:lnTo>
                    <a:pt x="654" y="216"/>
                  </a:lnTo>
                  <a:lnTo>
                    <a:pt x="652" y="216"/>
                  </a:lnTo>
                  <a:lnTo>
                    <a:pt x="652" y="216"/>
                  </a:lnTo>
                  <a:lnTo>
                    <a:pt x="648" y="216"/>
                  </a:lnTo>
                  <a:lnTo>
                    <a:pt x="646" y="218"/>
                  </a:lnTo>
                  <a:lnTo>
                    <a:pt x="644" y="220"/>
                  </a:lnTo>
                  <a:lnTo>
                    <a:pt x="644" y="224"/>
                  </a:lnTo>
                  <a:lnTo>
                    <a:pt x="646" y="228"/>
                  </a:lnTo>
                  <a:lnTo>
                    <a:pt x="646" y="232"/>
                  </a:lnTo>
                  <a:lnTo>
                    <a:pt x="646" y="236"/>
                  </a:lnTo>
                  <a:lnTo>
                    <a:pt x="646" y="238"/>
                  </a:lnTo>
                  <a:lnTo>
                    <a:pt x="644" y="240"/>
                  </a:lnTo>
                  <a:lnTo>
                    <a:pt x="642" y="242"/>
                  </a:lnTo>
                  <a:lnTo>
                    <a:pt x="638" y="242"/>
                  </a:lnTo>
                  <a:lnTo>
                    <a:pt x="636" y="242"/>
                  </a:lnTo>
                  <a:lnTo>
                    <a:pt x="632" y="240"/>
                  </a:lnTo>
                  <a:lnTo>
                    <a:pt x="630" y="240"/>
                  </a:lnTo>
                  <a:lnTo>
                    <a:pt x="628" y="240"/>
                  </a:lnTo>
                  <a:lnTo>
                    <a:pt x="628" y="262"/>
                  </a:lnTo>
                  <a:lnTo>
                    <a:pt x="628" y="262"/>
                  </a:lnTo>
                  <a:lnTo>
                    <a:pt x="626" y="264"/>
                  </a:lnTo>
                  <a:lnTo>
                    <a:pt x="622" y="268"/>
                  </a:lnTo>
                  <a:lnTo>
                    <a:pt x="618" y="270"/>
                  </a:lnTo>
                  <a:lnTo>
                    <a:pt x="612" y="274"/>
                  </a:lnTo>
                  <a:lnTo>
                    <a:pt x="608" y="276"/>
                  </a:lnTo>
                  <a:lnTo>
                    <a:pt x="606" y="276"/>
                  </a:lnTo>
                  <a:lnTo>
                    <a:pt x="604" y="276"/>
                  </a:lnTo>
                  <a:lnTo>
                    <a:pt x="602" y="274"/>
                  </a:lnTo>
                  <a:lnTo>
                    <a:pt x="600" y="274"/>
                  </a:lnTo>
                  <a:lnTo>
                    <a:pt x="600" y="272"/>
                  </a:lnTo>
                  <a:lnTo>
                    <a:pt x="600" y="268"/>
                  </a:lnTo>
                  <a:lnTo>
                    <a:pt x="602" y="264"/>
                  </a:lnTo>
                  <a:lnTo>
                    <a:pt x="606" y="262"/>
                  </a:lnTo>
                  <a:lnTo>
                    <a:pt x="608" y="258"/>
                  </a:lnTo>
                  <a:lnTo>
                    <a:pt x="608" y="256"/>
                  </a:lnTo>
                  <a:lnTo>
                    <a:pt x="608" y="254"/>
                  </a:lnTo>
                  <a:lnTo>
                    <a:pt x="604" y="252"/>
                  </a:lnTo>
                  <a:lnTo>
                    <a:pt x="600" y="252"/>
                  </a:lnTo>
                  <a:lnTo>
                    <a:pt x="596" y="254"/>
                  </a:lnTo>
                  <a:lnTo>
                    <a:pt x="592" y="256"/>
                  </a:lnTo>
                  <a:lnTo>
                    <a:pt x="586" y="260"/>
                  </a:lnTo>
                  <a:lnTo>
                    <a:pt x="582" y="264"/>
                  </a:lnTo>
                  <a:lnTo>
                    <a:pt x="574" y="266"/>
                  </a:lnTo>
                  <a:lnTo>
                    <a:pt x="568" y="266"/>
                  </a:lnTo>
                  <a:lnTo>
                    <a:pt x="562" y="266"/>
                  </a:lnTo>
                  <a:lnTo>
                    <a:pt x="558" y="266"/>
                  </a:lnTo>
                  <a:lnTo>
                    <a:pt x="556" y="264"/>
                  </a:lnTo>
                  <a:lnTo>
                    <a:pt x="554" y="264"/>
                  </a:lnTo>
                  <a:lnTo>
                    <a:pt x="554" y="264"/>
                  </a:lnTo>
                  <a:lnTo>
                    <a:pt x="552" y="266"/>
                  </a:lnTo>
                  <a:lnTo>
                    <a:pt x="550" y="268"/>
                  </a:lnTo>
                  <a:lnTo>
                    <a:pt x="550" y="270"/>
                  </a:lnTo>
                  <a:lnTo>
                    <a:pt x="552" y="274"/>
                  </a:lnTo>
                  <a:lnTo>
                    <a:pt x="554" y="278"/>
                  </a:lnTo>
                  <a:lnTo>
                    <a:pt x="560" y="282"/>
                  </a:lnTo>
                  <a:lnTo>
                    <a:pt x="566" y="286"/>
                  </a:lnTo>
                  <a:lnTo>
                    <a:pt x="570" y="290"/>
                  </a:lnTo>
                  <a:lnTo>
                    <a:pt x="574" y="294"/>
                  </a:lnTo>
                  <a:lnTo>
                    <a:pt x="578" y="296"/>
                  </a:lnTo>
                  <a:lnTo>
                    <a:pt x="578" y="296"/>
                  </a:lnTo>
                  <a:lnTo>
                    <a:pt x="580" y="296"/>
                  </a:lnTo>
                  <a:lnTo>
                    <a:pt x="584" y="294"/>
                  </a:lnTo>
                  <a:lnTo>
                    <a:pt x="590" y="294"/>
                  </a:lnTo>
                  <a:lnTo>
                    <a:pt x="594" y="292"/>
                  </a:lnTo>
                  <a:lnTo>
                    <a:pt x="600" y="292"/>
                  </a:lnTo>
                  <a:lnTo>
                    <a:pt x="604" y="290"/>
                  </a:lnTo>
                  <a:lnTo>
                    <a:pt x="610" y="290"/>
                  </a:lnTo>
                  <a:lnTo>
                    <a:pt x="616" y="292"/>
                  </a:lnTo>
                  <a:lnTo>
                    <a:pt x="620" y="294"/>
                  </a:lnTo>
                  <a:lnTo>
                    <a:pt x="622" y="296"/>
                  </a:lnTo>
                  <a:lnTo>
                    <a:pt x="624" y="298"/>
                  </a:lnTo>
                  <a:lnTo>
                    <a:pt x="624" y="300"/>
                  </a:lnTo>
                  <a:lnTo>
                    <a:pt x="620" y="302"/>
                  </a:lnTo>
                  <a:lnTo>
                    <a:pt x="616" y="304"/>
                  </a:lnTo>
                  <a:lnTo>
                    <a:pt x="610" y="306"/>
                  </a:lnTo>
                  <a:lnTo>
                    <a:pt x="604" y="308"/>
                  </a:lnTo>
                  <a:lnTo>
                    <a:pt x="600" y="312"/>
                  </a:lnTo>
                  <a:lnTo>
                    <a:pt x="596" y="314"/>
                  </a:lnTo>
                  <a:lnTo>
                    <a:pt x="592" y="316"/>
                  </a:lnTo>
                  <a:lnTo>
                    <a:pt x="590" y="316"/>
                  </a:lnTo>
                  <a:lnTo>
                    <a:pt x="590" y="316"/>
                  </a:lnTo>
                  <a:lnTo>
                    <a:pt x="588" y="318"/>
                  </a:lnTo>
                  <a:lnTo>
                    <a:pt x="584" y="320"/>
                  </a:lnTo>
                  <a:lnTo>
                    <a:pt x="582" y="324"/>
                  </a:lnTo>
                  <a:lnTo>
                    <a:pt x="580" y="326"/>
                  </a:lnTo>
                  <a:lnTo>
                    <a:pt x="580" y="332"/>
                  </a:lnTo>
                  <a:lnTo>
                    <a:pt x="582" y="336"/>
                  </a:lnTo>
                  <a:lnTo>
                    <a:pt x="586" y="342"/>
                  </a:lnTo>
                  <a:lnTo>
                    <a:pt x="590" y="348"/>
                  </a:lnTo>
                  <a:lnTo>
                    <a:pt x="594" y="352"/>
                  </a:lnTo>
                  <a:lnTo>
                    <a:pt x="596" y="358"/>
                  </a:lnTo>
                  <a:lnTo>
                    <a:pt x="598" y="362"/>
                  </a:lnTo>
                  <a:lnTo>
                    <a:pt x="600" y="364"/>
                  </a:lnTo>
                  <a:lnTo>
                    <a:pt x="600" y="366"/>
                  </a:lnTo>
                  <a:lnTo>
                    <a:pt x="608" y="390"/>
                  </a:lnTo>
                  <a:lnTo>
                    <a:pt x="610" y="390"/>
                  </a:lnTo>
                  <a:lnTo>
                    <a:pt x="610" y="394"/>
                  </a:lnTo>
                  <a:lnTo>
                    <a:pt x="612" y="398"/>
                  </a:lnTo>
                  <a:lnTo>
                    <a:pt x="614" y="402"/>
                  </a:lnTo>
                  <a:lnTo>
                    <a:pt x="614" y="406"/>
                  </a:lnTo>
                  <a:lnTo>
                    <a:pt x="614" y="412"/>
                  </a:lnTo>
                  <a:lnTo>
                    <a:pt x="614" y="416"/>
                  </a:lnTo>
                  <a:lnTo>
                    <a:pt x="614" y="422"/>
                  </a:lnTo>
                  <a:lnTo>
                    <a:pt x="612" y="426"/>
                  </a:lnTo>
                  <a:lnTo>
                    <a:pt x="610" y="430"/>
                  </a:lnTo>
                  <a:lnTo>
                    <a:pt x="606" y="434"/>
                  </a:lnTo>
                  <a:lnTo>
                    <a:pt x="606" y="436"/>
                  </a:lnTo>
                  <a:lnTo>
                    <a:pt x="604" y="438"/>
                  </a:lnTo>
                  <a:lnTo>
                    <a:pt x="592" y="458"/>
                  </a:lnTo>
                  <a:lnTo>
                    <a:pt x="582" y="482"/>
                  </a:lnTo>
                  <a:lnTo>
                    <a:pt x="560" y="502"/>
                  </a:lnTo>
                  <a:lnTo>
                    <a:pt x="544" y="512"/>
                  </a:lnTo>
                  <a:lnTo>
                    <a:pt x="540" y="520"/>
                  </a:lnTo>
                  <a:lnTo>
                    <a:pt x="536" y="520"/>
                  </a:lnTo>
                  <a:lnTo>
                    <a:pt x="526" y="522"/>
                  </a:lnTo>
                  <a:lnTo>
                    <a:pt x="514" y="522"/>
                  </a:lnTo>
                  <a:lnTo>
                    <a:pt x="502" y="520"/>
                  </a:lnTo>
                  <a:lnTo>
                    <a:pt x="494" y="532"/>
                  </a:lnTo>
                  <a:lnTo>
                    <a:pt x="482" y="534"/>
                  </a:lnTo>
                  <a:lnTo>
                    <a:pt x="482" y="534"/>
                  </a:lnTo>
                  <a:lnTo>
                    <a:pt x="480" y="534"/>
                  </a:lnTo>
                  <a:lnTo>
                    <a:pt x="478" y="534"/>
                  </a:lnTo>
                  <a:lnTo>
                    <a:pt x="474" y="536"/>
                  </a:lnTo>
                  <a:lnTo>
                    <a:pt x="472" y="536"/>
                  </a:lnTo>
                  <a:lnTo>
                    <a:pt x="470" y="540"/>
                  </a:lnTo>
                  <a:lnTo>
                    <a:pt x="468" y="542"/>
                  </a:lnTo>
                  <a:lnTo>
                    <a:pt x="468" y="546"/>
                  </a:lnTo>
                  <a:lnTo>
                    <a:pt x="470" y="552"/>
                  </a:lnTo>
                  <a:lnTo>
                    <a:pt x="470" y="558"/>
                  </a:lnTo>
                  <a:lnTo>
                    <a:pt x="470" y="564"/>
                  </a:lnTo>
                  <a:lnTo>
                    <a:pt x="470" y="568"/>
                  </a:lnTo>
                  <a:lnTo>
                    <a:pt x="470" y="570"/>
                  </a:lnTo>
                  <a:lnTo>
                    <a:pt x="468" y="572"/>
                  </a:lnTo>
                  <a:lnTo>
                    <a:pt x="456" y="574"/>
                  </a:lnTo>
                  <a:lnTo>
                    <a:pt x="454" y="574"/>
                  </a:lnTo>
                  <a:lnTo>
                    <a:pt x="452" y="572"/>
                  </a:lnTo>
                  <a:lnTo>
                    <a:pt x="450" y="570"/>
                  </a:lnTo>
                  <a:lnTo>
                    <a:pt x="450" y="566"/>
                  </a:lnTo>
                  <a:lnTo>
                    <a:pt x="450" y="564"/>
                  </a:lnTo>
                  <a:lnTo>
                    <a:pt x="452" y="560"/>
                  </a:lnTo>
                  <a:lnTo>
                    <a:pt x="456" y="556"/>
                  </a:lnTo>
                  <a:lnTo>
                    <a:pt x="458" y="552"/>
                  </a:lnTo>
                  <a:lnTo>
                    <a:pt x="460" y="548"/>
                  </a:lnTo>
                  <a:lnTo>
                    <a:pt x="460" y="544"/>
                  </a:lnTo>
                  <a:lnTo>
                    <a:pt x="458" y="540"/>
                  </a:lnTo>
                  <a:lnTo>
                    <a:pt x="456" y="538"/>
                  </a:lnTo>
                  <a:lnTo>
                    <a:pt x="452" y="536"/>
                  </a:lnTo>
                  <a:lnTo>
                    <a:pt x="448" y="536"/>
                  </a:lnTo>
                  <a:lnTo>
                    <a:pt x="444" y="534"/>
                  </a:lnTo>
                  <a:lnTo>
                    <a:pt x="442" y="532"/>
                  </a:lnTo>
                  <a:lnTo>
                    <a:pt x="442" y="532"/>
                  </a:lnTo>
                  <a:lnTo>
                    <a:pt x="438" y="534"/>
                  </a:lnTo>
                  <a:lnTo>
                    <a:pt x="434" y="536"/>
                  </a:lnTo>
                  <a:lnTo>
                    <a:pt x="434" y="538"/>
                  </a:lnTo>
                  <a:lnTo>
                    <a:pt x="432" y="538"/>
                  </a:lnTo>
                  <a:lnTo>
                    <a:pt x="430" y="528"/>
                  </a:lnTo>
                  <a:lnTo>
                    <a:pt x="418" y="516"/>
                  </a:lnTo>
                  <a:lnTo>
                    <a:pt x="412" y="514"/>
                  </a:lnTo>
                  <a:lnTo>
                    <a:pt x="408" y="516"/>
                  </a:lnTo>
                  <a:lnTo>
                    <a:pt x="402" y="516"/>
                  </a:lnTo>
                  <a:lnTo>
                    <a:pt x="396" y="516"/>
                  </a:lnTo>
                  <a:lnTo>
                    <a:pt x="390" y="516"/>
                  </a:lnTo>
                  <a:lnTo>
                    <a:pt x="386" y="514"/>
                  </a:lnTo>
                  <a:lnTo>
                    <a:pt x="382" y="514"/>
                  </a:lnTo>
                  <a:lnTo>
                    <a:pt x="382" y="514"/>
                  </a:lnTo>
                  <a:lnTo>
                    <a:pt x="378" y="514"/>
                  </a:lnTo>
                  <a:lnTo>
                    <a:pt x="372" y="514"/>
                  </a:lnTo>
                  <a:lnTo>
                    <a:pt x="370" y="516"/>
                  </a:lnTo>
                  <a:lnTo>
                    <a:pt x="368" y="516"/>
                  </a:lnTo>
                  <a:lnTo>
                    <a:pt x="364" y="516"/>
                  </a:lnTo>
                  <a:lnTo>
                    <a:pt x="362" y="518"/>
                  </a:lnTo>
                  <a:lnTo>
                    <a:pt x="362" y="520"/>
                  </a:lnTo>
                  <a:lnTo>
                    <a:pt x="362" y="520"/>
                  </a:lnTo>
                  <a:lnTo>
                    <a:pt x="362" y="522"/>
                  </a:lnTo>
                  <a:lnTo>
                    <a:pt x="358" y="524"/>
                  </a:lnTo>
                  <a:lnTo>
                    <a:pt x="356" y="526"/>
                  </a:lnTo>
                  <a:lnTo>
                    <a:pt x="356" y="526"/>
                  </a:lnTo>
                  <a:lnTo>
                    <a:pt x="356" y="528"/>
                  </a:lnTo>
                  <a:lnTo>
                    <a:pt x="356" y="528"/>
                  </a:lnTo>
                  <a:lnTo>
                    <a:pt x="356" y="528"/>
                  </a:lnTo>
                  <a:lnTo>
                    <a:pt x="356" y="532"/>
                  </a:lnTo>
                  <a:lnTo>
                    <a:pt x="358" y="538"/>
                  </a:lnTo>
                  <a:lnTo>
                    <a:pt x="356" y="542"/>
                  </a:lnTo>
                  <a:lnTo>
                    <a:pt x="356" y="544"/>
                  </a:lnTo>
                  <a:lnTo>
                    <a:pt x="354" y="544"/>
                  </a:lnTo>
                  <a:lnTo>
                    <a:pt x="352" y="544"/>
                  </a:lnTo>
                  <a:lnTo>
                    <a:pt x="352" y="544"/>
                  </a:lnTo>
                  <a:lnTo>
                    <a:pt x="350" y="544"/>
                  </a:lnTo>
                  <a:lnTo>
                    <a:pt x="348" y="544"/>
                  </a:lnTo>
                  <a:lnTo>
                    <a:pt x="342" y="546"/>
                  </a:lnTo>
                  <a:lnTo>
                    <a:pt x="338" y="548"/>
                  </a:lnTo>
                  <a:lnTo>
                    <a:pt x="334" y="548"/>
                  </a:lnTo>
                  <a:lnTo>
                    <a:pt x="332" y="548"/>
                  </a:lnTo>
                  <a:lnTo>
                    <a:pt x="332" y="548"/>
                  </a:lnTo>
                  <a:lnTo>
                    <a:pt x="332" y="546"/>
                  </a:lnTo>
                  <a:lnTo>
                    <a:pt x="332" y="542"/>
                  </a:lnTo>
                  <a:lnTo>
                    <a:pt x="334" y="538"/>
                  </a:lnTo>
                  <a:lnTo>
                    <a:pt x="334" y="536"/>
                  </a:lnTo>
                  <a:lnTo>
                    <a:pt x="334" y="534"/>
                  </a:lnTo>
                  <a:lnTo>
                    <a:pt x="326" y="528"/>
                  </a:lnTo>
                  <a:lnTo>
                    <a:pt x="320" y="530"/>
                  </a:lnTo>
                  <a:lnTo>
                    <a:pt x="316" y="530"/>
                  </a:lnTo>
                  <a:lnTo>
                    <a:pt x="312" y="528"/>
                  </a:lnTo>
                  <a:lnTo>
                    <a:pt x="310" y="526"/>
                  </a:lnTo>
                  <a:lnTo>
                    <a:pt x="308" y="524"/>
                  </a:lnTo>
                  <a:lnTo>
                    <a:pt x="308" y="522"/>
                  </a:lnTo>
                  <a:lnTo>
                    <a:pt x="308" y="520"/>
                  </a:lnTo>
                  <a:lnTo>
                    <a:pt x="308" y="520"/>
                  </a:lnTo>
                  <a:lnTo>
                    <a:pt x="312" y="498"/>
                  </a:lnTo>
                  <a:lnTo>
                    <a:pt x="316" y="488"/>
                  </a:lnTo>
                  <a:lnTo>
                    <a:pt x="320" y="484"/>
                  </a:lnTo>
                  <a:lnTo>
                    <a:pt x="320" y="484"/>
                  </a:lnTo>
                  <a:lnTo>
                    <a:pt x="316" y="470"/>
                  </a:lnTo>
                  <a:lnTo>
                    <a:pt x="310" y="458"/>
                  </a:lnTo>
                  <a:lnTo>
                    <a:pt x="304" y="452"/>
                  </a:lnTo>
                  <a:lnTo>
                    <a:pt x="300" y="450"/>
                  </a:lnTo>
                  <a:lnTo>
                    <a:pt x="300" y="448"/>
                  </a:lnTo>
                  <a:lnTo>
                    <a:pt x="298" y="448"/>
                  </a:lnTo>
                  <a:lnTo>
                    <a:pt x="264" y="452"/>
                  </a:lnTo>
                  <a:lnTo>
                    <a:pt x="252" y="450"/>
                  </a:lnTo>
                  <a:lnTo>
                    <a:pt x="248" y="446"/>
                  </a:lnTo>
                  <a:lnTo>
                    <a:pt x="242" y="442"/>
                  </a:lnTo>
                  <a:lnTo>
                    <a:pt x="232" y="440"/>
                  </a:lnTo>
                  <a:lnTo>
                    <a:pt x="222" y="440"/>
                  </a:lnTo>
                  <a:lnTo>
                    <a:pt x="216" y="438"/>
                  </a:lnTo>
                  <a:lnTo>
                    <a:pt x="208" y="440"/>
                  </a:lnTo>
                  <a:lnTo>
                    <a:pt x="200" y="444"/>
                  </a:lnTo>
                  <a:lnTo>
                    <a:pt x="196" y="446"/>
                  </a:lnTo>
                  <a:lnTo>
                    <a:pt x="192" y="450"/>
                  </a:lnTo>
                  <a:lnTo>
                    <a:pt x="188" y="452"/>
                  </a:lnTo>
                  <a:lnTo>
                    <a:pt x="186" y="454"/>
                  </a:lnTo>
                  <a:lnTo>
                    <a:pt x="186" y="454"/>
                  </a:lnTo>
                  <a:lnTo>
                    <a:pt x="186" y="454"/>
                  </a:lnTo>
                  <a:lnTo>
                    <a:pt x="186" y="452"/>
                  </a:lnTo>
                  <a:lnTo>
                    <a:pt x="186" y="452"/>
                  </a:lnTo>
                  <a:lnTo>
                    <a:pt x="184" y="450"/>
                  </a:lnTo>
                  <a:lnTo>
                    <a:pt x="184" y="448"/>
                  </a:lnTo>
                  <a:lnTo>
                    <a:pt x="182" y="450"/>
                  </a:lnTo>
                  <a:lnTo>
                    <a:pt x="180" y="450"/>
                  </a:lnTo>
                  <a:lnTo>
                    <a:pt x="178" y="450"/>
                  </a:lnTo>
                  <a:lnTo>
                    <a:pt x="178" y="452"/>
                  </a:lnTo>
                  <a:lnTo>
                    <a:pt x="114" y="438"/>
                  </a:lnTo>
                  <a:lnTo>
                    <a:pt x="88" y="416"/>
                  </a:lnTo>
                  <a:lnTo>
                    <a:pt x="82" y="402"/>
                  </a:lnTo>
                  <a:lnTo>
                    <a:pt x="82" y="392"/>
                  </a:lnTo>
                  <a:lnTo>
                    <a:pt x="88" y="384"/>
                  </a:lnTo>
                  <a:lnTo>
                    <a:pt x="92" y="380"/>
                  </a:lnTo>
                  <a:lnTo>
                    <a:pt x="94" y="380"/>
                  </a:lnTo>
                  <a:lnTo>
                    <a:pt x="88" y="366"/>
                  </a:lnTo>
                  <a:lnTo>
                    <a:pt x="96" y="362"/>
                  </a:lnTo>
                  <a:lnTo>
                    <a:pt x="94" y="358"/>
                  </a:lnTo>
                  <a:lnTo>
                    <a:pt x="92" y="354"/>
                  </a:lnTo>
                  <a:lnTo>
                    <a:pt x="92" y="350"/>
                  </a:lnTo>
                  <a:lnTo>
                    <a:pt x="90" y="348"/>
                  </a:lnTo>
                  <a:lnTo>
                    <a:pt x="90" y="346"/>
                  </a:lnTo>
                  <a:lnTo>
                    <a:pt x="88" y="342"/>
                  </a:lnTo>
                  <a:lnTo>
                    <a:pt x="86" y="340"/>
                  </a:lnTo>
                  <a:lnTo>
                    <a:pt x="82" y="338"/>
                  </a:lnTo>
                  <a:lnTo>
                    <a:pt x="76" y="336"/>
                  </a:lnTo>
                  <a:lnTo>
                    <a:pt x="72" y="336"/>
                  </a:lnTo>
                  <a:lnTo>
                    <a:pt x="66" y="334"/>
                  </a:lnTo>
                  <a:lnTo>
                    <a:pt x="62" y="332"/>
                  </a:lnTo>
                  <a:lnTo>
                    <a:pt x="60" y="330"/>
                  </a:lnTo>
                  <a:lnTo>
                    <a:pt x="58" y="328"/>
                  </a:lnTo>
                  <a:lnTo>
                    <a:pt x="50" y="330"/>
                  </a:lnTo>
                  <a:lnTo>
                    <a:pt x="30" y="332"/>
                  </a:lnTo>
                  <a:lnTo>
                    <a:pt x="28" y="314"/>
                  </a:lnTo>
                  <a:lnTo>
                    <a:pt x="26" y="312"/>
                  </a:lnTo>
                  <a:lnTo>
                    <a:pt x="26" y="312"/>
                  </a:lnTo>
                  <a:lnTo>
                    <a:pt x="24" y="310"/>
                  </a:lnTo>
                  <a:lnTo>
                    <a:pt x="22" y="308"/>
                  </a:lnTo>
                  <a:lnTo>
                    <a:pt x="20" y="304"/>
                  </a:lnTo>
                  <a:lnTo>
                    <a:pt x="18" y="300"/>
                  </a:lnTo>
                  <a:lnTo>
                    <a:pt x="16" y="294"/>
                  </a:lnTo>
                  <a:lnTo>
                    <a:pt x="16" y="290"/>
                  </a:lnTo>
                  <a:lnTo>
                    <a:pt x="16" y="290"/>
                  </a:lnTo>
                  <a:lnTo>
                    <a:pt x="14" y="286"/>
                  </a:lnTo>
                  <a:lnTo>
                    <a:pt x="12" y="284"/>
                  </a:lnTo>
                  <a:lnTo>
                    <a:pt x="10" y="282"/>
                  </a:lnTo>
                  <a:lnTo>
                    <a:pt x="6" y="282"/>
                  </a:lnTo>
                  <a:lnTo>
                    <a:pt x="4" y="280"/>
                  </a:lnTo>
                  <a:lnTo>
                    <a:pt x="2" y="280"/>
                  </a:lnTo>
                  <a:lnTo>
                    <a:pt x="0" y="276"/>
                  </a:lnTo>
                  <a:lnTo>
                    <a:pt x="0" y="272"/>
                  </a:lnTo>
                  <a:lnTo>
                    <a:pt x="0" y="272"/>
                  </a:lnTo>
                  <a:lnTo>
                    <a:pt x="0" y="270"/>
                  </a:lnTo>
                  <a:lnTo>
                    <a:pt x="0" y="266"/>
                  </a:lnTo>
                  <a:lnTo>
                    <a:pt x="0" y="264"/>
                  </a:lnTo>
                  <a:lnTo>
                    <a:pt x="2" y="260"/>
                  </a:lnTo>
                  <a:lnTo>
                    <a:pt x="4" y="256"/>
                  </a:lnTo>
                  <a:lnTo>
                    <a:pt x="8" y="254"/>
                  </a:lnTo>
                  <a:lnTo>
                    <a:pt x="12" y="252"/>
                  </a:lnTo>
                  <a:lnTo>
                    <a:pt x="18" y="252"/>
                  </a:lnTo>
                  <a:lnTo>
                    <a:pt x="28" y="254"/>
                  </a:lnTo>
                  <a:lnTo>
                    <a:pt x="40" y="246"/>
                  </a:lnTo>
                  <a:lnTo>
                    <a:pt x="40" y="246"/>
                  </a:lnTo>
                  <a:lnTo>
                    <a:pt x="42" y="244"/>
                  </a:lnTo>
                  <a:lnTo>
                    <a:pt x="44" y="242"/>
                  </a:lnTo>
                  <a:lnTo>
                    <a:pt x="48" y="242"/>
                  </a:lnTo>
                  <a:lnTo>
                    <a:pt x="54" y="240"/>
                  </a:lnTo>
                  <a:lnTo>
                    <a:pt x="54" y="240"/>
                  </a:lnTo>
                  <a:lnTo>
                    <a:pt x="56" y="240"/>
                  </a:lnTo>
                  <a:lnTo>
                    <a:pt x="60" y="240"/>
                  </a:lnTo>
                  <a:lnTo>
                    <a:pt x="64" y="238"/>
                  </a:lnTo>
                  <a:lnTo>
                    <a:pt x="70" y="236"/>
                  </a:lnTo>
                  <a:lnTo>
                    <a:pt x="74" y="232"/>
                  </a:lnTo>
                  <a:lnTo>
                    <a:pt x="78" y="226"/>
                  </a:lnTo>
                  <a:lnTo>
                    <a:pt x="80" y="220"/>
                  </a:lnTo>
                  <a:lnTo>
                    <a:pt x="82" y="218"/>
                  </a:lnTo>
                  <a:lnTo>
                    <a:pt x="82" y="216"/>
                  </a:lnTo>
                  <a:lnTo>
                    <a:pt x="84" y="212"/>
                  </a:lnTo>
                  <a:lnTo>
                    <a:pt x="84" y="208"/>
                  </a:lnTo>
                  <a:lnTo>
                    <a:pt x="84" y="206"/>
                  </a:lnTo>
                  <a:lnTo>
                    <a:pt x="84" y="202"/>
                  </a:lnTo>
                  <a:lnTo>
                    <a:pt x="80" y="202"/>
                  </a:lnTo>
                  <a:lnTo>
                    <a:pt x="78" y="198"/>
                  </a:lnTo>
                  <a:lnTo>
                    <a:pt x="76" y="196"/>
                  </a:lnTo>
                  <a:lnTo>
                    <a:pt x="74" y="192"/>
                  </a:lnTo>
                  <a:lnTo>
                    <a:pt x="74" y="188"/>
                  </a:lnTo>
                  <a:lnTo>
                    <a:pt x="74" y="186"/>
                  </a:lnTo>
                  <a:lnTo>
                    <a:pt x="80" y="184"/>
                  </a:lnTo>
                  <a:lnTo>
                    <a:pt x="84" y="182"/>
                  </a:lnTo>
                  <a:lnTo>
                    <a:pt x="86" y="182"/>
                  </a:lnTo>
                  <a:lnTo>
                    <a:pt x="88" y="180"/>
                  </a:lnTo>
                  <a:lnTo>
                    <a:pt x="88" y="180"/>
                  </a:lnTo>
                  <a:lnTo>
                    <a:pt x="90" y="178"/>
                  </a:lnTo>
                  <a:lnTo>
                    <a:pt x="90" y="176"/>
                  </a:lnTo>
                  <a:lnTo>
                    <a:pt x="90" y="174"/>
                  </a:lnTo>
                  <a:lnTo>
                    <a:pt x="90" y="172"/>
                  </a:lnTo>
                  <a:lnTo>
                    <a:pt x="90" y="172"/>
                  </a:lnTo>
                  <a:lnTo>
                    <a:pt x="94" y="172"/>
                  </a:lnTo>
                  <a:lnTo>
                    <a:pt x="98" y="170"/>
                  </a:lnTo>
                  <a:lnTo>
                    <a:pt x="102" y="170"/>
                  </a:lnTo>
                  <a:lnTo>
                    <a:pt x="106" y="168"/>
                  </a:lnTo>
                  <a:lnTo>
                    <a:pt x="110" y="164"/>
                  </a:lnTo>
                  <a:lnTo>
                    <a:pt x="112" y="158"/>
                  </a:lnTo>
                  <a:lnTo>
                    <a:pt x="116" y="152"/>
                  </a:lnTo>
                  <a:lnTo>
                    <a:pt x="116" y="146"/>
                  </a:lnTo>
                  <a:lnTo>
                    <a:pt x="116" y="142"/>
                  </a:lnTo>
                  <a:lnTo>
                    <a:pt x="120" y="136"/>
                  </a:lnTo>
                  <a:lnTo>
                    <a:pt x="124" y="134"/>
                  </a:lnTo>
                  <a:lnTo>
                    <a:pt x="128" y="132"/>
                  </a:lnTo>
                  <a:lnTo>
                    <a:pt x="134" y="130"/>
                  </a:lnTo>
                  <a:lnTo>
                    <a:pt x="140" y="130"/>
                  </a:lnTo>
                  <a:lnTo>
                    <a:pt x="144" y="128"/>
                  </a:lnTo>
                  <a:lnTo>
                    <a:pt x="146" y="124"/>
                  </a:lnTo>
                  <a:lnTo>
                    <a:pt x="148" y="120"/>
                  </a:lnTo>
                  <a:lnTo>
                    <a:pt x="150" y="114"/>
                  </a:lnTo>
                  <a:lnTo>
                    <a:pt x="154" y="110"/>
                  </a:lnTo>
                  <a:lnTo>
                    <a:pt x="158" y="104"/>
                  </a:lnTo>
                  <a:lnTo>
                    <a:pt x="164" y="102"/>
                  </a:lnTo>
                  <a:lnTo>
                    <a:pt x="172" y="100"/>
                  </a:lnTo>
                  <a:lnTo>
                    <a:pt x="176" y="100"/>
                  </a:lnTo>
                  <a:lnTo>
                    <a:pt x="178" y="98"/>
                  </a:lnTo>
                  <a:lnTo>
                    <a:pt x="180" y="96"/>
                  </a:lnTo>
                  <a:lnTo>
                    <a:pt x="180" y="94"/>
                  </a:lnTo>
                  <a:lnTo>
                    <a:pt x="180" y="92"/>
                  </a:lnTo>
                  <a:lnTo>
                    <a:pt x="180" y="90"/>
                  </a:lnTo>
                  <a:lnTo>
                    <a:pt x="180" y="86"/>
                  </a:lnTo>
                  <a:lnTo>
                    <a:pt x="182" y="82"/>
                  </a:lnTo>
                  <a:lnTo>
                    <a:pt x="186" y="80"/>
                  </a:lnTo>
                  <a:lnTo>
                    <a:pt x="190" y="76"/>
                  </a:lnTo>
                  <a:lnTo>
                    <a:pt x="194" y="74"/>
                  </a:lnTo>
                  <a:lnTo>
                    <a:pt x="216" y="74"/>
                  </a:lnTo>
                  <a:lnTo>
                    <a:pt x="194" y="86"/>
                  </a:lnTo>
                </a:path>
              </a:pathLst>
            </a:custGeom>
            <a:grpFill/>
            <a:ln w="6350">
              <a:solidFill>
                <a:schemeClr val="bg1"/>
              </a:solidFill>
              <a:prstDash val="solid"/>
              <a:round/>
              <a:headEnd/>
              <a:tailEnd/>
            </a:ln>
          </p:spPr>
          <p:txBody>
            <a:bodyPr/>
            <a:lstStyle/>
            <a:p>
              <a:endParaRPr lang="ru-RU"/>
            </a:p>
          </p:txBody>
        </p:sp>
        <p:sp>
          <p:nvSpPr>
            <p:cNvPr id="25" name="Freeform 212">
              <a:extLst>
                <a:ext uri="{FF2B5EF4-FFF2-40B4-BE49-F238E27FC236}">
                  <a16:creationId xmlns:a16="http://schemas.microsoft.com/office/drawing/2014/main" id="{5F6B433A-5E55-425C-87F6-FAB36CB9B067}"/>
                </a:ext>
              </a:extLst>
            </p:cNvPr>
            <p:cNvSpPr>
              <a:spLocks/>
            </p:cNvSpPr>
            <p:nvPr/>
          </p:nvSpPr>
          <p:spPr bwMode="gray">
            <a:xfrm>
              <a:off x="2133" y="2924"/>
              <a:ext cx="68" cy="56"/>
            </a:xfrm>
            <a:custGeom>
              <a:avLst/>
              <a:gdLst>
                <a:gd name="T0" fmla="*/ 2 w 68"/>
                <a:gd name="T1" fmla="*/ 36 h 56"/>
                <a:gd name="T2" fmla="*/ 2 w 68"/>
                <a:gd name="T3" fmla="*/ 32 h 56"/>
                <a:gd name="T4" fmla="*/ 0 w 68"/>
                <a:gd name="T5" fmla="*/ 22 h 56"/>
                <a:gd name="T6" fmla="*/ 2 w 68"/>
                <a:gd name="T7" fmla="*/ 10 h 56"/>
                <a:gd name="T8" fmla="*/ 10 w 68"/>
                <a:gd name="T9" fmla="*/ 4 h 56"/>
                <a:gd name="T10" fmla="*/ 10 w 68"/>
                <a:gd name="T11" fmla="*/ 2 h 56"/>
                <a:gd name="T12" fmla="*/ 12 w 68"/>
                <a:gd name="T13" fmla="*/ 2 h 56"/>
                <a:gd name="T14" fmla="*/ 14 w 68"/>
                <a:gd name="T15" fmla="*/ 2 h 56"/>
                <a:gd name="T16" fmla="*/ 16 w 68"/>
                <a:gd name="T17" fmla="*/ 0 h 56"/>
                <a:gd name="T18" fmla="*/ 22 w 68"/>
                <a:gd name="T19" fmla="*/ 0 h 56"/>
                <a:gd name="T20" fmla="*/ 28 w 68"/>
                <a:gd name="T21" fmla="*/ 2 h 56"/>
                <a:gd name="T22" fmla="*/ 34 w 68"/>
                <a:gd name="T23" fmla="*/ 4 h 56"/>
                <a:gd name="T24" fmla="*/ 42 w 68"/>
                <a:gd name="T25" fmla="*/ 10 h 56"/>
                <a:gd name="T26" fmla="*/ 44 w 68"/>
                <a:gd name="T27" fmla="*/ 8 h 56"/>
                <a:gd name="T28" fmla="*/ 46 w 68"/>
                <a:gd name="T29" fmla="*/ 8 h 56"/>
                <a:gd name="T30" fmla="*/ 50 w 68"/>
                <a:gd name="T31" fmla="*/ 8 h 56"/>
                <a:gd name="T32" fmla="*/ 54 w 68"/>
                <a:gd name="T33" fmla="*/ 8 h 56"/>
                <a:gd name="T34" fmla="*/ 58 w 68"/>
                <a:gd name="T35" fmla="*/ 8 h 56"/>
                <a:gd name="T36" fmla="*/ 60 w 68"/>
                <a:gd name="T37" fmla="*/ 8 h 56"/>
                <a:gd name="T38" fmla="*/ 64 w 68"/>
                <a:gd name="T39" fmla="*/ 10 h 56"/>
                <a:gd name="T40" fmla="*/ 66 w 68"/>
                <a:gd name="T41" fmla="*/ 12 h 56"/>
                <a:gd name="T42" fmla="*/ 68 w 68"/>
                <a:gd name="T43" fmla="*/ 16 h 56"/>
                <a:gd name="T44" fmla="*/ 68 w 68"/>
                <a:gd name="T45" fmla="*/ 18 h 56"/>
                <a:gd name="T46" fmla="*/ 66 w 68"/>
                <a:gd name="T47" fmla="*/ 22 h 56"/>
                <a:gd name="T48" fmla="*/ 66 w 68"/>
                <a:gd name="T49" fmla="*/ 26 h 56"/>
                <a:gd name="T50" fmla="*/ 64 w 68"/>
                <a:gd name="T51" fmla="*/ 30 h 56"/>
                <a:gd name="T52" fmla="*/ 64 w 68"/>
                <a:gd name="T53" fmla="*/ 32 h 56"/>
                <a:gd name="T54" fmla="*/ 64 w 68"/>
                <a:gd name="T55" fmla="*/ 34 h 56"/>
                <a:gd name="T56" fmla="*/ 54 w 68"/>
                <a:gd name="T57" fmla="*/ 38 h 56"/>
                <a:gd name="T58" fmla="*/ 50 w 68"/>
                <a:gd name="T59" fmla="*/ 42 h 56"/>
                <a:gd name="T60" fmla="*/ 46 w 68"/>
                <a:gd name="T61" fmla="*/ 42 h 56"/>
                <a:gd name="T62" fmla="*/ 42 w 68"/>
                <a:gd name="T63" fmla="*/ 52 h 56"/>
                <a:gd name="T64" fmla="*/ 24 w 68"/>
                <a:gd name="T65" fmla="*/ 56 h 56"/>
                <a:gd name="T66" fmla="*/ 2 w 68"/>
                <a:gd name="T67"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 h="56">
                  <a:moveTo>
                    <a:pt x="2" y="36"/>
                  </a:moveTo>
                  <a:lnTo>
                    <a:pt x="2" y="32"/>
                  </a:lnTo>
                  <a:lnTo>
                    <a:pt x="0" y="22"/>
                  </a:lnTo>
                  <a:lnTo>
                    <a:pt x="2" y="10"/>
                  </a:lnTo>
                  <a:lnTo>
                    <a:pt x="10" y="4"/>
                  </a:lnTo>
                  <a:lnTo>
                    <a:pt x="10" y="2"/>
                  </a:lnTo>
                  <a:lnTo>
                    <a:pt x="12" y="2"/>
                  </a:lnTo>
                  <a:lnTo>
                    <a:pt x="14" y="2"/>
                  </a:lnTo>
                  <a:lnTo>
                    <a:pt x="16" y="0"/>
                  </a:lnTo>
                  <a:lnTo>
                    <a:pt x="22" y="0"/>
                  </a:lnTo>
                  <a:lnTo>
                    <a:pt x="28" y="2"/>
                  </a:lnTo>
                  <a:lnTo>
                    <a:pt x="34" y="4"/>
                  </a:lnTo>
                  <a:lnTo>
                    <a:pt x="42" y="10"/>
                  </a:lnTo>
                  <a:lnTo>
                    <a:pt x="44" y="8"/>
                  </a:lnTo>
                  <a:lnTo>
                    <a:pt x="46" y="8"/>
                  </a:lnTo>
                  <a:lnTo>
                    <a:pt x="50" y="8"/>
                  </a:lnTo>
                  <a:lnTo>
                    <a:pt x="54" y="8"/>
                  </a:lnTo>
                  <a:lnTo>
                    <a:pt x="58" y="8"/>
                  </a:lnTo>
                  <a:lnTo>
                    <a:pt x="60" y="8"/>
                  </a:lnTo>
                  <a:lnTo>
                    <a:pt x="64" y="10"/>
                  </a:lnTo>
                  <a:lnTo>
                    <a:pt x="66" y="12"/>
                  </a:lnTo>
                  <a:lnTo>
                    <a:pt x="68" y="16"/>
                  </a:lnTo>
                  <a:lnTo>
                    <a:pt x="68" y="18"/>
                  </a:lnTo>
                  <a:lnTo>
                    <a:pt x="66" y="22"/>
                  </a:lnTo>
                  <a:lnTo>
                    <a:pt x="66" y="26"/>
                  </a:lnTo>
                  <a:lnTo>
                    <a:pt x="64" y="30"/>
                  </a:lnTo>
                  <a:lnTo>
                    <a:pt x="64" y="32"/>
                  </a:lnTo>
                  <a:lnTo>
                    <a:pt x="64" y="34"/>
                  </a:lnTo>
                  <a:lnTo>
                    <a:pt x="54" y="38"/>
                  </a:lnTo>
                  <a:lnTo>
                    <a:pt x="50" y="42"/>
                  </a:lnTo>
                  <a:lnTo>
                    <a:pt x="46" y="42"/>
                  </a:lnTo>
                  <a:lnTo>
                    <a:pt x="42" y="52"/>
                  </a:lnTo>
                  <a:lnTo>
                    <a:pt x="24" y="56"/>
                  </a:lnTo>
                  <a:lnTo>
                    <a:pt x="2" y="36"/>
                  </a:lnTo>
                </a:path>
              </a:pathLst>
            </a:custGeom>
            <a:grpFill/>
            <a:ln w="6350">
              <a:solidFill>
                <a:schemeClr val="bg1"/>
              </a:solidFill>
              <a:prstDash val="solid"/>
              <a:round/>
              <a:headEnd/>
              <a:tailEnd/>
            </a:ln>
          </p:spPr>
          <p:txBody>
            <a:bodyPr/>
            <a:lstStyle/>
            <a:p>
              <a:endParaRPr lang="ru-RU"/>
            </a:p>
          </p:txBody>
        </p:sp>
        <p:sp>
          <p:nvSpPr>
            <p:cNvPr id="26" name="Freeform 213">
              <a:extLst>
                <a:ext uri="{FF2B5EF4-FFF2-40B4-BE49-F238E27FC236}">
                  <a16:creationId xmlns:a16="http://schemas.microsoft.com/office/drawing/2014/main" id="{7BA8A9B5-631A-4997-A765-508E2160AF8C}"/>
                </a:ext>
              </a:extLst>
            </p:cNvPr>
            <p:cNvSpPr>
              <a:spLocks/>
            </p:cNvSpPr>
            <p:nvPr/>
          </p:nvSpPr>
          <p:spPr bwMode="gray">
            <a:xfrm>
              <a:off x="2487" y="2650"/>
              <a:ext cx="36" cy="44"/>
            </a:xfrm>
            <a:custGeom>
              <a:avLst/>
              <a:gdLst>
                <a:gd name="T0" fmla="*/ 6 w 36"/>
                <a:gd name="T1" fmla="*/ 0 h 44"/>
                <a:gd name="T2" fmla="*/ 6 w 36"/>
                <a:gd name="T3" fmla="*/ 2 h 44"/>
                <a:gd name="T4" fmla="*/ 2 w 36"/>
                <a:gd name="T5" fmla="*/ 4 h 44"/>
                <a:gd name="T6" fmla="*/ 0 w 36"/>
                <a:gd name="T7" fmla="*/ 6 h 44"/>
                <a:gd name="T8" fmla="*/ 0 w 36"/>
                <a:gd name="T9" fmla="*/ 10 h 44"/>
                <a:gd name="T10" fmla="*/ 2 w 36"/>
                <a:gd name="T11" fmla="*/ 12 h 44"/>
                <a:gd name="T12" fmla="*/ 4 w 36"/>
                <a:gd name="T13" fmla="*/ 16 h 44"/>
                <a:gd name="T14" fmla="*/ 8 w 36"/>
                <a:gd name="T15" fmla="*/ 20 h 44"/>
                <a:gd name="T16" fmla="*/ 10 w 36"/>
                <a:gd name="T17" fmla="*/ 24 h 44"/>
                <a:gd name="T18" fmla="*/ 14 w 36"/>
                <a:gd name="T19" fmla="*/ 28 h 44"/>
                <a:gd name="T20" fmla="*/ 16 w 36"/>
                <a:gd name="T21" fmla="*/ 32 h 44"/>
                <a:gd name="T22" fmla="*/ 16 w 36"/>
                <a:gd name="T23" fmla="*/ 32 h 44"/>
                <a:gd name="T24" fmla="*/ 16 w 36"/>
                <a:gd name="T25" fmla="*/ 34 h 44"/>
                <a:gd name="T26" fmla="*/ 16 w 36"/>
                <a:gd name="T27" fmla="*/ 36 h 44"/>
                <a:gd name="T28" fmla="*/ 16 w 36"/>
                <a:gd name="T29" fmla="*/ 38 h 44"/>
                <a:gd name="T30" fmla="*/ 18 w 36"/>
                <a:gd name="T31" fmla="*/ 40 h 44"/>
                <a:gd name="T32" fmla="*/ 18 w 36"/>
                <a:gd name="T33" fmla="*/ 42 h 44"/>
                <a:gd name="T34" fmla="*/ 22 w 36"/>
                <a:gd name="T35" fmla="*/ 44 h 44"/>
                <a:gd name="T36" fmla="*/ 26 w 36"/>
                <a:gd name="T37" fmla="*/ 44 h 44"/>
                <a:gd name="T38" fmla="*/ 30 w 36"/>
                <a:gd name="T39" fmla="*/ 42 h 44"/>
                <a:gd name="T40" fmla="*/ 34 w 36"/>
                <a:gd name="T41" fmla="*/ 38 h 44"/>
                <a:gd name="T42" fmla="*/ 34 w 36"/>
                <a:gd name="T43" fmla="*/ 34 h 44"/>
                <a:gd name="T44" fmla="*/ 34 w 36"/>
                <a:gd name="T45" fmla="*/ 30 h 44"/>
                <a:gd name="T46" fmla="*/ 34 w 36"/>
                <a:gd name="T47" fmla="*/ 26 h 44"/>
                <a:gd name="T48" fmla="*/ 34 w 36"/>
                <a:gd name="T49" fmla="*/ 22 h 44"/>
                <a:gd name="T50" fmla="*/ 34 w 36"/>
                <a:gd name="T51" fmla="*/ 18 h 44"/>
                <a:gd name="T52" fmla="*/ 34 w 36"/>
                <a:gd name="T53" fmla="*/ 16 h 44"/>
                <a:gd name="T54" fmla="*/ 36 w 36"/>
                <a:gd name="T55" fmla="*/ 14 h 44"/>
                <a:gd name="T56" fmla="*/ 34 w 36"/>
                <a:gd name="T57" fmla="*/ 14 h 44"/>
                <a:gd name="T58" fmla="*/ 32 w 36"/>
                <a:gd name="T59" fmla="*/ 12 h 44"/>
                <a:gd name="T60" fmla="*/ 28 w 36"/>
                <a:gd name="T61" fmla="*/ 10 h 44"/>
                <a:gd name="T62" fmla="*/ 24 w 36"/>
                <a:gd name="T63" fmla="*/ 6 h 44"/>
                <a:gd name="T64" fmla="*/ 20 w 36"/>
                <a:gd name="T65" fmla="*/ 4 h 44"/>
                <a:gd name="T66" fmla="*/ 18 w 36"/>
                <a:gd name="T67" fmla="*/ 4 h 44"/>
                <a:gd name="T68" fmla="*/ 12 w 36"/>
                <a:gd name="T69" fmla="*/ 4 h 44"/>
                <a:gd name="T70" fmla="*/ 10 w 36"/>
                <a:gd name="T71" fmla="*/ 2 h 44"/>
                <a:gd name="T72" fmla="*/ 8 w 36"/>
                <a:gd name="T73" fmla="*/ 2 h 44"/>
                <a:gd name="T74" fmla="*/ 6 w 36"/>
                <a:gd name="T7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 h="44">
                  <a:moveTo>
                    <a:pt x="6" y="0"/>
                  </a:moveTo>
                  <a:lnTo>
                    <a:pt x="6" y="2"/>
                  </a:lnTo>
                  <a:lnTo>
                    <a:pt x="2" y="4"/>
                  </a:lnTo>
                  <a:lnTo>
                    <a:pt x="0" y="6"/>
                  </a:lnTo>
                  <a:lnTo>
                    <a:pt x="0" y="10"/>
                  </a:lnTo>
                  <a:lnTo>
                    <a:pt x="2" y="12"/>
                  </a:lnTo>
                  <a:lnTo>
                    <a:pt x="4" y="16"/>
                  </a:lnTo>
                  <a:lnTo>
                    <a:pt x="8" y="20"/>
                  </a:lnTo>
                  <a:lnTo>
                    <a:pt x="10" y="24"/>
                  </a:lnTo>
                  <a:lnTo>
                    <a:pt x="14" y="28"/>
                  </a:lnTo>
                  <a:lnTo>
                    <a:pt x="16" y="32"/>
                  </a:lnTo>
                  <a:lnTo>
                    <a:pt x="16" y="32"/>
                  </a:lnTo>
                  <a:lnTo>
                    <a:pt x="16" y="34"/>
                  </a:lnTo>
                  <a:lnTo>
                    <a:pt x="16" y="36"/>
                  </a:lnTo>
                  <a:lnTo>
                    <a:pt x="16" y="38"/>
                  </a:lnTo>
                  <a:lnTo>
                    <a:pt x="18" y="40"/>
                  </a:lnTo>
                  <a:lnTo>
                    <a:pt x="18" y="42"/>
                  </a:lnTo>
                  <a:lnTo>
                    <a:pt x="22" y="44"/>
                  </a:lnTo>
                  <a:lnTo>
                    <a:pt x="26" y="44"/>
                  </a:lnTo>
                  <a:lnTo>
                    <a:pt x="30" y="42"/>
                  </a:lnTo>
                  <a:lnTo>
                    <a:pt x="34" y="38"/>
                  </a:lnTo>
                  <a:lnTo>
                    <a:pt x="34" y="34"/>
                  </a:lnTo>
                  <a:lnTo>
                    <a:pt x="34" y="30"/>
                  </a:lnTo>
                  <a:lnTo>
                    <a:pt x="34" y="26"/>
                  </a:lnTo>
                  <a:lnTo>
                    <a:pt x="34" y="22"/>
                  </a:lnTo>
                  <a:lnTo>
                    <a:pt x="34" y="18"/>
                  </a:lnTo>
                  <a:lnTo>
                    <a:pt x="34" y="16"/>
                  </a:lnTo>
                  <a:lnTo>
                    <a:pt x="36" y="14"/>
                  </a:lnTo>
                  <a:lnTo>
                    <a:pt x="34" y="14"/>
                  </a:lnTo>
                  <a:lnTo>
                    <a:pt x="32" y="12"/>
                  </a:lnTo>
                  <a:lnTo>
                    <a:pt x="28" y="10"/>
                  </a:lnTo>
                  <a:lnTo>
                    <a:pt x="24" y="6"/>
                  </a:lnTo>
                  <a:lnTo>
                    <a:pt x="20" y="4"/>
                  </a:lnTo>
                  <a:lnTo>
                    <a:pt x="18" y="4"/>
                  </a:lnTo>
                  <a:lnTo>
                    <a:pt x="12" y="4"/>
                  </a:lnTo>
                  <a:lnTo>
                    <a:pt x="10" y="2"/>
                  </a:lnTo>
                  <a:lnTo>
                    <a:pt x="8" y="2"/>
                  </a:lnTo>
                  <a:lnTo>
                    <a:pt x="6" y="0"/>
                  </a:lnTo>
                </a:path>
              </a:pathLst>
            </a:custGeom>
            <a:grpFill/>
            <a:ln w="6350">
              <a:solidFill>
                <a:schemeClr val="bg1"/>
              </a:solidFill>
              <a:prstDash val="solid"/>
              <a:round/>
              <a:headEnd/>
              <a:tailEnd/>
            </a:ln>
          </p:spPr>
          <p:txBody>
            <a:bodyPr/>
            <a:lstStyle/>
            <a:p>
              <a:endParaRPr lang="ru-RU"/>
            </a:p>
          </p:txBody>
        </p:sp>
        <p:sp>
          <p:nvSpPr>
            <p:cNvPr id="27" name="Freeform 214">
              <a:extLst>
                <a:ext uri="{FF2B5EF4-FFF2-40B4-BE49-F238E27FC236}">
                  <a16:creationId xmlns:a16="http://schemas.microsoft.com/office/drawing/2014/main" id="{308B81EC-1C15-4D05-8970-394B474E3E8F}"/>
                </a:ext>
              </a:extLst>
            </p:cNvPr>
            <p:cNvSpPr>
              <a:spLocks/>
            </p:cNvSpPr>
            <p:nvPr/>
          </p:nvSpPr>
          <p:spPr bwMode="gray">
            <a:xfrm>
              <a:off x="2499" y="2528"/>
              <a:ext cx="144" cy="122"/>
            </a:xfrm>
            <a:custGeom>
              <a:avLst/>
              <a:gdLst>
                <a:gd name="T0" fmla="*/ 0 w 144"/>
                <a:gd name="T1" fmla="*/ 114 h 122"/>
                <a:gd name="T2" fmla="*/ 22 w 144"/>
                <a:gd name="T3" fmla="*/ 114 h 122"/>
                <a:gd name="T4" fmla="*/ 58 w 144"/>
                <a:gd name="T5" fmla="*/ 106 h 122"/>
                <a:gd name="T6" fmla="*/ 62 w 144"/>
                <a:gd name="T7" fmla="*/ 118 h 122"/>
                <a:gd name="T8" fmla="*/ 66 w 144"/>
                <a:gd name="T9" fmla="*/ 120 h 122"/>
                <a:gd name="T10" fmla="*/ 74 w 144"/>
                <a:gd name="T11" fmla="*/ 120 h 122"/>
                <a:gd name="T12" fmla="*/ 82 w 144"/>
                <a:gd name="T13" fmla="*/ 114 h 122"/>
                <a:gd name="T14" fmla="*/ 86 w 144"/>
                <a:gd name="T15" fmla="*/ 110 h 122"/>
                <a:gd name="T16" fmla="*/ 102 w 144"/>
                <a:gd name="T17" fmla="*/ 104 h 122"/>
                <a:gd name="T18" fmla="*/ 106 w 144"/>
                <a:gd name="T19" fmla="*/ 100 h 122"/>
                <a:gd name="T20" fmla="*/ 116 w 144"/>
                <a:gd name="T21" fmla="*/ 94 h 122"/>
                <a:gd name="T22" fmla="*/ 124 w 144"/>
                <a:gd name="T23" fmla="*/ 88 h 122"/>
                <a:gd name="T24" fmla="*/ 128 w 144"/>
                <a:gd name="T25" fmla="*/ 82 h 122"/>
                <a:gd name="T26" fmla="*/ 132 w 144"/>
                <a:gd name="T27" fmla="*/ 76 h 122"/>
                <a:gd name="T28" fmla="*/ 136 w 144"/>
                <a:gd name="T29" fmla="*/ 68 h 122"/>
                <a:gd name="T30" fmla="*/ 138 w 144"/>
                <a:gd name="T31" fmla="*/ 60 h 122"/>
                <a:gd name="T32" fmla="*/ 138 w 144"/>
                <a:gd name="T33" fmla="*/ 52 h 122"/>
                <a:gd name="T34" fmla="*/ 136 w 144"/>
                <a:gd name="T35" fmla="*/ 44 h 122"/>
                <a:gd name="T36" fmla="*/ 136 w 144"/>
                <a:gd name="T37" fmla="*/ 42 h 122"/>
                <a:gd name="T38" fmla="*/ 140 w 144"/>
                <a:gd name="T39" fmla="*/ 38 h 122"/>
                <a:gd name="T40" fmla="*/ 144 w 144"/>
                <a:gd name="T41" fmla="*/ 30 h 122"/>
                <a:gd name="T42" fmla="*/ 144 w 144"/>
                <a:gd name="T43" fmla="*/ 20 h 122"/>
                <a:gd name="T44" fmla="*/ 142 w 144"/>
                <a:gd name="T45" fmla="*/ 8 h 122"/>
                <a:gd name="T46" fmla="*/ 140 w 144"/>
                <a:gd name="T47" fmla="*/ 0 h 122"/>
                <a:gd name="T48" fmla="*/ 138 w 144"/>
                <a:gd name="T49" fmla="*/ 0 h 122"/>
                <a:gd name="T50" fmla="*/ 132 w 144"/>
                <a:gd name="T51" fmla="*/ 2 h 122"/>
                <a:gd name="T52" fmla="*/ 122 w 144"/>
                <a:gd name="T53" fmla="*/ 8 h 122"/>
                <a:gd name="T54" fmla="*/ 116 w 144"/>
                <a:gd name="T55" fmla="*/ 18 h 122"/>
                <a:gd name="T56" fmla="*/ 114 w 144"/>
                <a:gd name="T57" fmla="*/ 32 h 122"/>
                <a:gd name="T58" fmla="*/ 112 w 144"/>
                <a:gd name="T59" fmla="*/ 44 h 122"/>
                <a:gd name="T60" fmla="*/ 108 w 144"/>
                <a:gd name="T61" fmla="*/ 48 h 122"/>
                <a:gd name="T62" fmla="*/ 102 w 144"/>
                <a:gd name="T63" fmla="*/ 58 h 122"/>
                <a:gd name="T64" fmla="*/ 94 w 144"/>
                <a:gd name="T65" fmla="*/ 68 h 122"/>
                <a:gd name="T66" fmla="*/ 82 w 144"/>
                <a:gd name="T67" fmla="*/ 76 h 122"/>
                <a:gd name="T68" fmla="*/ 72 w 144"/>
                <a:gd name="T69" fmla="*/ 84 h 122"/>
                <a:gd name="T70" fmla="*/ 64 w 144"/>
                <a:gd name="T71" fmla="*/ 90 h 122"/>
                <a:gd name="T72" fmla="*/ 40 w 144"/>
                <a:gd name="T73" fmla="*/ 90 h 122"/>
                <a:gd name="T74" fmla="*/ 6 w 144"/>
                <a:gd name="T75"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 h="122">
                  <a:moveTo>
                    <a:pt x="6" y="106"/>
                  </a:moveTo>
                  <a:lnTo>
                    <a:pt x="0" y="114"/>
                  </a:lnTo>
                  <a:lnTo>
                    <a:pt x="14" y="118"/>
                  </a:lnTo>
                  <a:lnTo>
                    <a:pt x="22" y="114"/>
                  </a:lnTo>
                  <a:lnTo>
                    <a:pt x="38" y="110"/>
                  </a:lnTo>
                  <a:lnTo>
                    <a:pt x="58" y="106"/>
                  </a:lnTo>
                  <a:lnTo>
                    <a:pt x="62" y="118"/>
                  </a:lnTo>
                  <a:lnTo>
                    <a:pt x="62" y="118"/>
                  </a:lnTo>
                  <a:lnTo>
                    <a:pt x="62" y="120"/>
                  </a:lnTo>
                  <a:lnTo>
                    <a:pt x="66" y="120"/>
                  </a:lnTo>
                  <a:lnTo>
                    <a:pt x="68" y="122"/>
                  </a:lnTo>
                  <a:lnTo>
                    <a:pt x="74" y="120"/>
                  </a:lnTo>
                  <a:lnTo>
                    <a:pt x="78" y="116"/>
                  </a:lnTo>
                  <a:lnTo>
                    <a:pt x="82" y="114"/>
                  </a:lnTo>
                  <a:lnTo>
                    <a:pt x="84" y="110"/>
                  </a:lnTo>
                  <a:lnTo>
                    <a:pt x="86" y="110"/>
                  </a:lnTo>
                  <a:lnTo>
                    <a:pt x="100" y="106"/>
                  </a:lnTo>
                  <a:lnTo>
                    <a:pt x="102" y="104"/>
                  </a:lnTo>
                  <a:lnTo>
                    <a:pt x="104" y="104"/>
                  </a:lnTo>
                  <a:lnTo>
                    <a:pt x="106" y="100"/>
                  </a:lnTo>
                  <a:lnTo>
                    <a:pt x="112" y="98"/>
                  </a:lnTo>
                  <a:lnTo>
                    <a:pt x="116" y="94"/>
                  </a:lnTo>
                  <a:lnTo>
                    <a:pt x="120" y="90"/>
                  </a:lnTo>
                  <a:lnTo>
                    <a:pt x="124" y="88"/>
                  </a:lnTo>
                  <a:lnTo>
                    <a:pt x="126" y="84"/>
                  </a:lnTo>
                  <a:lnTo>
                    <a:pt x="128" y="82"/>
                  </a:lnTo>
                  <a:lnTo>
                    <a:pt x="130" y="80"/>
                  </a:lnTo>
                  <a:lnTo>
                    <a:pt x="132" y="76"/>
                  </a:lnTo>
                  <a:lnTo>
                    <a:pt x="134" y="72"/>
                  </a:lnTo>
                  <a:lnTo>
                    <a:pt x="136" y="68"/>
                  </a:lnTo>
                  <a:lnTo>
                    <a:pt x="138" y="64"/>
                  </a:lnTo>
                  <a:lnTo>
                    <a:pt x="138" y="60"/>
                  </a:lnTo>
                  <a:lnTo>
                    <a:pt x="138" y="58"/>
                  </a:lnTo>
                  <a:lnTo>
                    <a:pt x="138" y="52"/>
                  </a:lnTo>
                  <a:lnTo>
                    <a:pt x="136" y="48"/>
                  </a:lnTo>
                  <a:lnTo>
                    <a:pt x="136" y="44"/>
                  </a:lnTo>
                  <a:lnTo>
                    <a:pt x="136" y="42"/>
                  </a:lnTo>
                  <a:lnTo>
                    <a:pt x="136" y="42"/>
                  </a:lnTo>
                  <a:lnTo>
                    <a:pt x="138" y="40"/>
                  </a:lnTo>
                  <a:lnTo>
                    <a:pt x="140" y="38"/>
                  </a:lnTo>
                  <a:lnTo>
                    <a:pt x="142" y="34"/>
                  </a:lnTo>
                  <a:lnTo>
                    <a:pt x="144" y="30"/>
                  </a:lnTo>
                  <a:lnTo>
                    <a:pt x="144" y="26"/>
                  </a:lnTo>
                  <a:lnTo>
                    <a:pt x="144" y="20"/>
                  </a:lnTo>
                  <a:lnTo>
                    <a:pt x="142" y="14"/>
                  </a:lnTo>
                  <a:lnTo>
                    <a:pt x="142" y="8"/>
                  </a:lnTo>
                  <a:lnTo>
                    <a:pt x="140" y="4"/>
                  </a:lnTo>
                  <a:lnTo>
                    <a:pt x="140" y="0"/>
                  </a:lnTo>
                  <a:lnTo>
                    <a:pt x="140" y="0"/>
                  </a:lnTo>
                  <a:lnTo>
                    <a:pt x="138" y="0"/>
                  </a:lnTo>
                  <a:lnTo>
                    <a:pt x="136" y="0"/>
                  </a:lnTo>
                  <a:lnTo>
                    <a:pt x="132" y="2"/>
                  </a:lnTo>
                  <a:lnTo>
                    <a:pt x="126" y="4"/>
                  </a:lnTo>
                  <a:lnTo>
                    <a:pt x="122" y="8"/>
                  </a:lnTo>
                  <a:lnTo>
                    <a:pt x="118" y="12"/>
                  </a:lnTo>
                  <a:lnTo>
                    <a:pt x="116" y="18"/>
                  </a:lnTo>
                  <a:lnTo>
                    <a:pt x="114" y="26"/>
                  </a:lnTo>
                  <a:lnTo>
                    <a:pt x="114" y="32"/>
                  </a:lnTo>
                  <a:lnTo>
                    <a:pt x="112" y="38"/>
                  </a:lnTo>
                  <a:lnTo>
                    <a:pt x="112" y="44"/>
                  </a:lnTo>
                  <a:lnTo>
                    <a:pt x="110" y="46"/>
                  </a:lnTo>
                  <a:lnTo>
                    <a:pt x="108" y="48"/>
                  </a:lnTo>
                  <a:lnTo>
                    <a:pt x="106" y="52"/>
                  </a:lnTo>
                  <a:lnTo>
                    <a:pt x="102" y="58"/>
                  </a:lnTo>
                  <a:lnTo>
                    <a:pt x="98" y="62"/>
                  </a:lnTo>
                  <a:lnTo>
                    <a:pt x="94" y="68"/>
                  </a:lnTo>
                  <a:lnTo>
                    <a:pt x="88" y="72"/>
                  </a:lnTo>
                  <a:lnTo>
                    <a:pt x="82" y="76"/>
                  </a:lnTo>
                  <a:lnTo>
                    <a:pt x="76" y="80"/>
                  </a:lnTo>
                  <a:lnTo>
                    <a:pt x="72" y="84"/>
                  </a:lnTo>
                  <a:lnTo>
                    <a:pt x="68" y="88"/>
                  </a:lnTo>
                  <a:lnTo>
                    <a:pt x="64" y="90"/>
                  </a:lnTo>
                  <a:lnTo>
                    <a:pt x="64" y="90"/>
                  </a:lnTo>
                  <a:lnTo>
                    <a:pt x="40" y="90"/>
                  </a:lnTo>
                  <a:lnTo>
                    <a:pt x="22" y="96"/>
                  </a:lnTo>
                  <a:lnTo>
                    <a:pt x="6" y="106"/>
                  </a:lnTo>
                </a:path>
              </a:pathLst>
            </a:custGeom>
            <a:grpFill/>
            <a:ln w="6350">
              <a:solidFill>
                <a:schemeClr val="bg1"/>
              </a:solidFill>
              <a:prstDash val="solid"/>
              <a:round/>
              <a:headEnd/>
              <a:tailEnd/>
            </a:ln>
          </p:spPr>
          <p:txBody>
            <a:bodyPr/>
            <a:lstStyle/>
            <a:p>
              <a:endParaRPr lang="ru-RU"/>
            </a:p>
          </p:txBody>
        </p:sp>
        <p:sp>
          <p:nvSpPr>
            <p:cNvPr id="28" name="Freeform 215">
              <a:extLst>
                <a:ext uri="{FF2B5EF4-FFF2-40B4-BE49-F238E27FC236}">
                  <a16:creationId xmlns:a16="http://schemas.microsoft.com/office/drawing/2014/main" id="{829BBBC2-A423-4807-8967-732EAA92A0FB}"/>
                </a:ext>
              </a:extLst>
            </p:cNvPr>
            <p:cNvSpPr>
              <a:spLocks/>
            </p:cNvSpPr>
            <p:nvPr/>
          </p:nvSpPr>
          <p:spPr bwMode="gray">
            <a:xfrm>
              <a:off x="2519" y="2644"/>
              <a:ext cx="24" cy="16"/>
            </a:xfrm>
            <a:custGeom>
              <a:avLst/>
              <a:gdLst>
                <a:gd name="T0" fmla="*/ 8 w 24"/>
                <a:gd name="T1" fmla="*/ 0 h 16"/>
                <a:gd name="T2" fmla="*/ 0 w 24"/>
                <a:gd name="T3" fmla="*/ 10 h 16"/>
                <a:gd name="T4" fmla="*/ 8 w 24"/>
                <a:gd name="T5" fmla="*/ 16 h 16"/>
                <a:gd name="T6" fmla="*/ 18 w 24"/>
                <a:gd name="T7" fmla="*/ 8 h 16"/>
                <a:gd name="T8" fmla="*/ 24 w 24"/>
                <a:gd name="T9" fmla="*/ 2 h 16"/>
                <a:gd name="T10" fmla="*/ 8 w 24"/>
                <a:gd name="T11" fmla="*/ 0 h 16"/>
              </a:gdLst>
              <a:ahLst/>
              <a:cxnLst>
                <a:cxn ang="0">
                  <a:pos x="T0" y="T1"/>
                </a:cxn>
                <a:cxn ang="0">
                  <a:pos x="T2" y="T3"/>
                </a:cxn>
                <a:cxn ang="0">
                  <a:pos x="T4" y="T5"/>
                </a:cxn>
                <a:cxn ang="0">
                  <a:pos x="T6" y="T7"/>
                </a:cxn>
                <a:cxn ang="0">
                  <a:pos x="T8" y="T9"/>
                </a:cxn>
                <a:cxn ang="0">
                  <a:pos x="T10" y="T11"/>
                </a:cxn>
              </a:cxnLst>
              <a:rect l="0" t="0" r="r" b="b"/>
              <a:pathLst>
                <a:path w="24" h="16">
                  <a:moveTo>
                    <a:pt x="8" y="0"/>
                  </a:moveTo>
                  <a:lnTo>
                    <a:pt x="0" y="10"/>
                  </a:lnTo>
                  <a:lnTo>
                    <a:pt x="8" y="16"/>
                  </a:lnTo>
                  <a:lnTo>
                    <a:pt x="18" y="8"/>
                  </a:lnTo>
                  <a:lnTo>
                    <a:pt x="24" y="2"/>
                  </a:lnTo>
                  <a:lnTo>
                    <a:pt x="8" y="0"/>
                  </a:lnTo>
                </a:path>
              </a:pathLst>
            </a:custGeom>
            <a:grpFill/>
            <a:ln w="6350">
              <a:solidFill>
                <a:schemeClr val="bg1"/>
              </a:solidFill>
              <a:prstDash val="solid"/>
              <a:round/>
              <a:headEnd/>
              <a:tailEnd/>
            </a:ln>
          </p:spPr>
          <p:txBody>
            <a:bodyPr/>
            <a:lstStyle/>
            <a:p>
              <a:endParaRPr lang="ru-RU"/>
            </a:p>
          </p:txBody>
        </p:sp>
        <p:sp>
          <p:nvSpPr>
            <p:cNvPr id="29" name="Freeform 216">
              <a:extLst>
                <a:ext uri="{FF2B5EF4-FFF2-40B4-BE49-F238E27FC236}">
                  <a16:creationId xmlns:a16="http://schemas.microsoft.com/office/drawing/2014/main" id="{28F53AB5-2C88-49EB-849E-68F9F4EDACE8}"/>
                </a:ext>
              </a:extLst>
            </p:cNvPr>
            <p:cNvSpPr>
              <a:spLocks/>
            </p:cNvSpPr>
            <p:nvPr/>
          </p:nvSpPr>
          <p:spPr bwMode="gray">
            <a:xfrm>
              <a:off x="2617" y="2454"/>
              <a:ext cx="78" cy="60"/>
            </a:xfrm>
            <a:custGeom>
              <a:avLst/>
              <a:gdLst>
                <a:gd name="T0" fmla="*/ 36 w 78"/>
                <a:gd name="T1" fmla="*/ 6 h 60"/>
                <a:gd name="T2" fmla="*/ 36 w 78"/>
                <a:gd name="T3" fmla="*/ 6 h 60"/>
                <a:gd name="T4" fmla="*/ 34 w 78"/>
                <a:gd name="T5" fmla="*/ 4 h 60"/>
                <a:gd name="T6" fmla="*/ 32 w 78"/>
                <a:gd name="T7" fmla="*/ 2 h 60"/>
                <a:gd name="T8" fmla="*/ 30 w 78"/>
                <a:gd name="T9" fmla="*/ 0 h 60"/>
                <a:gd name="T10" fmla="*/ 28 w 78"/>
                <a:gd name="T11" fmla="*/ 0 h 60"/>
                <a:gd name="T12" fmla="*/ 26 w 78"/>
                <a:gd name="T13" fmla="*/ 2 h 60"/>
                <a:gd name="T14" fmla="*/ 24 w 78"/>
                <a:gd name="T15" fmla="*/ 4 h 60"/>
                <a:gd name="T16" fmla="*/ 22 w 78"/>
                <a:gd name="T17" fmla="*/ 12 h 60"/>
                <a:gd name="T18" fmla="*/ 20 w 78"/>
                <a:gd name="T19" fmla="*/ 18 h 60"/>
                <a:gd name="T20" fmla="*/ 20 w 78"/>
                <a:gd name="T21" fmla="*/ 22 h 60"/>
                <a:gd name="T22" fmla="*/ 20 w 78"/>
                <a:gd name="T23" fmla="*/ 26 h 60"/>
                <a:gd name="T24" fmla="*/ 18 w 78"/>
                <a:gd name="T25" fmla="*/ 28 h 60"/>
                <a:gd name="T26" fmla="*/ 16 w 78"/>
                <a:gd name="T27" fmla="*/ 32 h 60"/>
                <a:gd name="T28" fmla="*/ 12 w 78"/>
                <a:gd name="T29" fmla="*/ 36 h 60"/>
                <a:gd name="T30" fmla="*/ 10 w 78"/>
                <a:gd name="T31" fmla="*/ 42 h 60"/>
                <a:gd name="T32" fmla="*/ 6 w 78"/>
                <a:gd name="T33" fmla="*/ 46 h 60"/>
                <a:gd name="T34" fmla="*/ 4 w 78"/>
                <a:gd name="T35" fmla="*/ 48 h 60"/>
                <a:gd name="T36" fmla="*/ 2 w 78"/>
                <a:gd name="T37" fmla="*/ 50 h 60"/>
                <a:gd name="T38" fmla="*/ 0 w 78"/>
                <a:gd name="T39" fmla="*/ 52 h 60"/>
                <a:gd name="T40" fmla="*/ 0 w 78"/>
                <a:gd name="T41" fmla="*/ 54 h 60"/>
                <a:gd name="T42" fmla="*/ 0 w 78"/>
                <a:gd name="T43" fmla="*/ 56 h 60"/>
                <a:gd name="T44" fmla="*/ 4 w 78"/>
                <a:gd name="T45" fmla="*/ 56 h 60"/>
                <a:gd name="T46" fmla="*/ 8 w 78"/>
                <a:gd name="T47" fmla="*/ 58 h 60"/>
                <a:gd name="T48" fmla="*/ 14 w 78"/>
                <a:gd name="T49" fmla="*/ 58 h 60"/>
                <a:gd name="T50" fmla="*/ 20 w 78"/>
                <a:gd name="T51" fmla="*/ 58 h 60"/>
                <a:gd name="T52" fmla="*/ 26 w 78"/>
                <a:gd name="T53" fmla="*/ 58 h 60"/>
                <a:gd name="T54" fmla="*/ 30 w 78"/>
                <a:gd name="T55" fmla="*/ 56 h 60"/>
                <a:gd name="T56" fmla="*/ 32 w 78"/>
                <a:gd name="T57" fmla="*/ 56 h 60"/>
                <a:gd name="T58" fmla="*/ 38 w 78"/>
                <a:gd name="T59" fmla="*/ 60 h 60"/>
                <a:gd name="T60" fmla="*/ 48 w 78"/>
                <a:gd name="T61" fmla="*/ 58 h 60"/>
                <a:gd name="T62" fmla="*/ 48 w 78"/>
                <a:gd name="T63" fmla="*/ 58 h 60"/>
                <a:gd name="T64" fmla="*/ 50 w 78"/>
                <a:gd name="T65" fmla="*/ 56 h 60"/>
                <a:gd name="T66" fmla="*/ 52 w 78"/>
                <a:gd name="T67" fmla="*/ 52 h 60"/>
                <a:gd name="T68" fmla="*/ 54 w 78"/>
                <a:gd name="T69" fmla="*/ 50 h 60"/>
                <a:gd name="T70" fmla="*/ 56 w 78"/>
                <a:gd name="T71" fmla="*/ 46 h 60"/>
                <a:gd name="T72" fmla="*/ 60 w 78"/>
                <a:gd name="T73" fmla="*/ 44 h 60"/>
                <a:gd name="T74" fmla="*/ 62 w 78"/>
                <a:gd name="T75" fmla="*/ 44 h 60"/>
                <a:gd name="T76" fmla="*/ 64 w 78"/>
                <a:gd name="T77" fmla="*/ 44 h 60"/>
                <a:gd name="T78" fmla="*/ 66 w 78"/>
                <a:gd name="T79" fmla="*/ 42 h 60"/>
                <a:gd name="T80" fmla="*/ 70 w 78"/>
                <a:gd name="T81" fmla="*/ 40 h 60"/>
                <a:gd name="T82" fmla="*/ 72 w 78"/>
                <a:gd name="T83" fmla="*/ 38 h 60"/>
                <a:gd name="T84" fmla="*/ 74 w 78"/>
                <a:gd name="T85" fmla="*/ 36 h 60"/>
                <a:gd name="T86" fmla="*/ 76 w 78"/>
                <a:gd name="T87" fmla="*/ 34 h 60"/>
                <a:gd name="T88" fmla="*/ 78 w 78"/>
                <a:gd name="T89" fmla="*/ 32 h 60"/>
                <a:gd name="T90" fmla="*/ 78 w 78"/>
                <a:gd name="T91" fmla="*/ 32 h 60"/>
                <a:gd name="T92" fmla="*/ 78 w 78"/>
                <a:gd name="T93" fmla="*/ 30 h 60"/>
                <a:gd name="T94" fmla="*/ 78 w 78"/>
                <a:gd name="T95" fmla="*/ 26 h 60"/>
                <a:gd name="T96" fmla="*/ 78 w 78"/>
                <a:gd name="T97" fmla="*/ 24 h 60"/>
                <a:gd name="T98" fmla="*/ 76 w 78"/>
                <a:gd name="T99" fmla="*/ 22 h 60"/>
                <a:gd name="T100" fmla="*/ 74 w 78"/>
                <a:gd name="T101" fmla="*/ 20 h 60"/>
                <a:gd name="T102" fmla="*/ 72 w 78"/>
                <a:gd name="T103" fmla="*/ 22 h 60"/>
                <a:gd name="T104" fmla="*/ 70 w 78"/>
                <a:gd name="T105" fmla="*/ 24 h 60"/>
                <a:gd name="T106" fmla="*/ 66 w 78"/>
                <a:gd name="T107" fmla="*/ 26 h 60"/>
                <a:gd name="T108" fmla="*/ 64 w 78"/>
                <a:gd name="T109" fmla="*/ 26 h 60"/>
                <a:gd name="T110" fmla="*/ 62 w 78"/>
                <a:gd name="T111" fmla="*/ 26 h 60"/>
                <a:gd name="T112" fmla="*/ 58 w 78"/>
                <a:gd name="T113" fmla="*/ 24 h 60"/>
                <a:gd name="T114" fmla="*/ 52 w 78"/>
                <a:gd name="T115" fmla="*/ 22 h 60"/>
                <a:gd name="T116" fmla="*/ 46 w 78"/>
                <a:gd name="T117" fmla="*/ 20 h 60"/>
                <a:gd name="T118" fmla="*/ 42 w 78"/>
                <a:gd name="T119" fmla="*/ 16 h 60"/>
                <a:gd name="T120" fmla="*/ 38 w 78"/>
                <a:gd name="T121" fmla="*/ 12 h 60"/>
                <a:gd name="T122" fmla="*/ 36 w 78"/>
                <a:gd name="T123" fmla="*/ 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 h="60">
                  <a:moveTo>
                    <a:pt x="36" y="6"/>
                  </a:moveTo>
                  <a:lnTo>
                    <a:pt x="36" y="6"/>
                  </a:lnTo>
                  <a:lnTo>
                    <a:pt x="34" y="4"/>
                  </a:lnTo>
                  <a:lnTo>
                    <a:pt x="32" y="2"/>
                  </a:lnTo>
                  <a:lnTo>
                    <a:pt x="30" y="0"/>
                  </a:lnTo>
                  <a:lnTo>
                    <a:pt x="28" y="0"/>
                  </a:lnTo>
                  <a:lnTo>
                    <a:pt x="26" y="2"/>
                  </a:lnTo>
                  <a:lnTo>
                    <a:pt x="24" y="4"/>
                  </a:lnTo>
                  <a:lnTo>
                    <a:pt x="22" y="12"/>
                  </a:lnTo>
                  <a:lnTo>
                    <a:pt x="20" y="18"/>
                  </a:lnTo>
                  <a:lnTo>
                    <a:pt x="20" y="22"/>
                  </a:lnTo>
                  <a:lnTo>
                    <a:pt x="20" y="26"/>
                  </a:lnTo>
                  <a:lnTo>
                    <a:pt x="18" y="28"/>
                  </a:lnTo>
                  <a:lnTo>
                    <a:pt x="16" y="32"/>
                  </a:lnTo>
                  <a:lnTo>
                    <a:pt x="12" y="36"/>
                  </a:lnTo>
                  <a:lnTo>
                    <a:pt x="10" y="42"/>
                  </a:lnTo>
                  <a:lnTo>
                    <a:pt x="6" y="46"/>
                  </a:lnTo>
                  <a:lnTo>
                    <a:pt x="4" y="48"/>
                  </a:lnTo>
                  <a:lnTo>
                    <a:pt x="2" y="50"/>
                  </a:lnTo>
                  <a:lnTo>
                    <a:pt x="0" y="52"/>
                  </a:lnTo>
                  <a:lnTo>
                    <a:pt x="0" y="54"/>
                  </a:lnTo>
                  <a:lnTo>
                    <a:pt x="0" y="56"/>
                  </a:lnTo>
                  <a:lnTo>
                    <a:pt x="4" y="56"/>
                  </a:lnTo>
                  <a:lnTo>
                    <a:pt x="8" y="58"/>
                  </a:lnTo>
                  <a:lnTo>
                    <a:pt x="14" y="58"/>
                  </a:lnTo>
                  <a:lnTo>
                    <a:pt x="20" y="58"/>
                  </a:lnTo>
                  <a:lnTo>
                    <a:pt x="26" y="58"/>
                  </a:lnTo>
                  <a:lnTo>
                    <a:pt x="30" y="56"/>
                  </a:lnTo>
                  <a:lnTo>
                    <a:pt x="32" y="56"/>
                  </a:lnTo>
                  <a:lnTo>
                    <a:pt x="38" y="60"/>
                  </a:lnTo>
                  <a:lnTo>
                    <a:pt x="48" y="58"/>
                  </a:lnTo>
                  <a:lnTo>
                    <a:pt x="48" y="58"/>
                  </a:lnTo>
                  <a:lnTo>
                    <a:pt x="50" y="56"/>
                  </a:lnTo>
                  <a:lnTo>
                    <a:pt x="52" y="52"/>
                  </a:lnTo>
                  <a:lnTo>
                    <a:pt x="54" y="50"/>
                  </a:lnTo>
                  <a:lnTo>
                    <a:pt x="56" y="46"/>
                  </a:lnTo>
                  <a:lnTo>
                    <a:pt x="60" y="44"/>
                  </a:lnTo>
                  <a:lnTo>
                    <a:pt x="62" y="44"/>
                  </a:lnTo>
                  <a:lnTo>
                    <a:pt x="64" y="44"/>
                  </a:lnTo>
                  <a:lnTo>
                    <a:pt x="66" y="42"/>
                  </a:lnTo>
                  <a:lnTo>
                    <a:pt x="70" y="40"/>
                  </a:lnTo>
                  <a:lnTo>
                    <a:pt x="72" y="38"/>
                  </a:lnTo>
                  <a:lnTo>
                    <a:pt x="74" y="36"/>
                  </a:lnTo>
                  <a:lnTo>
                    <a:pt x="76" y="34"/>
                  </a:lnTo>
                  <a:lnTo>
                    <a:pt x="78" y="32"/>
                  </a:lnTo>
                  <a:lnTo>
                    <a:pt x="78" y="32"/>
                  </a:lnTo>
                  <a:lnTo>
                    <a:pt x="78" y="30"/>
                  </a:lnTo>
                  <a:lnTo>
                    <a:pt x="78" y="26"/>
                  </a:lnTo>
                  <a:lnTo>
                    <a:pt x="78" y="24"/>
                  </a:lnTo>
                  <a:lnTo>
                    <a:pt x="76" y="22"/>
                  </a:lnTo>
                  <a:lnTo>
                    <a:pt x="74" y="20"/>
                  </a:lnTo>
                  <a:lnTo>
                    <a:pt x="72" y="22"/>
                  </a:lnTo>
                  <a:lnTo>
                    <a:pt x="70" y="24"/>
                  </a:lnTo>
                  <a:lnTo>
                    <a:pt x="66" y="26"/>
                  </a:lnTo>
                  <a:lnTo>
                    <a:pt x="64" y="26"/>
                  </a:lnTo>
                  <a:lnTo>
                    <a:pt x="62" y="26"/>
                  </a:lnTo>
                  <a:lnTo>
                    <a:pt x="58" y="24"/>
                  </a:lnTo>
                  <a:lnTo>
                    <a:pt x="52" y="22"/>
                  </a:lnTo>
                  <a:lnTo>
                    <a:pt x="46" y="20"/>
                  </a:lnTo>
                  <a:lnTo>
                    <a:pt x="42" y="16"/>
                  </a:lnTo>
                  <a:lnTo>
                    <a:pt x="38" y="12"/>
                  </a:lnTo>
                  <a:lnTo>
                    <a:pt x="36" y="6"/>
                  </a:lnTo>
                </a:path>
              </a:pathLst>
            </a:custGeom>
            <a:grpFill/>
            <a:ln w="6350">
              <a:solidFill>
                <a:schemeClr val="bg1"/>
              </a:solidFill>
              <a:prstDash val="solid"/>
              <a:round/>
              <a:headEnd/>
              <a:tailEnd/>
            </a:ln>
          </p:spPr>
          <p:txBody>
            <a:bodyPr/>
            <a:lstStyle/>
            <a:p>
              <a:endParaRPr lang="ru-RU"/>
            </a:p>
          </p:txBody>
        </p:sp>
        <p:sp>
          <p:nvSpPr>
            <p:cNvPr id="30" name="Freeform 217">
              <a:extLst>
                <a:ext uri="{FF2B5EF4-FFF2-40B4-BE49-F238E27FC236}">
                  <a16:creationId xmlns:a16="http://schemas.microsoft.com/office/drawing/2014/main" id="{00C29F51-8C42-408E-A85C-AA084B4C0635}"/>
                </a:ext>
              </a:extLst>
            </p:cNvPr>
            <p:cNvSpPr>
              <a:spLocks/>
            </p:cNvSpPr>
            <p:nvPr/>
          </p:nvSpPr>
          <p:spPr bwMode="gray">
            <a:xfrm>
              <a:off x="1777" y="2624"/>
              <a:ext cx="80" cy="34"/>
            </a:xfrm>
            <a:custGeom>
              <a:avLst/>
              <a:gdLst>
                <a:gd name="T0" fmla="*/ 58 w 80"/>
                <a:gd name="T1" fmla="*/ 0 h 34"/>
                <a:gd name="T2" fmla="*/ 52 w 80"/>
                <a:gd name="T3" fmla="*/ 2 h 34"/>
                <a:gd name="T4" fmla="*/ 38 w 80"/>
                <a:gd name="T5" fmla="*/ 2 h 34"/>
                <a:gd name="T6" fmla="*/ 24 w 80"/>
                <a:gd name="T7" fmla="*/ 2 h 34"/>
                <a:gd name="T8" fmla="*/ 16 w 80"/>
                <a:gd name="T9" fmla="*/ 2 h 34"/>
                <a:gd name="T10" fmla="*/ 0 w 80"/>
                <a:gd name="T11" fmla="*/ 16 h 34"/>
                <a:gd name="T12" fmla="*/ 0 w 80"/>
                <a:gd name="T13" fmla="*/ 22 h 34"/>
                <a:gd name="T14" fmla="*/ 0 w 80"/>
                <a:gd name="T15" fmla="*/ 22 h 34"/>
                <a:gd name="T16" fmla="*/ 2 w 80"/>
                <a:gd name="T17" fmla="*/ 24 h 34"/>
                <a:gd name="T18" fmla="*/ 2 w 80"/>
                <a:gd name="T19" fmla="*/ 28 h 34"/>
                <a:gd name="T20" fmla="*/ 4 w 80"/>
                <a:gd name="T21" fmla="*/ 30 h 34"/>
                <a:gd name="T22" fmla="*/ 6 w 80"/>
                <a:gd name="T23" fmla="*/ 30 h 34"/>
                <a:gd name="T24" fmla="*/ 8 w 80"/>
                <a:gd name="T25" fmla="*/ 30 h 34"/>
                <a:gd name="T26" fmla="*/ 12 w 80"/>
                <a:gd name="T27" fmla="*/ 28 h 34"/>
                <a:gd name="T28" fmla="*/ 16 w 80"/>
                <a:gd name="T29" fmla="*/ 28 h 34"/>
                <a:gd name="T30" fmla="*/ 20 w 80"/>
                <a:gd name="T31" fmla="*/ 30 h 34"/>
                <a:gd name="T32" fmla="*/ 26 w 80"/>
                <a:gd name="T33" fmla="*/ 34 h 34"/>
                <a:gd name="T34" fmla="*/ 26 w 80"/>
                <a:gd name="T35" fmla="*/ 32 h 34"/>
                <a:gd name="T36" fmla="*/ 30 w 80"/>
                <a:gd name="T37" fmla="*/ 28 h 34"/>
                <a:gd name="T38" fmla="*/ 40 w 80"/>
                <a:gd name="T39" fmla="*/ 26 h 34"/>
                <a:gd name="T40" fmla="*/ 58 w 80"/>
                <a:gd name="T41" fmla="*/ 24 h 34"/>
                <a:gd name="T42" fmla="*/ 58 w 80"/>
                <a:gd name="T43" fmla="*/ 24 h 34"/>
                <a:gd name="T44" fmla="*/ 58 w 80"/>
                <a:gd name="T45" fmla="*/ 22 h 34"/>
                <a:gd name="T46" fmla="*/ 58 w 80"/>
                <a:gd name="T47" fmla="*/ 20 h 34"/>
                <a:gd name="T48" fmla="*/ 60 w 80"/>
                <a:gd name="T49" fmla="*/ 16 h 34"/>
                <a:gd name="T50" fmla="*/ 62 w 80"/>
                <a:gd name="T51" fmla="*/ 14 h 34"/>
                <a:gd name="T52" fmla="*/ 66 w 80"/>
                <a:gd name="T53" fmla="*/ 12 h 34"/>
                <a:gd name="T54" fmla="*/ 72 w 80"/>
                <a:gd name="T55" fmla="*/ 10 h 34"/>
                <a:gd name="T56" fmla="*/ 80 w 80"/>
                <a:gd name="T57" fmla="*/ 10 h 34"/>
                <a:gd name="T58" fmla="*/ 78 w 80"/>
                <a:gd name="T59" fmla="*/ 8 h 34"/>
                <a:gd name="T60" fmla="*/ 76 w 80"/>
                <a:gd name="T61" fmla="*/ 8 h 34"/>
                <a:gd name="T62" fmla="*/ 70 w 80"/>
                <a:gd name="T63" fmla="*/ 8 h 34"/>
                <a:gd name="T64" fmla="*/ 64 w 80"/>
                <a:gd name="T65" fmla="*/ 6 h 34"/>
                <a:gd name="T66" fmla="*/ 60 w 80"/>
                <a:gd name="T67" fmla="*/ 4 h 34"/>
                <a:gd name="T68" fmla="*/ 58 w 80"/>
                <a:gd name="T6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 h="34">
                  <a:moveTo>
                    <a:pt x="58" y="0"/>
                  </a:moveTo>
                  <a:lnTo>
                    <a:pt x="52" y="2"/>
                  </a:lnTo>
                  <a:lnTo>
                    <a:pt x="38" y="2"/>
                  </a:lnTo>
                  <a:lnTo>
                    <a:pt x="24" y="2"/>
                  </a:lnTo>
                  <a:lnTo>
                    <a:pt x="16" y="2"/>
                  </a:lnTo>
                  <a:lnTo>
                    <a:pt x="0" y="16"/>
                  </a:lnTo>
                  <a:lnTo>
                    <a:pt x="0" y="22"/>
                  </a:lnTo>
                  <a:lnTo>
                    <a:pt x="0" y="22"/>
                  </a:lnTo>
                  <a:lnTo>
                    <a:pt x="2" y="24"/>
                  </a:lnTo>
                  <a:lnTo>
                    <a:pt x="2" y="28"/>
                  </a:lnTo>
                  <a:lnTo>
                    <a:pt x="4" y="30"/>
                  </a:lnTo>
                  <a:lnTo>
                    <a:pt x="6" y="30"/>
                  </a:lnTo>
                  <a:lnTo>
                    <a:pt x="8" y="30"/>
                  </a:lnTo>
                  <a:lnTo>
                    <a:pt x="12" y="28"/>
                  </a:lnTo>
                  <a:lnTo>
                    <a:pt x="16" y="28"/>
                  </a:lnTo>
                  <a:lnTo>
                    <a:pt x="20" y="30"/>
                  </a:lnTo>
                  <a:lnTo>
                    <a:pt x="26" y="34"/>
                  </a:lnTo>
                  <a:lnTo>
                    <a:pt x="26" y="32"/>
                  </a:lnTo>
                  <a:lnTo>
                    <a:pt x="30" y="28"/>
                  </a:lnTo>
                  <a:lnTo>
                    <a:pt x="40" y="26"/>
                  </a:lnTo>
                  <a:lnTo>
                    <a:pt x="58" y="24"/>
                  </a:lnTo>
                  <a:lnTo>
                    <a:pt x="58" y="24"/>
                  </a:lnTo>
                  <a:lnTo>
                    <a:pt x="58" y="22"/>
                  </a:lnTo>
                  <a:lnTo>
                    <a:pt x="58" y="20"/>
                  </a:lnTo>
                  <a:lnTo>
                    <a:pt x="60" y="16"/>
                  </a:lnTo>
                  <a:lnTo>
                    <a:pt x="62" y="14"/>
                  </a:lnTo>
                  <a:lnTo>
                    <a:pt x="66" y="12"/>
                  </a:lnTo>
                  <a:lnTo>
                    <a:pt x="72" y="10"/>
                  </a:lnTo>
                  <a:lnTo>
                    <a:pt x="80" y="10"/>
                  </a:lnTo>
                  <a:lnTo>
                    <a:pt x="78" y="8"/>
                  </a:lnTo>
                  <a:lnTo>
                    <a:pt x="76" y="8"/>
                  </a:lnTo>
                  <a:lnTo>
                    <a:pt x="70" y="8"/>
                  </a:lnTo>
                  <a:lnTo>
                    <a:pt x="64" y="6"/>
                  </a:lnTo>
                  <a:lnTo>
                    <a:pt x="60" y="4"/>
                  </a:lnTo>
                  <a:lnTo>
                    <a:pt x="58" y="0"/>
                  </a:lnTo>
                </a:path>
              </a:pathLst>
            </a:custGeom>
            <a:grpFill/>
            <a:ln w="6350">
              <a:solidFill>
                <a:schemeClr val="bg1"/>
              </a:solidFill>
              <a:prstDash val="solid"/>
              <a:round/>
              <a:headEnd/>
              <a:tailEnd/>
            </a:ln>
          </p:spPr>
          <p:txBody>
            <a:bodyPr/>
            <a:lstStyle/>
            <a:p>
              <a:endParaRPr lang="ru-RU"/>
            </a:p>
          </p:txBody>
        </p:sp>
        <p:sp>
          <p:nvSpPr>
            <p:cNvPr id="31" name="Freeform 218">
              <a:extLst>
                <a:ext uri="{FF2B5EF4-FFF2-40B4-BE49-F238E27FC236}">
                  <a16:creationId xmlns:a16="http://schemas.microsoft.com/office/drawing/2014/main" id="{8459801E-CCA7-40CC-A204-328C8CFDC7B7}"/>
                </a:ext>
              </a:extLst>
            </p:cNvPr>
            <p:cNvSpPr>
              <a:spLocks/>
            </p:cNvSpPr>
            <p:nvPr/>
          </p:nvSpPr>
          <p:spPr bwMode="gray">
            <a:xfrm>
              <a:off x="1777" y="2624"/>
              <a:ext cx="80" cy="34"/>
            </a:xfrm>
            <a:custGeom>
              <a:avLst/>
              <a:gdLst>
                <a:gd name="T0" fmla="*/ 56 w 80"/>
                <a:gd name="T1" fmla="*/ 0 h 34"/>
                <a:gd name="T2" fmla="*/ 50 w 80"/>
                <a:gd name="T3" fmla="*/ 2 h 34"/>
                <a:gd name="T4" fmla="*/ 38 w 80"/>
                <a:gd name="T5" fmla="*/ 2 h 34"/>
                <a:gd name="T6" fmla="*/ 24 w 80"/>
                <a:gd name="T7" fmla="*/ 2 h 34"/>
                <a:gd name="T8" fmla="*/ 16 w 80"/>
                <a:gd name="T9" fmla="*/ 2 h 34"/>
                <a:gd name="T10" fmla="*/ 0 w 80"/>
                <a:gd name="T11" fmla="*/ 16 h 34"/>
                <a:gd name="T12" fmla="*/ 0 w 80"/>
                <a:gd name="T13" fmla="*/ 22 h 34"/>
                <a:gd name="T14" fmla="*/ 0 w 80"/>
                <a:gd name="T15" fmla="*/ 22 h 34"/>
                <a:gd name="T16" fmla="*/ 2 w 80"/>
                <a:gd name="T17" fmla="*/ 24 h 34"/>
                <a:gd name="T18" fmla="*/ 2 w 80"/>
                <a:gd name="T19" fmla="*/ 28 h 34"/>
                <a:gd name="T20" fmla="*/ 4 w 80"/>
                <a:gd name="T21" fmla="*/ 30 h 34"/>
                <a:gd name="T22" fmla="*/ 6 w 80"/>
                <a:gd name="T23" fmla="*/ 30 h 34"/>
                <a:gd name="T24" fmla="*/ 8 w 80"/>
                <a:gd name="T25" fmla="*/ 30 h 34"/>
                <a:gd name="T26" fmla="*/ 12 w 80"/>
                <a:gd name="T27" fmla="*/ 28 h 34"/>
                <a:gd name="T28" fmla="*/ 16 w 80"/>
                <a:gd name="T29" fmla="*/ 28 h 34"/>
                <a:gd name="T30" fmla="*/ 20 w 80"/>
                <a:gd name="T31" fmla="*/ 30 h 34"/>
                <a:gd name="T32" fmla="*/ 26 w 80"/>
                <a:gd name="T33" fmla="*/ 34 h 34"/>
                <a:gd name="T34" fmla="*/ 26 w 80"/>
                <a:gd name="T35" fmla="*/ 32 h 34"/>
                <a:gd name="T36" fmla="*/ 30 w 80"/>
                <a:gd name="T37" fmla="*/ 28 h 34"/>
                <a:gd name="T38" fmla="*/ 40 w 80"/>
                <a:gd name="T39" fmla="*/ 26 h 34"/>
                <a:gd name="T40" fmla="*/ 58 w 80"/>
                <a:gd name="T41" fmla="*/ 24 h 34"/>
                <a:gd name="T42" fmla="*/ 58 w 80"/>
                <a:gd name="T43" fmla="*/ 24 h 34"/>
                <a:gd name="T44" fmla="*/ 58 w 80"/>
                <a:gd name="T45" fmla="*/ 22 h 34"/>
                <a:gd name="T46" fmla="*/ 58 w 80"/>
                <a:gd name="T47" fmla="*/ 20 h 34"/>
                <a:gd name="T48" fmla="*/ 60 w 80"/>
                <a:gd name="T49" fmla="*/ 16 h 34"/>
                <a:gd name="T50" fmla="*/ 62 w 80"/>
                <a:gd name="T51" fmla="*/ 14 h 34"/>
                <a:gd name="T52" fmla="*/ 66 w 80"/>
                <a:gd name="T53" fmla="*/ 12 h 34"/>
                <a:gd name="T54" fmla="*/ 72 w 80"/>
                <a:gd name="T55" fmla="*/ 10 h 34"/>
                <a:gd name="T56" fmla="*/ 80 w 80"/>
                <a:gd name="T57" fmla="*/ 10 h 34"/>
                <a:gd name="T58" fmla="*/ 78 w 80"/>
                <a:gd name="T59" fmla="*/ 8 h 34"/>
                <a:gd name="T60" fmla="*/ 74 w 80"/>
                <a:gd name="T61" fmla="*/ 8 h 34"/>
                <a:gd name="T62" fmla="*/ 70 w 80"/>
                <a:gd name="T63" fmla="*/ 8 h 34"/>
                <a:gd name="T64" fmla="*/ 64 w 80"/>
                <a:gd name="T65" fmla="*/ 6 h 34"/>
                <a:gd name="T66" fmla="*/ 60 w 80"/>
                <a:gd name="T67" fmla="*/ 4 h 34"/>
                <a:gd name="T68" fmla="*/ 56 w 80"/>
                <a:gd name="T6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 h="34">
                  <a:moveTo>
                    <a:pt x="56" y="0"/>
                  </a:moveTo>
                  <a:lnTo>
                    <a:pt x="50" y="2"/>
                  </a:lnTo>
                  <a:lnTo>
                    <a:pt x="38" y="2"/>
                  </a:lnTo>
                  <a:lnTo>
                    <a:pt x="24" y="2"/>
                  </a:lnTo>
                  <a:lnTo>
                    <a:pt x="16" y="2"/>
                  </a:lnTo>
                  <a:lnTo>
                    <a:pt x="0" y="16"/>
                  </a:lnTo>
                  <a:lnTo>
                    <a:pt x="0" y="22"/>
                  </a:lnTo>
                  <a:lnTo>
                    <a:pt x="0" y="22"/>
                  </a:lnTo>
                  <a:lnTo>
                    <a:pt x="2" y="24"/>
                  </a:lnTo>
                  <a:lnTo>
                    <a:pt x="2" y="28"/>
                  </a:lnTo>
                  <a:lnTo>
                    <a:pt x="4" y="30"/>
                  </a:lnTo>
                  <a:lnTo>
                    <a:pt x="6" y="30"/>
                  </a:lnTo>
                  <a:lnTo>
                    <a:pt x="8" y="30"/>
                  </a:lnTo>
                  <a:lnTo>
                    <a:pt x="12" y="28"/>
                  </a:lnTo>
                  <a:lnTo>
                    <a:pt x="16" y="28"/>
                  </a:lnTo>
                  <a:lnTo>
                    <a:pt x="20" y="30"/>
                  </a:lnTo>
                  <a:lnTo>
                    <a:pt x="26" y="34"/>
                  </a:lnTo>
                  <a:lnTo>
                    <a:pt x="26" y="32"/>
                  </a:lnTo>
                  <a:lnTo>
                    <a:pt x="30" y="28"/>
                  </a:lnTo>
                  <a:lnTo>
                    <a:pt x="40" y="26"/>
                  </a:lnTo>
                  <a:lnTo>
                    <a:pt x="58" y="24"/>
                  </a:lnTo>
                  <a:lnTo>
                    <a:pt x="58" y="24"/>
                  </a:lnTo>
                  <a:lnTo>
                    <a:pt x="58" y="22"/>
                  </a:lnTo>
                  <a:lnTo>
                    <a:pt x="58" y="20"/>
                  </a:lnTo>
                  <a:lnTo>
                    <a:pt x="60" y="16"/>
                  </a:lnTo>
                  <a:lnTo>
                    <a:pt x="62" y="14"/>
                  </a:lnTo>
                  <a:lnTo>
                    <a:pt x="66" y="12"/>
                  </a:lnTo>
                  <a:lnTo>
                    <a:pt x="72" y="10"/>
                  </a:lnTo>
                  <a:lnTo>
                    <a:pt x="80" y="10"/>
                  </a:lnTo>
                  <a:lnTo>
                    <a:pt x="78" y="8"/>
                  </a:lnTo>
                  <a:lnTo>
                    <a:pt x="74" y="8"/>
                  </a:lnTo>
                  <a:lnTo>
                    <a:pt x="70" y="8"/>
                  </a:lnTo>
                  <a:lnTo>
                    <a:pt x="64" y="6"/>
                  </a:lnTo>
                  <a:lnTo>
                    <a:pt x="60" y="4"/>
                  </a:lnTo>
                  <a:lnTo>
                    <a:pt x="56" y="0"/>
                  </a:lnTo>
                </a:path>
              </a:pathLst>
            </a:custGeom>
            <a:grpFill/>
            <a:ln w="6350">
              <a:solidFill>
                <a:schemeClr val="bg1"/>
              </a:solidFill>
              <a:prstDash val="solid"/>
              <a:round/>
              <a:headEnd/>
              <a:tailEnd/>
            </a:ln>
          </p:spPr>
          <p:txBody>
            <a:bodyPr/>
            <a:lstStyle/>
            <a:p>
              <a:endParaRPr lang="ru-RU"/>
            </a:p>
          </p:txBody>
        </p:sp>
        <p:sp>
          <p:nvSpPr>
            <p:cNvPr id="32" name="Freeform 219">
              <a:extLst>
                <a:ext uri="{FF2B5EF4-FFF2-40B4-BE49-F238E27FC236}">
                  <a16:creationId xmlns:a16="http://schemas.microsoft.com/office/drawing/2014/main" id="{3A862A66-7D65-4071-A7F5-75D9666A6DF8}"/>
                </a:ext>
              </a:extLst>
            </p:cNvPr>
            <p:cNvSpPr>
              <a:spLocks/>
            </p:cNvSpPr>
            <p:nvPr/>
          </p:nvSpPr>
          <p:spPr bwMode="gray">
            <a:xfrm>
              <a:off x="925" y="1780"/>
              <a:ext cx="336" cy="412"/>
            </a:xfrm>
            <a:custGeom>
              <a:avLst/>
              <a:gdLst>
                <a:gd name="T0" fmla="*/ 302 w 336"/>
                <a:gd name="T1" fmla="*/ 44 h 412"/>
                <a:gd name="T2" fmla="*/ 314 w 336"/>
                <a:gd name="T3" fmla="*/ 42 h 412"/>
                <a:gd name="T4" fmla="*/ 312 w 336"/>
                <a:gd name="T5" fmla="*/ 42 h 412"/>
                <a:gd name="T6" fmla="*/ 326 w 336"/>
                <a:gd name="T7" fmla="*/ 38 h 412"/>
                <a:gd name="T8" fmla="*/ 330 w 336"/>
                <a:gd name="T9" fmla="*/ 22 h 412"/>
                <a:gd name="T10" fmla="*/ 302 w 336"/>
                <a:gd name="T11" fmla="*/ 4 h 412"/>
                <a:gd name="T12" fmla="*/ 250 w 336"/>
                <a:gd name="T13" fmla="*/ 8 h 412"/>
                <a:gd name="T14" fmla="*/ 230 w 336"/>
                <a:gd name="T15" fmla="*/ 14 h 412"/>
                <a:gd name="T16" fmla="*/ 218 w 336"/>
                <a:gd name="T17" fmla="*/ 20 h 412"/>
                <a:gd name="T18" fmla="*/ 214 w 336"/>
                <a:gd name="T19" fmla="*/ 26 h 412"/>
                <a:gd name="T20" fmla="*/ 204 w 336"/>
                <a:gd name="T21" fmla="*/ 36 h 412"/>
                <a:gd name="T22" fmla="*/ 194 w 336"/>
                <a:gd name="T23" fmla="*/ 34 h 412"/>
                <a:gd name="T24" fmla="*/ 186 w 336"/>
                <a:gd name="T25" fmla="*/ 34 h 412"/>
                <a:gd name="T26" fmla="*/ 176 w 336"/>
                <a:gd name="T27" fmla="*/ 48 h 412"/>
                <a:gd name="T28" fmla="*/ 158 w 336"/>
                <a:gd name="T29" fmla="*/ 58 h 412"/>
                <a:gd name="T30" fmla="*/ 148 w 336"/>
                <a:gd name="T31" fmla="*/ 76 h 412"/>
                <a:gd name="T32" fmla="*/ 136 w 336"/>
                <a:gd name="T33" fmla="*/ 114 h 412"/>
                <a:gd name="T34" fmla="*/ 106 w 336"/>
                <a:gd name="T35" fmla="*/ 170 h 412"/>
                <a:gd name="T36" fmla="*/ 94 w 336"/>
                <a:gd name="T37" fmla="*/ 200 h 412"/>
                <a:gd name="T38" fmla="*/ 72 w 336"/>
                <a:gd name="T39" fmla="*/ 230 h 412"/>
                <a:gd name="T40" fmla="*/ 26 w 336"/>
                <a:gd name="T41" fmla="*/ 278 h 412"/>
                <a:gd name="T42" fmla="*/ 16 w 336"/>
                <a:gd name="T43" fmla="*/ 284 h 412"/>
                <a:gd name="T44" fmla="*/ 8 w 336"/>
                <a:gd name="T45" fmla="*/ 300 h 412"/>
                <a:gd name="T46" fmla="*/ 4 w 336"/>
                <a:gd name="T47" fmla="*/ 334 h 412"/>
                <a:gd name="T48" fmla="*/ 10 w 336"/>
                <a:gd name="T49" fmla="*/ 344 h 412"/>
                <a:gd name="T50" fmla="*/ 6 w 336"/>
                <a:gd name="T51" fmla="*/ 352 h 412"/>
                <a:gd name="T52" fmla="*/ 2 w 336"/>
                <a:gd name="T53" fmla="*/ 364 h 412"/>
                <a:gd name="T54" fmla="*/ 4 w 336"/>
                <a:gd name="T55" fmla="*/ 384 h 412"/>
                <a:gd name="T56" fmla="*/ 10 w 336"/>
                <a:gd name="T57" fmla="*/ 400 h 412"/>
                <a:gd name="T58" fmla="*/ 28 w 336"/>
                <a:gd name="T59" fmla="*/ 412 h 412"/>
                <a:gd name="T60" fmla="*/ 46 w 336"/>
                <a:gd name="T61" fmla="*/ 402 h 412"/>
                <a:gd name="T62" fmla="*/ 54 w 336"/>
                <a:gd name="T63" fmla="*/ 390 h 412"/>
                <a:gd name="T64" fmla="*/ 58 w 336"/>
                <a:gd name="T65" fmla="*/ 376 h 412"/>
                <a:gd name="T66" fmla="*/ 68 w 336"/>
                <a:gd name="T67" fmla="*/ 370 h 412"/>
                <a:gd name="T68" fmla="*/ 76 w 336"/>
                <a:gd name="T69" fmla="*/ 358 h 412"/>
                <a:gd name="T70" fmla="*/ 80 w 336"/>
                <a:gd name="T71" fmla="*/ 342 h 412"/>
                <a:gd name="T72" fmla="*/ 92 w 336"/>
                <a:gd name="T73" fmla="*/ 354 h 412"/>
                <a:gd name="T74" fmla="*/ 100 w 336"/>
                <a:gd name="T75" fmla="*/ 318 h 412"/>
                <a:gd name="T76" fmla="*/ 102 w 336"/>
                <a:gd name="T77" fmla="*/ 260 h 412"/>
                <a:gd name="T78" fmla="*/ 132 w 336"/>
                <a:gd name="T79" fmla="*/ 198 h 412"/>
                <a:gd name="T80" fmla="*/ 140 w 336"/>
                <a:gd name="T81" fmla="*/ 178 h 412"/>
                <a:gd name="T82" fmla="*/ 154 w 336"/>
                <a:gd name="T83" fmla="*/ 162 h 412"/>
                <a:gd name="T84" fmla="*/ 162 w 336"/>
                <a:gd name="T85" fmla="*/ 134 h 412"/>
                <a:gd name="T86" fmla="*/ 170 w 336"/>
                <a:gd name="T87" fmla="*/ 112 h 412"/>
                <a:gd name="T88" fmla="*/ 224 w 336"/>
                <a:gd name="T89" fmla="*/ 64 h 412"/>
                <a:gd name="T90" fmla="*/ 238 w 336"/>
                <a:gd name="T91" fmla="*/ 66 h 412"/>
                <a:gd name="T92" fmla="*/ 264 w 336"/>
                <a:gd name="T93" fmla="*/ 70 h 412"/>
                <a:gd name="T94" fmla="*/ 276 w 336"/>
                <a:gd name="T95" fmla="*/ 64 h 412"/>
                <a:gd name="T96" fmla="*/ 278 w 336"/>
                <a:gd name="T97" fmla="*/ 56 h 412"/>
                <a:gd name="T98" fmla="*/ 294 w 336"/>
                <a:gd name="T99" fmla="*/ 50 h 412"/>
                <a:gd name="T100" fmla="*/ 328 w 336"/>
                <a:gd name="T101" fmla="*/ 64 h 412"/>
                <a:gd name="T102" fmla="*/ 326 w 336"/>
                <a:gd name="T103" fmla="*/ 52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6" h="412">
                  <a:moveTo>
                    <a:pt x="326" y="52"/>
                  </a:moveTo>
                  <a:lnTo>
                    <a:pt x="314" y="48"/>
                  </a:lnTo>
                  <a:lnTo>
                    <a:pt x="308" y="46"/>
                  </a:lnTo>
                  <a:lnTo>
                    <a:pt x="302" y="44"/>
                  </a:lnTo>
                  <a:lnTo>
                    <a:pt x="300" y="44"/>
                  </a:lnTo>
                  <a:lnTo>
                    <a:pt x="298" y="44"/>
                  </a:lnTo>
                  <a:lnTo>
                    <a:pt x="314" y="42"/>
                  </a:lnTo>
                  <a:lnTo>
                    <a:pt x="314" y="42"/>
                  </a:lnTo>
                  <a:lnTo>
                    <a:pt x="314" y="42"/>
                  </a:lnTo>
                  <a:lnTo>
                    <a:pt x="312" y="42"/>
                  </a:lnTo>
                  <a:lnTo>
                    <a:pt x="312" y="42"/>
                  </a:lnTo>
                  <a:lnTo>
                    <a:pt x="312" y="42"/>
                  </a:lnTo>
                  <a:lnTo>
                    <a:pt x="314" y="42"/>
                  </a:lnTo>
                  <a:lnTo>
                    <a:pt x="318" y="42"/>
                  </a:lnTo>
                  <a:lnTo>
                    <a:pt x="322" y="40"/>
                  </a:lnTo>
                  <a:lnTo>
                    <a:pt x="326" y="38"/>
                  </a:lnTo>
                  <a:lnTo>
                    <a:pt x="328" y="34"/>
                  </a:lnTo>
                  <a:lnTo>
                    <a:pt x="328" y="30"/>
                  </a:lnTo>
                  <a:lnTo>
                    <a:pt x="330" y="26"/>
                  </a:lnTo>
                  <a:lnTo>
                    <a:pt x="330" y="22"/>
                  </a:lnTo>
                  <a:lnTo>
                    <a:pt x="330" y="22"/>
                  </a:lnTo>
                  <a:lnTo>
                    <a:pt x="314" y="20"/>
                  </a:lnTo>
                  <a:lnTo>
                    <a:pt x="310" y="10"/>
                  </a:lnTo>
                  <a:lnTo>
                    <a:pt x="302" y="4"/>
                  </a:lnTo>
                  <a:lnTo>
                    <a:pt x="282" y="6"/>
                  </a:lnTo>
                  <a:lnTo>
                    <a:pt x="258" y="0"/>
                  </a:lnTo>
                  <a:lnTo>
                    <a:pt x="256" y="4"/>
                  </a:lnTo>
                  <a:lnTo>
                    <a:pt x="250" y="8"/>
                  </a:lnTo>
                  <a:lnTo>
                    <a:pt x="246" y="12"/>
                  </a:lnTo>
                  <a:lnTo>
                    <a:pt x="240" y="12"/>
                  </a:lnTo>
                  <a:lnTo>
                    <a:pt x="234" y="14"/>
                  </a:lnTo>
                  <a:lnTo>
                    <a:pt x="230" y="14"/>
                  </a:lnTo>
                  <a:lnTo>
                    <a:pt x="230" y="14"/>
                  </a:lnTo>
                  <a:lnTo>
                    <a:pt x="224" y="16"/>
                  </a:lnTo>
                  <a:lnTo>
                    <a:pt x="220" y="18"/>
                  </a:lnTo>
                  <a:lnTo>
                    <a:pt x="218" y="20"/>
                  </a:lnTo>
                  <a:lnTo>
                    <a:pt x="216" y="22"/>
                  </a:lnTo>
                  <a:lnTo>
                    <a:pt x="216" y="22"/>
                  </a:lnTo>
                  <a:lnTo>
                    <a:pt x="216" y="22"/>
                  </a:lnTo>
                  <a:lnTo>
                    <a:pt x="214" y="26"/>
                  </a:lnTo>
                  <a:lnTo>
                    <a:pt x="214" y="28"/>
                  </a:lnTo>
                  <a:lnTo>
                    <a:pt x="212" y="32"/>
                  </a:lnTo>
                  <a:lnTo>
                    <a:pt x="208" y="36"/>
                  </a:lnTo>
                  <a:lnTo>
                    <a:pt x="204" y="36"/>
                  </a:lnTo>
                  <a:lnTo>
                    <a:pt x="200" y="36"/>
                  </a:lnTo>
                  <a:lnTo>
                    <a:pt x="196" y="36"/>
                  </a:lnTo>
                  <a:lnTo>
                    <a:pt x="196" y="34"/>
                  </a:lnTo>
                  <a:lnTo>
                    <a:pt x="194" y="34"/>
                  </a:lnTo>
                  <a:lnTo>
                    <a:pt x="194" y="32"/>
                  </a:lnTo>
                  <a:lnTo>
                    <a:pt x="194" y="32"/>
                  </a:lnTo>
                  <a:lnTo>
                    <a:pt x="190" y="32"/>
                  </a:lnTo>
                  <a:lnTo>
                    <a:pt x="186" y="34"/>
                  </a:lnTo>
                  <a:lnTo>
                    <a:pt x="182" y="38"/>
                  </a:lnTo>
                  <a:lnTo>
                    <a:pt x="178" y="42"/>
                  </a:lnTo>
                  <a:lnTo>
                    <a:pt x="176" y="46"/>
                  </a:lnTo>
                  <a:lnTo>
                    <a:pt x="176" y="48"/>
                  </a:lnTo>
                  <a:lnTo>
                    <a:pt x="174" y="48"/>
                  </a:lnTo>
                  <a:lnTo>
                    <a:pt x="168" y="54"/>
                  </a:lnTo>
                  <a:lnTo>
                    <a:pt x="162" y="56"/>
                  </a:lnTo>
                  <a:lnTo>
                    <a:pt x="158" y="58"/>
                  </a:lnTo>
                  <a:lnTo>
                    <a:pt x="154" y="62"/>
                  </a:lnTo>
                  <a:lnTo>
                    <a:pt x="152" y="66"/>
                  </a:lnTo>
                  <a:lnTo>
                    <a:pt x="150" y="70"/>
                  </a:lnTo>
                  <a:lnTo>
                    <a:pt x="148" y="76"/>
                  </a:lnTo>
                  <a:lnTo>
                    <a:pt x="148" y="80"/>
                  </a:lnTo>
                  <a:lnTo>
                    <a:pt x="148" y="82"/>
                  </a:lnTo>
                  <a:lnTo>
                    <a:pt x="148" y="82"/>
                  </a:lnTo>
                  <a:lnTo>
                    <a:pt x="136" y="114"/>
                  </a:lnTo>
                  <a:lnTo>
                    <a:pt x="116" y="150"/>
                  </a:lnTo>
                  <a:lnTo>
                    <a:pt x="114" y="152"/>
                  </a:lnTo>
                  <a:lnTo>
                    <a:pt x="110" y="160"/>
                  </a:lnTo>
                  <a:lnTo>
                    <a:pt x="106" y="170"/>
                  </a:lnTo>
                  <a:lnTo>
                    <a:pt x="102" y="180"/>
                  </a:lnTo>
                  <a:lnTo>
                    <a:pt x="100" y="184"/>
                  </a:lnTo>
                  <a:lnTo>
                    <a:pt x="98" y="190"/>
                  </a:lnTo>
                  <a:lnTo>
                    <a:pt x="94" y="200"/>
                  </a:lnTo>
                  <a:lnTo>
                    <a:pt x="88" y="212"/>
                  </a:lnTo>
                  <a:lnTo>
                    <a:pt x="84" y="220"/>
                  </a:lnTo>
                  <a:lnTo>
                    <a:pt x="82" y="224"/>
                  </a:lnTo>
                  <a:lnTo>
                    <a:pt x="72" y="230"/>
                  </a:lnTo>
                  <a:lnTo>
                    <a:pt x="54" y="254"/>
                  </a:lnTo>
                  <a:lnTo>
                    <a:pt x="32" y="268"/>
                  </a:lnTo>
                  <a:lnTo>
                    <a:pt x="30" y="274"/>
                  </a:lnTo>
                  <a:lnTo>
                    <a:pt x="26" y="278"/>
                  </a:lnTo>
                  <a:lnTo>
                    <a:pt x="22" y="280"/>
                  </a:lnTo>
                  <a:lnTo>
                    <a:pt x="20" y="282"/>
                  </a:lnTo>
                  <a:lnTo>
                    <a:pt x="16" y="284"/>
                  </a:lnTo>
                  <a:lnTo>
                    <a:pt x="16" y="284"/>
                  </a:lnTo>
                  <a:lnTo>
                    <a:pt x="14" y="290"/>
                  </a:lnTo>
                  <a:lnTo>
                    <a:pt x="12" y="294"/>
                  </a:lnTo>
                  <a:lnTo>
                    <a:pt x="10" y="298"/>
                  </a:lnTo>
                  <a:lnTo>
                    <a:pt x="8" y="300"/>
                  </a:lnTo>
                  <a:lnTo>
                    <a:pt x="8" y="300"/>
                  </a:lnTo>
                  <a:lnTo>
                    <a:pt x="2" y="312"/>
                  </a:lnTo>
                  <a:lnTo>
                    <a:pt x="0" y="324"/>
                  </a:lnTo>
                  <a:lnTo>
                    <a:pt x="4" y="334"/>
                  </a:lnTo>
                  <a:lnTo>
                    <a:pt x="8" y="338"/>
                  </a:lnTo>
                  <a:lnTo>
                    <a:pt x="10" y="340"/>
                  </a:lnTo>
                  <a:lnTo>
                    <a:pt x="10" y="342"/>
                  </a:lnTo>
                  <a:lnTo>
                    <a:pt x="10" y="344"/>
                  </a:lnTo>
                  <a:lnTo>
                    <a:pt x="8" y="344"/>
                  </a:lnTo>
                  <a:lnTo>
                    <a:pt x="8" y="346"/>
                  </a:lnTo>
                  <a:lnTo>
                    <a:pt x="6" y="348"/>
                  </a:lnTo>
                  <a:lnTo>
                    <a:pt x="6" y="352"/>
                  </a:lnTo>
                  <a:lnTo>
                    <a:pt x="6" y="356"/>
                  </a:lnTo>
                  <a:lnTo>
                    <a:pt x="6" y="358"/>
                  </a:lnTo>
                  <a:lnTo>
                    <a:pt x="6" y="358"/>
                  </a:lnTo>
                  <a:lnTo>
                    <a:pt x="2" y="364"/>
                  </a:lnTo>
                  <a:lnTo>
                    <a:pt x="2" y="370"/>
                  </a:lnTo>
                  <a:lnTo>
                    <a:pt x="2" y="376"/>
                  </a:lnTo>
                  <a:lnTo>
                    <a:pt x="2" y="380"/>
                  </a:lnTo>
                  <a:lnTo>
                    <a:pt x="4" y="384"/>
                  </a:lnTo>
                  <a:lnTo>
                    <a:pt x="4" y="386"/>
                  </a:lnTo>
                  <a:lnTo>
                    <a:pt x="4" y="388"/>
                  </a:lnTo>
                  <a:lnTo>
                    <a:pt x="8" y="394"/>
                  </a:lnTo>
                  <a:lnTo>
                    <a:pt x="10" y="400"/>
                  </a:lnTo>
                  <a:lnTo>
                    <a:pt x="16" y="404"/>
                  </a:lnTo>
                  <a:lnTo>
                    <a:pt x="20" y="408"/>
                  </a:lnTo>
                  <a:lnTo>
                    <a:pt x="24" y="410"/>
                  </a:lnTo>
                  <a:lnTo>
                    <a:pt x="28" y="412"/>
                  </a:lnTo>
                  <a:lnTo>
                    <a:pt x="30" y="412"/>
                  </a:lnTo>
                  <a:lnTo>
                    <a:pt x="36" y="410"/>
                  </a:lnTo>
                  <a:lnTo>
                    <a:pt x="42" y="406"/>
                  </a:lnTo>
                  <a:lnTo>
                    <a:pt x="46" y="402"/>
                  </a:lnTo>
                  <a:lnTo>
                    <a:pt x="50" y="398"/>
                  </a:lnTo>
                  <a:lnTo>
                    <a:pt x="52" y="394"/>
                  </a:lnTo>
                  <a:lnTo>
                    <a:pt x="54" y="392"/>
                  </a:lnTo>
                  <a:lnTo>
                    <a:pt x="54" y="390"/>
                  </a:lnTo>
                  <a:lnTo>
                    <a:pt x="54" y="384"/>
                  </a:lnTo>
                  <a:lnTo>
                    <a:pt x="56" y="380"/>
                  </a:lnTo>
                  <a:lnTo>
                    <a:pt x="56" y="376"/>
                  </a:lnTo>
                  <a:lnTo>
                    <a:pt x="58" y="376"/>
                  </a:lnTo>
                  <a:lnTo>
                    <a:pt x="58" y="374"/>
                  </a:lnTo>
                  <a:lnTo>
                    <a:pt x="62" y="374"/>
                  </a:lnTo>
                  <a:lnTo>
                    <a:pt x="64" y="372"/>
                  </a:lnTo>
                  <a:lnTo>
                    <a:pt x="68" y="370"/>
                  </a:lnTo>
                  <a:lnTo>
                    <a:pt x="70" y="368"/>
                  </a:lnTo>
                  <a:lnTo>
                    <a:pt x="70" y="366"/>
                  </a:lnTo>
                  <a:lnTo>
                    <a:pt x="72" y="364"/>
                  </a:lnTo>
                  <a:lnTo>
                    <a:pt x="76" y="358"/>
                  </a:lnTo>
                  <a:lnTo>
                    <a:pt x="78" y="352"/>
                  </a:lnTo>
                  <a:lnTo>
                    <a:pt x="80" y="346"/>
                  </a:lnTo>
                  <a:lnTo>
                    <a:pt x="80" y="344"/>
                  </a:lnTo>
                  <a:lnTo>
                    <a:pt x="80" y="342"/>
                  </a:lnTo>
                  <a:lnTo>
                    <a:pt x="80" y="340"/>
                  </a:lnTo>
                  <a:lnTo>
                    <a:pt x="86" y="356"/>
                  </a:lnTo>
                  <a:lnTo>
                    <a:pt x="88" y="356"/>
                  </a:lnTo>
                  <a:lnTo>
                    <a:pt x="92" y="354"/>
                  </a:lnTo>
                  <a:lnTo>
                    <a:pt x="96" y="350"/>
                  </a:lnTo>
                  <a:lnTo>
                    <a:pt x="100" y="340"/>
                  </a:lnTo>
                  <a:lnTo>
                    <a:pt x="100" y="324"/>
                  </a:lnTo>
                  <a:lnTo>
                    <a:pt x="100" y="318"/>
                  </a:lnTo>
                  <a:lnTo>
                    <a:pt x="100" y="306"/>
                  </a:lnTo>
                  <a:lnTo>
                    <a:pt x="102" y="290"/>
                  </a:lnTo>
                  <a:lnTo>
                    <a:pt x="102" y="274"/>
                  </a:lnTo>
                  <a:lnTo>
                    <a:pt x="102" y="260"/>
                  </a:lnTo>
                  <a:lnTo>
                    <a:pt x="98" y="254"/>
                  </a:lnTo>
                  <a:lnTo>
                    <a:pt x="120" y="240"/>
                  </a:lnTo>
                  <a:lnTo>
                    <a:pt x="122" y="216"/>
                  </a:lnTo>
                  <a:lnTo>
                    <a:pt x="132" y="198"/>
                  </a:lnTo>
                  <a:lnTo>
                    <a:pt x="134" y="182"/>
                  </a:lnTo>
                  <a:lnTo>
                    <a:pt x="136" y="182"/>
                  </a:lnTo>
                  <a:lnTo>
                    <a:pt x="138" y="182"/>
                  </a:lnTo>
                  <a:lnTo>
                    <a:pt x="140" y="178"/>
                  </a:lnTo>
                  <a:lnTo>
                    <a:pt x="144" y="174"/>
                  </a:lnTo>
                  <a:lnTo>
                    <a:pt x="148" y="170"/>
                  </a:lnTo>
                  <a:lnTo>
                    <a:pt x="152" y="166"/>
                  </a:lnTo>
                  <a:lnTo>
                    <a:pt x="154" y="162"/>
                  </a:lnTo>
                  <a:lnTo>
                    <a:pt x="158" y="158"/>
                  </a:lnTo>
                  <a:lnTo>
                    <a:pt x="158" y="136"/>
                  </a:lnTo>
                  <a:lnTo>
                    <a:pt x="160" y="134"/>
                  </a:lnTo>
                  <a:lnTo>
                    <a:pt x="162" y="134"/>
                  </a:lnTo>
                  <a:lnTo>
                    <a:pt x="164" y="130"/>
                  </a:lnTo>
                  <a:lnTo>
                    <a:pt x="166" y="124"/>
                  </a:lnTo>
                  <a:lnTo>
                    <a:pt x="166" y="122"/>
                  </a:lnTo>
                  <a:lnTo>
                    <a:pt x="170" y="112"/>
                  </a:lnTo>
                  <a:lnTo>
                    <a:pt x="178" y="98"/>
                  </a:lnTo>
                  <a:lnTo>
                    <a:pt x="196" y="82"/>
                  </a:lnTo>
                  <a:lnTo>
                    <a:pt x="224" y="64"/>
                  </a:lnTo>
                  <a:lnTo>
                    <a:pt x="224" y="64"/>
                  </a:lnTo>
                  <a:lnTo>
                    <a:pt x="226" y="64"/>
                  </a:lnTo>
                  <a:lnTo>
                    <a:pt x="230" y="64"/>
                  </a:lnTo>
                  <a:lnTo>
                    <a:pt x="234" y="64"/>
                  </a:lnTo>
                  <a:lnTo>
                    <a:pt x="238" y="66"/>
                  </a:lnTo>
                  <a:lnTo>
                    <a:pt x="242" y="70"/>
                  </a:lnTo>
                  <a:lnTo>
                    <a:pt x="260" y="72"/>
                  </a:lnTo>
                  <a:lnTo>
                    <a:pt x="260" y="72"/>
                  </a:lnTo>
                  <a:lnTo>
                    <a:pt x="264" y="70"/>
                  </a:lnTo>
                  <a:lnTo>
                    <a:pt x="266" y="70"/>
                  </a:lnTo>
                  <a:lnTo>
                    <a:pt x="270" y="68"/>
                  </a:lnTo>
                  <a:lnTo>
                    <a:pt x="272" y="66"/>
                  </a:lnTo>
                  <a:lnTo>
                    <a:pt x="276" y="64"/>
                  </a:lnTo>
                  <a:lnTo>
                    <a:pt x="276" y="60"/>
                  </a:lnTo>
                  <a:lnTo>
                    <a:pt x="276" y="60"/>
                  </a:lnTo>
                  <a:lnTo>
                    <a:pt x="276" y="58"/>
                  </a:lnTo>
                  <a:lnTo>
                    <a:pt x="278" y="56"/>
                  </a:lnTo>
                  <a:lnTo>
                    <a:pt x="280" y="52"/>
                  </a:lnTo>
                  <a:lnTo>
                    <a:pt x="284" y="50"/>
                  </a:lnTo>
                  <a:lnTo>
                    <a:pt x="288" y="50"/>
                  </a:lnTo>
                  <a:lnTo>
                    <a:pt x="294" y="50"/>
                  </a:lnTo>
                  <a:lnTo>
                    <a:pt x="326" y="66"/>
                  </a:lnTo>
                  <a:lnTo>
                    <a:pt x="326" y="66"/>
                  </a:lnTo>
                  <a:lnTo>
                    <a:pt x="326" y="66"/>
                  </a:lnTo>
                  <a:lnTo>
                    <a:pt x="328" y="64"/>
                  </a:lnTo>
                  <a:lnTo>
                    <a:pt x="328" y="62"/>
                  </a:lnTo>
                  <a:lnTo>
                    <a:pt x="328" y="56"/>
                  </a:lnTo>
                  <a:lnTo>
                    <a:pt x="336" y="56"/>
                  </a:lnTo>
                  <a:lnTo>
                    <a:pt x="326" y="52"/>
                  </a:lnTo>
                </a:path>
              </a:pathLst>
            </a:custGeom>
            <a:grpFill/>
            <a:ln w="6350">
              <a:solidFill>
                <a:schemeClr val="bg1"/>
              </a:solidFill>
              <a:prstDash val="solid"/>
              <a:round/>
              <a:headEnd/>
              <a:tailEnd/>
            </a:ln>
          </p:spPr>
          <p:txBody>
            <a:bodyPr/>
            <a:lstStyle/>
            <a:p>
              <a:endParaRPr lang="ru-RU"/>
            </a:p>
          </p:txBody>
        </p:sp>
        <p:sp>
          <p:nvSpPr>
            <p:cNvPr id="33" name="Freeform 220">
              <a:extLst>
                <a:ext uri="{FF2B5EF4-FFF2-40B4-BE49-F238E27FC236}">
                  <a16:creationId xmlns:a16="http://schemas.microsoft.com/office/drawing/2014/main" id="{0E7CDC5C-2F7C-420D-96D0-4A9F8B938D2A}"/>
                </a:ext>
              </a:extLst>
            </p:cNvPr>
            <p:cNvSpPr>
              <a:spLocks/>
            </p:cNvSpPr>
            <p:nvPr/>
          </p:nvSpPr>
          <p:spPr bwMode="gray">
            <a:xfrm>
              <a:off x="739" y="2478"/>
              <a:ext cx="158" cy="132"/>
            </a:xfrm>
            <a:custGeom>
              <a:avLst/>
              <a:gdLst>
                <a:gd name="T0" fmla="*/ 154 w 158"/>
                <a:gd name="T1" fmla="*/ 46 h 132"/>
                <a:gd name="T2" fmla="*/ 146 w 158"/>
                <a:gd name="T3" fmla="*/ 46 h 132"/>
                <a:gd name="T4" fmla="*/ 136 w 158"/>
                <a:gd name="T5" fmla="*/ 48 h 132"/>
                <a:gd name="T6" fmla="*/ 132 w 158"/>
                <a:gd name="T7" fmla="*/ 54 h 132"/>
                <a:gd name="T8" fmla="*/ 126 w 158"/>
                <a:gd name="T9" fmla="*/ 58 h 132"/>
                <a:gd name="T10" fmla="*/ 120 w 158"/>
                <a:gd name="T11" fmla="*/ 66 h 132"/>
                <a:gd name="T12" fmla="*/ 120 w 158"/>
                <a:gd name="T13" fmla="*/ 74 h 132"/>
                <a:gd name="T14" fmla="*/ 120 w 158"/>
                <a:gd name="T15" fmla="*/ 78 h 132"/>
                <a:gd name="T16" fmla="*/ 116 w 158"/>
                <a:gd name="T17" fmla="*/ 84 h 132"/>
                <a:gd name="T18" fmla="*/ 110 w 158"/>
                <a:gd name="T19" fmla="*/ 92 h 132"/>
                <a:gd name="T20" fmla="*/ 96 w 158"/>
                <a:gd name="T21" fmla="*/ 118 h 132"/>
                <a:gd name="T22" fmla="*/ 92 w 158"/>
                <a:gd name="T23" fmla="*/ 118 h 132"/>
                <a:gd name="T24" fmla="*/ 78 w 158"/>
                <a:gd name="T25" fmla="*/ 118 h 132"/>
                <a:gd name="T26" fmla="*/ 68 w 158"/>
                <a:gd name="T27" fmla="*/ 116 h 132"/>
                <a:gd name="T28" fmla="*/ 60 w 158"/>
                <a:gd name="T29" fmla="*/ 118 h 132"/>
                <a:gd name="T30" fmla="*/ 52 w 158"/>
                <a:gd name="T31" fmla="*/ 120 h 132"/>
                <a:gd name="T32" fmla="*/ 50 w 158"/>
                <a:gd name="T33" fmla="*/ 122 h 132"/>
                <a:gd name="T34" fmla="*/ 44 w 158"/>
                <a:gd name="T35" fmla="*/ 120 h 132"/>
                <a:gd name="T36" fmla="*/ 38 w 158"/>
                <a:gd name="T37" fmla="*/ 120 h 132"/>
                <a:gd name="T38" fmla="*/ 32 w 158"/>
                <a:gd name="T39" fmla="*/ 124 h 132"/>
                <a:gd name="T40" fmla="*/ 30 w 158"/>
                <a:gd name="T41" fmla="*/ 132 h 132"/>
                <a:gd name="T42" fmla="*/ 26 w 158"/>
                <a:gd name="T43" fmla="*/ 132 h 132"/>
                <a:gd name="T44" fmla="*/ 20 w 158"/>
                <a:gd name="T45" fmla="*/ 128 h 132"/>
                <a:gd name="T46" fmla="*/ 18 w 158"/>
                <a:gd name="T47" fmla="*/ 122 h 132"/>
                <a:gd name="T48" fmla="*/ 16 w 158"/>
                <a:gd name="T49" fmla="*/ 120 h 132"/>
                <a:gd name="T50" fmla="*/ 16 w 158"/>
                <a:gd name="T51" fmla="*/ 118 h 132"/>
                <a:gd name="T52" fmla="*/ 16 w 158"/>
                <a:gd name="T53" fmla="*/ 118 h 132"/>
                <a:gd name="T54" fmla="*/ 16 w 158"/>
                <a:gd name="T55" fmla="*/ 114 h 132"/>
                <a:gd name="T56" fmla="*/ 20 w 158"/>
                <a:gd name="T57" fmla="*/ 104 h 132"/>
                <a:gd name="T58" fmla="*/ 24 w 158"/>
                <a:gd name="T59" fmla="*/ 102 h 132"/>
                <a:gd name="T60" fmla="*/ 30 w 158"/>
                <a:gd name="T61" fmla="*/ 98 h 132"/>
                <a:gd name="T62" fmla="*/ 28 w 158"/>
                <a:gd name="T63" fmla="*/ 88 h 132"/>
                <a:gd name="T64" fmla="*/ 30 w 158"/>
                <a:gd name="T65" fmla="*/ 70 h 132"/>
                <a:gd name="T66" fmla="*/ 30 w 158"/>
                <a:gd name="T67" fmla="*/ 50 h 132"/>
                <a:gd name="T68" fmla="*/ 32 w 158"/>
                <a:gd name="T69" fmla="*/ 42 h 132"/>
                <a:gd name="T70" fmla="*/ 38 w 158"/>
                <a:gd name="T71" fmla="*/ 38 h 132"/>
                <a:gd name="T72" fmla="*/ 38 w 158"/>
                <a:gd name="T73" fmla="*/ 34 h 132"/>
                <a:gd name="T74" fmla="*/ 36 w 158"/>
                <a:gd name="T75" fmla="*/ 32 h 132"/>
                <a:gd name="T76" fmla="*/ 28 w 158"/>
                <a:gd name="T77" fmla="*/ 28 h 132"/>
                <a:gd name="T78" fmla="*/ 26 w 158"/>
                <a:gd name="T79" fmla="*/ 28 h 132"/>
                <a:gd name="T80" fmla="*/ 24 w 158"/>
                <a:gd name="T81" fmla="*/ 28 h 132"/>
                <a:gd name="T82" fmla="*/ 10 w 158"/>
                <a:gd name="T83" fmla="*/ 30 h 132"/>
                <a:gd name="T84" fmla="*/ 4 w 158"/>
                <a:gd name="T85" fmla="*/ 24 h 132"/>
                <a:gd name="T86" fmla="*/ 4 w 158"/>
                <a:gd name="T87" fmla="*/ 20 h 132"/>
                <a:gd name="T88" fmla="*/ 0 w 158"/>
                <a:gd name="T89" fmla="*/ 14 h 132"/>
                <a:gd name="T90" fmla="*/ 2 w 158"/>
                <a:gd name="T91" fmla="*/ 12 h 132"/>
                <a:gd name="T92" fmla="*/ 4 w 158"/>
                <a:gd name="T93" fmla="*/ 10 h 132"/>
                <a:gd name="T94" fmla="*/ 18 w 158"/>
                <a:gd name="T95" fmla="*/ 0 h 132"/>
                <a:gd name="T96" fmla="*/ 22 w 158"/>
                <a:gd name="T97" fmla="*/ 0 h 132"/>
                <a:gd name="T98" fmla="*/ 26 w 158"/>
                <a:gd name="T99" fmla="*/ 2 h 132"/>
                <a:gd name="T100" fmla="*/ 58 w 158"/>
                <a:gd name="T101" fmla="*/ 6 h 132"/>
                <a:gd name="T102" fmla="*/ 84 w 158"/>
                <a:gd name="T103" fmla="*/ 8 h 132"/>
                <a:gd name="T104" fmla="*/ 98 w 158"/>
                <a:gd name="T105" fmla="*/ 6 h 132"/>
                <a:gd name="T106" fmla="*/ 102 w 158"/>
                <a:gd name="T107" fmla="*/ 8 h 132"/>
                <a:gd name="T108" fmla="*/ 102 w 158"/>
                <a:gd name="T109" fmla="*/ 12 h 132"/>
                <a:gd name="T110" fmla="*/ 106 w 158"/>
                <a:gd name="T111" fmla="*/ 14 h 132"/>
                <a:gd name="T112" fmla="*/ 112 w 158"/>
                <a:gd name="T113" fmla="*/ 18 h 132"/>
                <a:gd name="T114" fmla="*/ 114 w 158"/>
                <a:gd name="T115" fmla="*/ 18 h 132"/>
                <a:gd name="T116" fmla="*/ 120 w 158"/>
                <a:gd name="T117" fmla="*/ 22 h 132"/>
                <a:gd name="T118" fmla="*/ 126 w 158"/>
                <a:gd name="T119" fmla="*/ 28 h 132"/>
                <a:gd name="T120" fmla="*/ 134 w 158"/>
                <a:gd name="T121" fmla="*/ 36 h 132"/>
                <a:gd name="T122" fmla="*/ 152 w 158"/>
                <a:gd name="T123" fmla="*/ 42 h 132"/>
                <a:gd name="T124" fmla="*/ 154 w 158"/>
                <a:gd name="T125" fmla="*/ 4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8" h="132">
                  <a:moveTo>
                    <a:pt x="154" y="46"/>
                  </a:moveTo>
                  <a:lnTo>
                    <a:pt x="154" y="46"/>
                  </a:lnTo>
                  <a:lnTo>
                    <a:pt x="150" y="46"/>
                  </a:lnTo>
                  <a:lnTo>
                    <a:pt x="146" y="46"/>
                  </a:lnTo>
                  <a:lnTo>
                    <a:pt x="142" y="46"/>
                  </a:lnTo>
                  <a:lnTo>
                    <a:pt x="136" y="48"/>
                  </a:lnTo>
                  <a:lnTo>
                    <a:pt x="132" y="52"/>
                  </a:lnTo>
                  <a:lnTo>
                    <a:pt x="132" y="54"/>
                  </a:lnTo>
                  <a:lnTo>
                    <a:pt x="130" y="54"/>
                  </a:lnTo>
                  <a:lnTo>
                    <a:pt x="126" y="58"/>
                  </a:lnTo>
                  <a:lnTo>
                    <a:pt x="122" y="62"/>
                  </a:lnTo>
                  <a:lnTo>
                    <a:pt x="120" y="66"/>
                  </a:lnTo>
                  <a:lnTo>
                    <a:pt x="118" y="70"/>
                  </a:lnTo>
                  <a:lnTo>
                    <a:pt x="120" y="74"/>
                  </a:lnTo>
                  <a:lnTo>
                    <a:pt x="122" y="78"/>
                  </a:lnTo>
                  <a:lnTo>
                    <a:pt x="120" y="78"/>
                  </a:lnTo>
                  <a:lnTo>
                    <a:pt x="118" y="80"/>
                  </a:lnTo>
                  <a:lnTo>
                    <a:pt x="116" y="84"/>
                  </a:lnTo>
                  <a:lnTo>
                    <a:pt x="112" y="88"/>
                  </a:lnTo>
                  <a:lnTo>
                    <a:pt x="110" y="92"/>
                  </a:lnTo>
                  <a:lnTo>
                    <a:pt x="106" y="96"/>
                  </a:lnTo>
                  <a:lnTo>
                    <a:pt x="96" y="118"/>
                  </a:lnTo>
                  <a:lnTo>
                    <a:pt x="94" y="118"/>
                  </a:lnTo>
                  <a:lnTo>
                    <a:pt x="92" y="118"/>
                  </a:lnTo>
                  <a:lnTo>
                    <a:pt x="86" y="118"/>
                  </a:lnTo>
                  <a:lnTo>
                    <a:pt x="78" y="118"/>
                  </a:lnTo>
                  <a:lnTo>
                    <a:pt x="68" y="116"/>
                  </a:lnTo>
                  <a:lnTo>
                    <a:pt x="68" y="116"/>
                  </a:lnTo>
                  <a:lnTo>
                    <a:pt x="64" y="116"/>
                  </a:lnTo>
                  <a:lnTo>
                    <a:pt x="60" y="118"/>
                  </a:lnTo>
                  <a:lnTo>
                    <a:pt x="56" y="118"/>
                  </a:lnTo>
                  <a:lnTo>
                    <a:pt x="52" y="120"/>
                  </a:lnTo>
                  <a:lnTo>
                    <a:pt x="50" y="122"/>
                  </a:lnTo>
                  <a:lnTo>
                    <a:pt x="50" y="122"/>
                  </a:lnTo>
                  <a:lnTo>
                    <a:pt x="48" y="120"/>
                  </a:lnTo>
                  <a:lnTo>
                    <a:pt x="44" y="120"/>
                  </a:lnTo>
                  <a:lnTo>
                    <a:pt x="40" y="120"/>
                  </a:lnTo>
                  <a:lnTo>
                    <a:pt x="38" y="120"/>
                  </a:lnTo>
                  <a:lnTo>
                    <a:pt x="34" y="122"/>
                  </a:lnTo>
                  <a:lnTo>
                    <a:pt x="32" y="124"/>
                  </a:lnTo>
                  <a:lnTo>
                    <a:pt x="30" y="128"/>
                  </a:lnTo>
                  <a:lnTo>
                    <a:pt x="30" y="132"/>
                  </a:lnTo>
                  <a:lnTo>
                    <a:pt x="28" y="132"/>
                  </a:lnTo>
                  <a:lnTo>
                    <a:pt x="26" y="132"/>
                  </a:lnTo>
                  <a:lnTo>
                    <a:pt x="24" y="130"/>
                  </a:lnTo>
                  <a:lnTo>
                    <a:pt x="20" y="128"/>
                  </a:lnTo>
                  <a:lnTo>
                    <a:pt x="18" y="126"/>
                  </a:lnTo>
                  <a:lnTo>
                    <a:pt x="18" y="122"/>
                  </a:lnTo>
                  <a:lnTo>
                    <a:pt x="16" y="122"/>
                  </a:lnTo>
                  <a:lnTo>
                    <a:pt x="16" y="120"/>
                  </a:lnTo>
                  <a:lnTo>
                    <a:pt x="16" y="118"/>
                  </a:lnTo>
                  <a:lnTo>
                    <a:pt x="16" y="118"/>
                  </a:lnTo>
                  <a:lnTo>
                    <a:pt x="16" y="118"/>
                  </a:lnTo>
                  <a:lnTo>
                    <a:pt x="16" y="118"/>
                  </a:lnTo>
                  <a:lnTo>
                    <a:pt x="16" y="116"/>
                  </a:lnTo>
                  <a:lnTo>
                    <a:pt x="16" y="114"/>
                  </a:lnTo>
                  <a:lnTo>
                    <a:pt x="18" y="108"/>
                  </a:lnTo>
                  <a:lnTo>
                    <a:pt x="20" y="104"/>
                  </a:lnTo>
                  <a:lnTo>
                    <a:pt x="22" y="102"/>
                  </a:lnTo>
                  <a:lnTo>
                    <a:pt x="24" y="102"/>
                  </a:lnTo>
                  <a:lnTo>
                    <a:pt x="26" y="102"/>
                  </a:lnTo>
                  <a:lnTo>
                    <a:pt x="30" y="98"/>
                  </a:lnTo>
                  <a:lnTo>
                    <a:pt x="24" y="92"/>
                  </a:lnTo>
                  <a:lnTo>
                    <a:pt x="28" y="88"/>
                  </a:lnTo>
                  <a:lnTo>
                    <a:pt x="30" y="80"/>
                  </a:lnTo>
                  <a:lnTo>
                    <a:pt x="30" y="70"/>
                  </a:lnTo>
                  <a:lnTo>
                    <a:pt x="26" y="60"/>
                  </a:lnTo>
                  <a:lnTo>
                    <a:pt x="30" y="50"/>
                  </a:lnTo>
                  <a:lnTo>
                    <a:pt x="32" y="42"/>
                  </a:lnTo>
                  <a:lnTo>
                    <a:pt x="32" y="42"/>
                  </a:lnTo>
                  <a:lnTo>
                    <a:pt x="36" y="40"/>
                  </a:lnTo>
                  <a:lnTo>
                    <a:pt x="38" y="38"/>
                  </a:lnTo>
                  <a:lnTo>
                    <a:pt x="38" y="36"/>
                  </a:lnTo>
                  <a:lnTo>
                    <a:pt x="38" y="34"/>
                  </a:lnTo>
                  <a:lnTo>
                    <a:pt x="38" y="34"/>
                  </a:lnTo>
                  <a:lnTo>
                    <a:pt x="36" y="32"/>
                  </a:lnTo>
                  <a:lnTo>
                    <a:pt x="28" y="28"/>
                  </a:lnTo>
                  <a:lnTo>
                    <a:pt x="28" y="28"/>
                  </a:lnTo>
                  <a:lnTo>
                    <a:pt x="26" y="28"/>
                  </a:lnTo>
                  <a:lnTo>
                    <a:pt x="26" y="28"/>
                  </a:lnTo>
                  <a:lnTo>
                    <a:pt x="24" y="28"/>
                  </a:lnTo>
                  <a:lnTo>
                    <a:pt x="24" y="28"/>
                  </a:lnTo>
                  <a:lnTo>
                    <a:pt x="26" y="28"/>
                  </a:lnTo>
                  <a:lnTo>
                    <a:pt x="10" y="30"/>
                  </a:lnTo>
                  <a:lnTo>
                    <a:pt x="4" y="28"/>
                  </a:lnTo>
                  <a:lnTo>
                    <a:pt x="4" y="24"/>
                  </a:lnTo>
                  <a:lnTo>
                    <a:pt x="4" y="22"/>
                  </a:lnTo>
                  <a:lnTo>
                    <a:pt x="4" y="20"/>
                  </a:lnTo>
                  <a:lnTo>
                    <a:pt x="2" y="16"/>
                  </a:lnTo>
                  <a:lnTo>
                    <a:pt x="0" y="14"/>
                  </a:lnTo>
                  <a:lnTo>
                    <a:pt x="2" y="14"/>
                  </a:lnTo>
                  <a:lnTo>
                    <a:pt x="2" y="12"/>
                  </a:lnTo>
                  <a:lnTo>
                    <a:pt x="2" y="10"/>
                  </a:lnTo>
                  <a:lnTo>
                    <a:pt x="4" y="10"/>
                  </a:lnTo>
                  <a:lnTo>
                    <a:pt x="8" y="10"/>
                  </a:lnTo>
                  <a:lnTo>
                    <a:pt x="18" y="0"/>
                  </a:lnTo>
                  <a:lnTo>
                    <a:pt x="20" y="0"/>
                  </a:lnTo>
                  <a:lnTo>
                    <a:pt x="22" y="0"/>
                  </a:lnTo>
                  <a:lnTo>
                    <a:pt x="24" y="0"/>
                  </a:lnTo>
                  <a:lnTo>
                    <a:pt x="26" y="2"/>
                  </a:lnTo>
                  <a:lnTo>
                    <a:pt x="54" y="6"/>
                  </a:lnTo>
                  <a:lnTo>
                    <a:pt x="58" y="6"/>
                  </a:lnTo>
                  <a:lnTo>
                    <a:pt x="72" y="6"/>
                  </a:lnTo>
                  <a:lnTo>
                    <a:pt x="84" y="8"/>
                  </a:lnTo>
                  <a:lnTo>
                    <a:pt x="98" y="4"/>
                  </a:lnTo>
                  <a:lnTo>
                    <a:pt x="98" y="6"/>
                  </a:lnTo>
                  <a:lnTo>
                    <a:pt x="100" y="6"/>
                  </a:lnTo>
                  <a:lnTo>
                    <a:pt x="102" y="8"/>
                  </a:lnTo>
                  <a:lnTo>
                    <a:pt x="102" y="10"/>
                  </a:lnTo>
                  <a:lnTo>
                    <a:pt x="102" y="12"/>
                  </a:lnTo>
                  <a:lnTo>
                    <a:pt x="104" y="12"/>
                  </a:lnTo>
                  <a:lnTo>
                    <a:pt x="106" y="14"/>
                  </a:lnTo>
                  <a:lnTo>
                    <a:pt x="108" y="16"/>
                  </a:lnTo>
                  <a:lnTo>
                    <a:pt x="112" y="18"/>
                  </a:lnTo>
                  <a:lnTo>
                    <a:pt x="114" y="18"/>
                  </a:lnTo>
                  <a:lnTo>
                    <a:pt x="114" y="18"/>
                  </a:lnTo>
                  <a:lnTo>
                    <a:pt x="116" y="20"/>
                  </a:lnTo>
                  <a:lnTo>
                    <a:pt x="120" y="22"/>
                  </a:lnTo>
                  <a:lnTo>
                    <a:pt x="122" y="24"/>
                  </a:lnTo>
                  <a:lnTo>
                    <a:pt x="126" y="28"/>
                  </a:lnTo>
                  <a:lnTo>
                    <a:pt x="126" y="26"/>
                  </a:lnTo>
                  <a:lnTo>
                    <a:pt x="134" y="36"/>
                  </a:lnTo>
                  <a:lnTo>
                    <a:pt x="134" y="36"/>
                  </a:lnTo>
                  <a:lnTo>
                    <a:pt x="152" y="42"/>
                  </a:lnTo>
                  <a:lnTo>
                    <a:pt x="158" y="44"/>
                  </a:lnTo>
                  <a:lnTo>
                    <a:pt x="154" y="46"/>
                  </a:lnTo>
                </a:path>
              </a:pathLst>
            </a:custGeom>
            <a:grpFill/>
            <a:ln w="6350">
              <a:solidFill>
                <a:schemeClr val="bg1"/>
              </a:solidFill>
              <a:prstDash val="solid"/>
              <a:round/>
              <a:headEnd/>
              <a:tailEnd/>
            </a:ln>
          </p:spPr>
          <p:txBody>
            <a:bodyPr/>
            <a:lstStyle/>
            <a:p>
              <a:endParaRPr lang="ru-RU"/>
            </a:p>
          </p:txBody>
        </p:sp>
        <p:sp>
          <p:nvSpPr>
            <p:cNvPr id="34" name="Freeform 221">
              <a:extLst>
                <a:ext uri="{FF2B5EF4-FFF2-40B4-BE49-F238E27FC236}">
                  <a16:creationId xmlns:a16="http://schemas.microsoft.com/office/drawing/2014/main" id="{F63FBB88-7943-4B0B-9974-D73F7AF6E96C}"/>
                </a:ext>
              </a:extLst>
            </p:cNvPr>
            <p:cNvSpPr>
              <a:spLocks/>
            </p:cNvSpPr>
            <p:nvPr/>
          </p:nvSpPr>
          <p:spPr bwMode="gray">
            <a:xfrm>
              <a:off x="939" y="2440"/>
              <a:ext cx="156" cy="146"/>
            </a:xfrm>
            <a:custGeom>
              <a:avLst/>
              <a:gdLst>
                <a:gd name="T0" fmla="*/ 94 w 156"/>
                <a:gd name="T1" fmla="*/ 14 h 146"/>
                <a:gd name="T2" fmla="*/ 92 w 156"/>
                <a:gd name="T3" fmla="*/ 16 h 146"/>
                <a:gd name="T4" fmla="*/ 92 w 156"/>
                <a:gd name="T5" fmla="*/ 16 h 146"/>
                <a:gd name="T6" fmla="*/ 94 w 156"/>
                <a:gd name="T7" fmla="*/ 18 h 146"/>
                <a:gd name="T8" fmla="*/ 94 w 156"/>
                <a:gd name="T9" fmla="*/ 20 h 146"/>
                <a:gd name="T10" fmla="*/ 76 w 156"/>
                <a:gd name="T11" fmla="*/ 28 h 146"/>
                <a:gd name="T12" fmla="*/ 78 w 156"/>
                <a:gd name="T13" fmla="*/ 32 h 146"/>
                <a:gd name="T14" fmla="*/ 84 w 156"/>
                <a:gd name="T15" fmla="*/ 38 h 146"/>
                <a:gd name="T16" fmla="*/ 94 w 156"/>
                <a:gd name="T17" fmla="*/ 46 h 146"/>
                <a:gd name="T18" fmla="*/ 104 w 156"/>
                <a:gd name="T19" fmla="*/ 52 h 146"/>
                <a:gd name="T20" fmla="*/ 102 w 156"/>
                <a:gd name="T21" fmla="*/ 56 h 146"/>
                <a:gd name="T22" fmla="*/ 104 w 156"/>
                <a:gd name="T23" fmla="*/ 62 h 146"/>
                <a:gd name="T24" fmla="*/ 138 w 156"/>
                <a:gd name="T25" fmla="*/ 90 h 146"/>
                <a:gd name="T26" fmla="*/ 156 w 156"/>
                <a:gd name="T27" fmla="*/ 120 h 146"/>
                <a:gd name="T28" fmla="*/ 144 w 156"/>
                <a:gd name="T29" fmla="*/ 118 h 146"/>
                <a:gd name="T30" fmla="*/ 134 w 156"/>
                <a:gd name="T31" fmla="*/ 122 h 146"/>
                <a:gd name="T32" fmla="*/ 130 w 156"/>
                <a:gd name="T33" fmla="*/ 134 h 146"/>
                <a:gd name="T34" fmla="*/ 124 w 156"/>
                <a:gd name="T35" fmla="*/ 146 h 146"/>
                <a:gd name="T36" fmla="*/ 120 w 156"/>
                <a:gd name="T37" fmla="*/ 134 h 146"/>
                <a:gd name="T38" fmla="*/ 118 w 156"/>
                <a:gd name="T39" fmla="*/ 132 h 146"/>
                <a:gd name="T40" fmla="*/ 116 w 156"/>
                <a:gd name="T41" fmla="*/ 130 h 146"/>
                <a:gd name="T42" fmla="*/ 118 w 156"/>
                <a:gd name="T43" fmla="*/ 128 h 146"/>
                <a:gd name="T44" fmla="*/ 122 w 156"/>
                <a:gd name="T45" fmla="*/ 112 h 146"/>
                <a:gd name="T46" fmla="*/ 110 w 156"/>
                <a:gd name="T47" fmla="*/ 106 h 146"/>
                <a:gd name="T48" fmla="*/ 80 w 156"/>
                <a:gd name="T49" fmla="*/ 84 h 146"/>
                <a:gd name="T50" fmla="*/ 50 w 156"/>
                <a:gd name="T51" fmla="*/ 54 h 146"/>
                <a:gd name="T52" fmla="*/ 50 w 156"/>
                <a:gd name="T53" fmla="*/ 50 h 146"/>
                <a:gd name="T54" fmla="*/ 48 w 156"/>
                <a:gd name="T55" fmla="*/ 44 h 146"/>
                <a:gd name="T56" fmla="*/ 44 w 156"/>
                <a:gd name="T57" fmla="*/ 40 h 146"/>
                <a:gd name="T58" fmla="*/ 18 w 156"/>
                <a:gd name="T59" fmla="*/ 48 h 146"/>
                <a:gd name="T60" fmla="*/ 12 w 156"/>
                <a:gd name="T61" fmla="*/ 48 h 146"/>
                <a:gd name="T62" fmla="*/ 4 w 156"/>
                <a:gd name="T63" fmla="*/ 34 h 146"/>
                <a:gd name="T64" fmla="*/ 2 w 156"/>
                <a:gd name="T65" fmla="*/ 32 h 146"/>
                <a:gd name="T66" fmla="*/ 0 w 156"/>
                <a:gd name="T67" fmla="*/ 22 h 146"/>
                <a:gd name="T68" fmla="*/ 12 w 156"/>
                <a:gd name="T69" fmla="*/ 22 h 146"/>
                <a:gd name="T70" fmla="*/ 16 w 156"/>
                <a:gd name="T71" fmla="*/ 24 h 146"/>
                <a:gd name="T72" fmla="*/ 24 w 156"/>
                <a:gd name="T73" fmla="*/ 12 h 146"/>
                <a:gd name="T74" fmla="*/ 30 w 156"/>
                <a:gd name="T75" fmla="*/ 10 h 146"/>
                <a:gd name="T76" fmla="*/ 30 w 156"/>
                <a:gd name="T77" fmla="*/ 14 h 146"/>
                <a:gd name="T78" fmla="*/ 32 w 156"/>
                <a:gd name="T79" fmla="*/ 16 h 146"/>
                <a:gd name="T80" fmla="*/ 36 w 156"/>
                <a:gd name="T81" fmla="*/ 14 h 146"/>
                <a:gd name="T82" fmla="*/ 40 w 156"/>
                <a:gd name="T83" fmla="*/ 12 h 146"/>
                <a:gd name="T84" fmla="*/ 42 w 156"/>
                <a:gd name="T85" fmla="*/ 10 h 146"/>
                <a:gd name="T86" fmla="*/ 44 w 156"/>
                <a:gd name="T87" fmla="*/ 8 h 146"/>
                <a:gd name="T88" fmla="*/ 44 w 156"/>
                <a:gd name="T89" fmla="*/ 10 h 146"/>
                <a:gd name="T90" fmla="*/ 46 w 156"/>
                <a:gd name="T91" fmla="*/ 12 h 146"/>
                <a:gd name="T92" fmla="*/ 48 w 156"/>
                <a:gd name="T93" fmla="*/ 10 h 146"/>
                <a:gd name="T94" fmla="*/ 48 w 156"/>
                <a:gd name="T95" fmla="*/ 8 h 146"/>
                <a:gd name="T96" fmla="*/ 46 w 156"/>
                <a:gd name="T97" fmla="*/ 4 h 146"/>
                <a:gd name="T98" fmla="*/ 48 w 156"/>
                <a:gd name="T99" fmla="*/ 4 h 146"/>
                <a:gd name="T100" fmla="*/ 50 w 156"/>
                <a:gd name="T101" fmla="*/ 2 h 146"/>
                <a:gd name="T102" fmla="*/ 54 w 156"/>
                <a:gd name="T103" fmla="*/ 0 h 146"/>
                <a:gd name="T104" fmla="*/ 58 w 156"/>
                <a:gd name="T105" fmla="*/ 0 h 146"/>
                <a:gd name="T106" fmla="*/ 62 w 156"/>
                <a:gd name="T107" fmla="*/ 0 h 146"/>
                <a:gd name="T108" fmla="*/ 66 w 156"/>
                <a:gd name="T109" fmla="*/ 0 h 146"/>
                <a:gd name="T110" fmla="*/ 72 w 156"/>
                <a:gd name="T111" fmla="*/ 0 h 146"/>
                <a:gd name="T112" fmla="*/ 74 w 156"/>
                <a:gd name="T113" fmla="*/ 4 h 146"/>
                <a:gd name="T114" fmla="*/ 80 w 156"/>
                <a:gd name="T115" fmla="*/ 8 h 146"/>
                <a:gd name="T116" fmla="*/ 88 w 156"/>
                <a:gd name="T117" fmla="*/ 12 h 146"/>
                <a:gd name="T118" fmla="*/ 94 w 156"/>
                <a:gd name="T119" fmla="*/ 1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6" h="146">
                  <a:moveTo>
                    <a:pt x="94" y="14"/>
                  </a:moveTo>
                  <a:lnTo>
                    <a:pt x="94" y="14"/>
                  </a:lnTo>
                  <a:lnTo>
                    <a:pt x="92" y="16"/>
                  </a:lnTo>
                  <a:lnTo>
                    <a:pt x="92" y="16"/>
                  </a:lnTo>
                  <a:lnTo>
                    <a:pt x="92" y="16"/>
                  </a:lnTo>
                  <a:lnTo>
                    <a:pt x="92" y="16"/>
                  </a:lnTo>
                  <a:lnTo>
                    <a:pt x="94" y="18"/>
                  </a:lnTo>
                  <a:lnTo>
                    <a:pt x="94" y="18"/>
                  </a:lnTo>
                  <a:lnTo>
                    <a:pt x="94" y="20"/>
                  </a:lnTo>
                  <a:lnTo>
                    <a:pt x="94" y="20"/>
                  </a:lnTo>
                  <a:lnTo>
                    <a:pt x="84" y="24"/>
                  </a:lnTo>
                  <a:lnTo>
                    <a:pt x="76" y="28"/>
                  </a:lnTo>
                  <a:lnTo>
                    <a:pt x="76" y="28"/>
                  </a:lnTo>
                  <a:lnTo>
                    <a:pt x="78" y="32"/>
                  </a:lnTo>
                  <a:lnTo>
                    <a:pt x="82" y="34"/>
                  </a:lnTo>
                  <a:lnTo>
                    <a:pt x="84" y="38"/>
                  </a:lnTo>
                  <a:lnTo>
                    <a:pt x="88" y="42"/>
                  </a:lnTo>
                  <a:lnTo>
                    <a:pt x="94" y="46"/>
                  </a:lnTo>
                  <a:lnTo>
                    <a:pt x="98" y="50"/>
                  </a:lnTo>
                  <a:lnTo>
                    <a:pt x="104" y="52"/>
                  </a:lnTo>
                  <a:lnTo>
                    <a:pt x="104" y="52"/>
                  </a:lnTo>
                  <a:lnTo>
                    <a:pt x="102" y="56"/>
                  </a:lnTo>
                  <a:lnTo>
                    <a:pt x="104" y="58"/>
                  </a:lnTo>
                  <a:lnTo>
                    <a:pt x="104" y="62"/>
                  </a:lnTo>
                  <a:lnTo>
                    <a:pt x="108" y="64"/>
                  </a:lnTo>
                  <a:lnTo>
                    <a:pt x="138" y="90"/>
                  </a:lnTo>
                  <a:lnTo>
                    <a:pt x="148" y="102"/>
                  </a:lnTo>
                  <a:lnTo>
                    <a:pt x="156" y="120"/>
                  </a:lnTo>
                  <a:lnTo>
                    <a:pt x="152" y="126"/>
                  </a:lnTo>
                  <a:lnTo>
                    <a:pt x="144" y="118"/>
                  </a:lnTo>
                  <a:lnTo>
                    <a:pt x="138" y="118"/>
                  </a:lnTo>
                  <a:lnTo>
                    <a:pt x="134" y="122"/>
                  </a:lnTo>
                  <a:lnTo>
                    <a:pt x="138" y="132"/>
                  </a:lnTo>
                  <a:lnTo>
                    <a:pt x="130" y="134"/>
                  </a:lnTo>
                  <a:lnTo>
                    <a:pt x="130" y="142"/>
                  </a:lnTo>
                  <a:lnTo>
                    <a:pt x="124" y="146"/>
                  </a:lnTo>
                  <a:lnTo>
                    <a:pt x="118" y="142"/>
                  </a:lnTo>
                  <a:lnTo>
                    <a:pt x="120" y="134"/>
                  </a:lnTo>
                  <a:lnTo>
                    <a:pt x="120" y="134"/>
                  </a:lnTo>
                  <a:lnTo>
                    <a:pt x="118" y="132"/>
                  </a:lnTo>
                  <a:lnTo>
                    <a:pt x="118" y="132"/>
                  </a:lnTo>
                  <a:lnTo>
                    <a:pt x="116" y="130"/>
                  </a:lnTo>
                  <a:lnTo>
                    <a:pt x="116" y="128"/>
                  </a:lnTo>
                  <a:lnTo>
                    <a:pt x="118" y="128"/>
                  </a:lnTo>
                  <a:lnTo>
                    <a:pt x="122" y="128"/>
                  </a:lnTo>
                  <a:lnTo>
                    <a:pt x="122" y="112"/>
                  </a:lnTo>
                  <a:lnTo>
                    <a:pt x="114" y="110"/>
                  </a:lnTo>
                  <a:lnTo>
                    <a:pt x="110" y="106"/>
                  </a:lnTo>
                  <a:lnTo>
                    <a:pt x="88" y="92"/>
                  </a:lnTo>
                  <a:lnTo>
                    <a:pt x="80" y="84"/>
                  </a:lnTo>
                  <a:lnTo>
                    <a:pt x="74" y="74"/>
                  </a:lnTo>
                  <a:lnTo>
                    <a:pt x="50" y="54"/>
                  </a:lnTo>
                  <a:lnTo>
                    <a:pt x="50" y="52"/>
                  </a:lnTo>
                  <a:lnTo>
                    <a:pt x="50" y="50"/>
                  </a:lnTo>
                  <a:lnTo>
                    <a:pt x="50" y="48"/>
                  </a:lnTo>
                  <a:lnTo>
                    <a:pt x="48" y="44"/>
                  </a:lnTo>
                  <a:lnTo>
                    <a:pt x="46" y="42"/>
                  </a:lnTo>
                  <a:lnTo>
                    <a:pt x="44" y="40"/>
                  </a:lnTo>
                  <a:lnTo>
                    <a:pt x="38" y="38"/>
                  </a:lnTo>
                  <a:lnTo>
                    <a:pt x="18" y="48"/>
                  </a:lnTo>
                  <a:lnTo>
                    <a:pt x="12" y="48"/>
                  </a:lnTo>
                  <a:lnTo>
                    <a:pt x="12" y="48"/>
                  </a:lnTo>
                  <a:lnTo>
                    <a:pt x="12" y="42"/>
                  </a:lnTo>
                  <a:lnTo>
                    <a:pt x="4" y="34"/>
                  </a:lnTo>
                  <a:lnTo>
                    <a:pt x="4" y="34"/>
                  </a:lnTo>
                  <a:lnTo>
                    <a:pt x="2" y="32"/>
                  </a:lnTo>
                  <a:lnTo>
                    <a:pt x="0" y="28"/>
                  </a:lnTo>
                  <a:lnTo>
                    <a:pt x="0" y="22"/>
                  </a:lnTo>
                  <a:lnTo>
                    <a:pt x="10" y="22"/>
                  </a:lnTo>
                  <a:lnTo>
                    <a:pt x="12" y="22"/>
                  </a:lnTo>
                  <a:lnTo>
                    <a:pt x="14" y="24"/>
                  </a:lnTo>
                  <a:lnTo>
                    <a:pt x="16" y="24"/>
                  </a:lnTo>
                  <a:lnTo>
                    <a:pt x="28" y="16"/>
                  </a:lnTo>
                  <a:lnTo>
                    <a:pt x="24" y="12"/>
                  </a:lnTo>
                  <a:lnTo>
                    <a:pt x="30" y="10"/>
                  </a:lnTo>
                  <a:lnTo>
                    <a:pt x="30" y="10"/>
                  </a:lnTo>
                  <a:lnTo>
                    <a:pt x="30" y="12"/>
                  </a:lnTo>
                  <a:lnTo>
                    <a:pt x="30" y="14"/>
                  </a:lnTo>
                  <a:lnTo>
                    <a:pt x="30" y="14"/>
                  </a:lnTo>
                  <a:lnTo>
                    <a:pt x="32" y="16"/>
                  </a:lnTo>
                  <a:lnTo>
                    <a:pt x="34" y="14"/>
                  </a:lnTo>
                  <a:lnTo>
                    <a:pt x="36" y="14"/>
                  </a:lnTo>
                  <a:lnTo>
                    <a:pt x="40" y="12"/>
                  </a:lnTo>
                  <a:lnTo>
                    <a:pt x="40" y="12"/>
                  </a:lnTo>
                  <a:lnTo>
                    <a:pt x="40" y="10"/>
                  </a:lnTo>
                  <a:lnTo>
                    <a:pt x="42" y="10"/>
                  </a:lnTo>
                  <a:lnTo>
                    <a:pt x="46" y="6"/>
                  </a:lnTo>
                  <a:lnTo>
                    <a:pt x="44" y="8"/>
                  </a:lnTo>
                  <a:lnTo>
                    <a:pt x="44" y="8"/>
                  </a:lnTo>
                  <a:lnTo>
                    <a:pt x="44" y="10"/>
                  </a:lnTo>
                  <a:lnTo>
                    <a:pt x="46" y="12"/>
                  </a:lnTo>
                  <a:lnTo>
                    <a:pt x="46" y="12"/>
                  </a:lnTo>
                  <a:lnTo>
                    <a:pt x="48" y="12"/>
                  </a:lnTo>
                  <a:lnTo>
                    <a:pt x="48" y="10"/>
                  </a:lnTo>
                  <a:lnTo>
                    <a:pt x="48" y="8"/>
                  </a:lnTo>
                  <a:lnTo>
                    <a:pt x="48" y="8"/>
                  </a:lnTo>
                  <a:lnTo>
                    <a:pt x="48" y="6"/>
                  </a:lnTo>
                  <a:lnTo>
                    <a:pt x="46" y="4"/>
                  </a:lnTo>
                  <a:lnTo>
                    <a:pt x="46" y="4"/>
                  </a:lnTo>
                  <a:lnTo>
                    <a:pt x="48" y="4"/>
                  </a:lnTo>
                  <a:lnTo>
                    <a:pt x="50" y="4"/>
                  </a:lnTo>
                  <a:lnTo>
                    <a:pt x="50" y="2"/>
                  </a:lnTo>
                  <a:lnTo>
                    <a:pt x="52" y="2"/>
                  </a:lnTo>
                  <a:lnTo>
                    <a:pt x="54" y="0"/>
                  </a:lnTo>
                  <a:lnTo>
                    <a:pt x="54" y="0"/>
                  </a:lnTo>
                  <a:lnTo>
                    <a:pt x="58" y="0"/>
                  </a:lnTo>
                  <a:lnTo>
                    <a:pt x="62" y="0"/>
                  </a:lnTo>
                  <a:lnTo>
                    <a:pt x="62" y="0"/>
                  </a:lnTo>
                  <a:lnTo>
                    <a:pt x="64" y="0"/>
                  </a:lnTo>
                  <a:lnTo>
                    <a:pt x="66" y="0"/>
                  </a:lnTo>
                  <a:lnTo>
                    <a:pt x="70" y="0"/>
                  </a:lnTo>
                  <a:lnTo>
                    <a:pt x="72" y="0"/>
                  </a:lnTo>
                  <a:lnTo>
                    <a:pt x="74" y="4"/>
                  </a:lnTo>
                  <a:lnTo>
                    <a:pt x="74" y="4"/>
                  </a:lnTo>
                  <a:lnTo>
                    <a:pt x="76" y="6"/>
                  </a:lnTo>
                  <a:lnTo>
                    <a:pt x="80" y="8"/>
                  </a:lnTo>
                  <a:lnTo>
                    <a:pt x="84" y="10"/>
                  </a:lnTo>
                  <a:lnTo>
                    <a:pt x="88" y="12"/>
                  </a:lnTo>
                  <a:lnTo>
                    <a:pt x="92" y="12"/>
                  </a:lnTo>
                  <a:lnTo>
                    <a:pt x="94" y="14"/>
                  </a:lnTo>
                </a:path>
              </a:pathLst>
            </a:custGeom>
            <a:grpFill/>
            <a:ln w="6350">
              <a:solidFill>
                <a:schemeClr val="bg1"/>
              </a:solidFill>
              <a:prstDash val="solid"/>
              <a:round/>
              <a:headEnd/>
              <a:tailEnd/>
            </a:ln>
          </p:spPr>
          <p:txBody>
            <a:bodyPr/>
            <a:lstStyle/>
            <a:p>
              <a:endParaRPr lang="ru-RU"/>
            </a:p>
          </p:txBody>
        </p:sp>
        <p:sp>
          <p:nvSpPr>
            <p:cNvPr id="35" name="Freeform 222">
              <a:extLst>
                <a:ext uri="{FF2B5EF4-FFF2-40B4-BE49-F238E27FC236}">
                  <a16:creationId xmlns:a16="http://schemas.microsoft.com/office/drawing/2014/main" id="{AEEF0503-708F-41A9-AB76-C2FE5675B7CF}"/>
                </a:ext>
              </a:extLst>
            </p:cNvPr>
            <p:cNvSpPr>
              <a:spLocks/>
            </p:cNvSpPr>
            <p:nvPr/>
          </p:nvSpPr>
          <p:spPr bwMode="gray">
            <a:xfrm>
              <a:off x="1013" y="2576"/>
              <a:ext cx="42" cy="24"/>
            </a:xfrm>
            <a:custGeom>
              <a:avLst/>
              <a:gdLst>
                <a:gd name="T0" fmla="*/ 6 w 42"/>
                <a:gd name="T1" fmla="*/ 4 h 24"/>
                <a:gd name="T2" fmla="*/ 0 w 42"/>
                <a:gd name="T3" fmla="*/ 6 h 24"/>
                <a:gd name="T4" fmla="*/ 0 w 42"/>
                <a:gd name="T5" fmla="*/ 6 h 24"/>
                <a:gd name="T6" fmla="*/ 0 w 42"/>
                <a:gd name="T7" fmla="*/ 6 h 24"/>
                <a:gd name="T8" fmla="*/ 0 w 42"/>
                <a:gd name="T9" fmla="*/ 8 h 24"/>
                <a:gd name="T10" fmla="*/ 2 w 42"/>
                <a:gd name="T11" fmla="*/ 10 h 24"/>
                <a:gd name="T12" fmla="*/ 22 w 42"/>
                <a:gd name="T13" fmla="*/ 16 h 24"/>
                <a:gd name="T14" fmla="*/ 22 w 42"/>
                <a:gd name="T15" fmla="*/ 16 h 24"/>
                <a:gd name="T16" fmla="*/ 24 w 42"/>
                <a:gd name="T17" fmla="*/ 20 h 24"/>
                <a:gd name="T18" fmla="*/ 26 w 42"/>
                <a:gd name="T19" fmla="*/ 22 h 24"/>
                <a:gd name="T20" fmla="*/ 28 w 42"/>
                <a:gd name="T21" fmla="*/ 24 h 24"/>
                <a:gd name="T22" fmla="*/ 30 w 42"/>
                <a:gd name="T23" fmla="*/ 22 h 24"/>
                <a:gd name="T24" fmla="*/ 34 w 42"/>
                <a:gd name="T25" fmla="*/ 20 h 24"/>
                <a:gd name="T26" fmla="*/ 38 w 42"/>
                <a:gd name="T27" fmla="*/ 18 h 24"/>
                <a:gd name="T28" fmla="*/ 38 w 42"/>
                <a:gd name="T29" fmla="*/ 18 h 24"/>
                <a:gd name="T30" fmla="*/ 38 w 42"/>
                <a:gd name="T31" fmla="*/ 16 h 24"/>
                <a:gd name="T32" fmla="*/ 38 w 42"/>
                <a:gd name="T33" fmla="*/ 14 h 24"/>
                <a:gd name="T34" fmla="*/ 38 w 42"/>
                <a:gd name="T35" fmla="*/ 12 h 24"/>
                <a:gd name="T36" fmla="*/ 36 w 42"/>
                <a:gd name="T37" fmla="*/ 12 h 24"/>
                <a:gd name="T38" fmla="*/ 40 w 42"/>
                <a:gd name="T39" fmla="*/ 4 h 24"/>
                <a:gd name="T40" fmla="*/ 40 w 42"/>
                <a:gd name="T41" fmla="*/ 4 h 24"/>
                <a:gd name="T42" fmla="*/ 42 w 42"/>
                <a:gd name="T43" fmla="*/ 2 h 24"/>
                <a:gd name="T44" fmla="*/ 42 w 42"/>
                <a:gd name="T45" fmla="*/ 2 h 24"/>
                <a:gd name="T46" fmla="*/ 40 w 42"/>
                <a:gd name="T47" fmla="*/ 0 h 24"/>
                <a:gd name="T48" fmla="*/ 38 w 42"/>
                <a:gd name="T49" fmla="*/ 0 h 24"/>
                <a:gd name="T50" fmla="*/ 36 w 42"/>
                <a:gd name="T51" fmla="*/ 0 h 24"/>
                <a:gd name="T52" fmla="*/ 34 w 42"/>
                <a:gd name="T53" fmla="*/ 2 h 24"/>
                <a:gd name="T54" fmla="*/ 32 w 42"/>
                <a:gd name="T55" fmla="*/ 2 h 24"/>
                <a:gd name="T56" fmla="*/ 28 w 42"/>
                <a:gd name="T57" fmla="*/ 4 h 24"/>
                <a:gd name="T58" fmla="*/ 26 w 42"/>
                <a:gd name="T59" fmla="*/ 4 h 24"/>
                <a:gd name="T60" fmla="*/ 22 w 42"/>
                <a:gd name="T61" fmla="*/ 4 h 24"/>
                <a:gd name="T62" fmla="*/ 18 w 42"/>
                <a:gd name="T63" fmla="*/ 4 h 24"/>
                <a:gd name="T64" fmla="*/ 12 w 42"/>
                <a:gd name="T65" fmla="*/ 4 h 24"/>
                <a:gd name="T66" fmla="*/ 8 w 42"/>
                <a:gd name="T67" fmla="*/ 4 h 24"/>
                <a:gd name="T68" fmla="*/ 6 w 42"/>
                <a:gd name="T6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2" h="24">
                  <a:moveTo>
                    <a:pt x="6" y="4"/>
                  </a:moveTo>
                  <a:lnTo>
                    <a:pt x="0" y="6"/>
                  </a:lnTo>
                  <a:lnTo>
                    <a:pt x="0" y="6"/>
                  </a:lnTo>
                  <a:lnTo>
                    <a:pt x="0" y="6"/>
                  </a:lnTo>
                  <a:lnTo>
                    <a:pt x="0" y="8"/>
                  </a:lnTo>
                  <a:lnTo>
                    <a:pt x="2" y="10"/>
                  </a:lnTo>
                  <a:lnTo>
                    <a:pt x="22" y="16"/>
                  </a:lnTo>
                  <a:lnTo>
                    <a:pt x="22" y="16"/>
                  </a:lnTo>
                  <a:lnTo>
                    <a:pt x="24" y="20"/>
                  </a:lnTo>
                  <a:lnTo>
                    <a:pt x="26" y="22"/>
                  </a:lnTo>
                  <a:lnTo>
                    <a:pt x="28" y="24"/>
                  </a:lnTo>
                  <a:lnTo>
                    <a:pt x="30" y="22"/>
                  </a:lnTo>
                  <a:lnTo>
                    <a:pt x="34" y="20"/>
                  </a:lnTo>
                  <a:lnTo>
                    <a:pt x="38" y="18"/>
                  </a:lnTo>
                  <a:lnTo>
                    <a:pt x="38" y="18"/>
                  </a:lnTo>
                  <a:lnTo>
                    <a:pt x="38" y="16"/>
                  </a:lnTo>
                  <a:lnTo>
                    <a:pt x="38" y="14"/>
                  </a:lnTo>
                  <a:lnTo>
                    <a:pt x="38" y="12"/>
                  </a:lnTo>
                  <a:lnTo>
                    <a:pt x="36" y="12"/>
                  </a:lnTo>
                  <a:lnTo>
                    <a:pt x="40" y="4"/>
                  </a:lnTo>
                  <a:lnTo>
                    <a:pt x="40" y="4"/>
                  </a:lnTo>
                  <a:lnTo>
                    <a:pt x="42" y="2"/>
                  </a:lnTo>
                  <a:lnTo>
                    <a:pt x="42" y="2"/>
                  </a:lnTo>
                  <a:lnTo>
                    <a:pt x="40" y="0"/>
                  </a:lnTo>
                  <a:lnTo>
                    <a:pt x="38" y="0"/>
                  </a:lnTo>
                  <a:lnTo>
                    <a:pt x="36" y="0"/>
                  </a:lnTo>
                  <a:lnTo>
                    <a:pt x="34" y="2"/>
                  </a:lnTo>
                  <a:lnTo>
                    <a:pt x="32" y="2"/>
                  </a:lnTo>
                  <a:lnTo>
                    <a:pt x="28" y="4"/>
                  </a:lnTo>
                  <a:lnTo>
                    <a:pt x="26" y="4"/>
                  </a:lnTo>
                  <a:lnTo>
                    <a:pt x="22" y="4"/>
                  </a:lnTo>
                  <a:lnTo>
                    <a:pt x="18" y="4"/>
                  </a:lnTo>
                  <a:lnTo>
                    <a:pt x="12" y="4"/>
                  </a:lnTo>
                  <a:lnTo>
                    <a:pt x="8" y="4"/>
                  </a:lnTo>
                  <a:lnTo>
                    <a:pt x="6" y="4"/>
                  </a:lnTo>
                </a:path>
              </a:pathLst>
            </a:custGeom>
            <a:grpFill/>
            <a:ln w="6350">
              <a:solidFill>
                <a:schemeClr val="bg1"/>
              </a:solidFill>
              <a:prstDash val="solid"/>
              <a:round/>
              <a:headEnd/>
              <a:tailEnd/>
            </a:ln>
          </p:spPr>
          <p:txBody>
            <a:bodyPr/>
            <a:lstStyle/>
            <a:p>
              <a:endParaRPr lang="ru-RU"/>
            </a:p>
          </p:txBody>
        </p:sp>
        <p:sp>
          <p:nvSpPr>
            <p:cNvPr id="36" name="Freeform 223">
              <a:extLst>
                <a:ext uri="{FF2B5EF4-FFF2-40B4-BE49-F238E27FC236}">
                  <a16:creationId xmlns:a16="http://schemas.microsoft.com/office/drawing/2014/main" id="{45AF3726-0E7E-42A5-AF84-25B92C20A7C7}"/>
                </a:ext>
              </a:extLst>
            </p:cNvPr>
            <p:cNvSpPr>
              <a:spLocks/>
            </p:cNvSpPr>
            <p:nvPr/>
          </p:nvSpPr>
          <p:spPr bwMode="gray">
            <a:xfrm>
              <a:off x="963" y="2524"/>
              <a:ext cx="20" cy="42"/>
            </a:xfrm>
            <a:custGeom>
              <a:avLst/>
              <a:gdLst>
                <a:gd name="T0" fmla="*/ 14 w 20"/>
                <a:gd name="T1" fmla="*/ 0 h 42"/>
                <a:gd name="T2" fmla="*/ 14 w 20"/>
                <a:gd name="T3" fmla="*/ 2 h 42"/>
                <a:gd name="T4" fmla="*/ 12 w 20"/>
                <a:gd name="T5" fmla="*/ 2 h 42"/>
                <a:gd name="T6" fmla="*/ 10 w 20"/>
                <a:gd name="T7" fmla="*/ 4 h 42"/>
                <a:gd name="T8" fmla="*/ 8 w 20"/>
                <a:gd name="T9" fmla="*/ 6 h 42"/>
                <a:gd name="T10" fmla="*/ 4 w 20"/>
                <a:gd name="T11" fmla="*/ 6 h 42"/>
                <a:gd name="T12" fmla="*/ 2 w 20"/>
                <a:gd name="T13" fmla="*/ 6 h 42"/>
                <a:gd name="T14" fmla="*/ 2 w 20"/>
                <a:gd name="T15" fmla="*/ 4 h 42"/>
                <a:gd name="T16" fmla="*/ 0 w 20"/>
                <a:gd name="T17" fmla="*/ 4 h 42"/>
                <a:gd name="T18" fmla="*/ 0 w 20"/>
                <a:gd name="T19" fmla="*/ 4 h 42"/>
                <a:gd name="T20" fmla="*/ 2 w 20"/>
                <a:gd name="T21" fmla="*/ 8 h 42"/>
                <a:gd name="T22" fmla="*/ 2 w 20"/>
                <a:gd name="T23" fmla="*/ 12 h 42"/>
                <a:gd name="T24" fmla="*/ 2 w 20"/>
                <a:gd name="T25" fmla="*/ 16 h 42"/>
                <a:gd name="T26" fmla="*/ 0 w 20"/>
                <a:gd name="T27" fmla="*/ 20 h 42"/>
                <a:gd name="T28" fmla="*/ 0 w 20"/>
                <a:gd name="T29" fmla="*/ 38 h 42"/>
                <a:gd name="T30" fmla="*/ 0 w 20"/>
                <a:gd name="T31" fmla="*/ 38 h 42"/>
                <a:gd name="T32" fmla="*/ 4 w 20"/>
                <a:gd name="T33" fmla="*/ 40 h 42"/>
                <a:gd name="T34" fmla="*/ 8 w 20"/>
                <a:gd name="T35" fmla="*/ 40 h 42"/>
                <a:gd name="T36" fmla="*/ 12 w 20"/>
                <a:gd name="T37" fmla="*/ 42 h 42"/>
                <a:gd name="T38" fmla="*/ 12 w 20"/>
                <a:gd name="T39" fmla="*/ 38 h 42"/>
                <a:gd name="T40" fmla="*/ 12 w 20"/>
                <a:gd name="T41" fmla="*/ 36 h 42"/>
                <a:gd name="T42" fmla="*/ 14 w 20"/>
                <a:gd name="T43" fmla="*/ 36 h 42"/>
                <a:gd name="T44" fmla="*/ 16 w 20"/>
                <a:gd name="T45" fmla="*/ 34 h 42"/>
                <a:gd name="T46" fmla="*/ 18 w 20"/>
                <a:gd name="T47" fmla="*/ 34 h 42"/>
                <a:gd name="T48" fmla="*/ 18 w 20"/>
                <a:gd name="T49" fmla="*/ 20 h 42"/>
                <a:gd name="T50" fmla="*/ 18 w 20"/>
                <a:gd name="T51" fmla="*/ 18 h 42"/>
                <a:gd name="T52" fmla="*/ 20 w 20"/>
                <a:gd name="T53" fmla="*/ 16 h 42"/>
                <a:gd name="T54" fmla="*/ 20 w 20"/>
                <a:gd name="T55" fmla="*/ 16 h 42"/>
                <a:gd name="T56" fmla="*/ 20 w 20"/>
                <a:gd name="T57" fmla="*/ 14 h 42"/>
                <a:gd name="T58" fmla="*/ 20 w 20"/>
                <a:gd name="T59" fmla="*/ 10 h 42"/>
                <a:gd name="T60" fmla="*/ 20 w 20"/>
                <a:gd name="T61" fmla="*/ 6 h 42"/>
                <a:gd name="T62" fmla="*/ 18 w 20"/>
                <a:gd name="T63" fmla="*/ 4 h 42"/>
                <a:gd name="T64" fmla="*/ 14 w 20"/>
                <a:gd name="T65"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 h="42">
                  <a:moveTo>
                    <a:pt x="14" y="0"/>
                  </a:moveTo>
                  <a:lnTo>
                    <a:pt x="14" y="2"/>
                  </a:lnTo>
                  <a:lnTo>
                    <a:pt x="12" y="2"/>
                  </a:lnTo>
                  <a:lnTo>
                    <a:pt x="10" y="4"/>
                  </a:lnTo>
                  <a:lnTo>
                    <a:pt x="8" y="6"/>
                  </a:lnTo>
                  <a:lnTo>
                    <a:pt x="4" y="6"/>
                  </a:lnTo>
                  <a:lnTo>
                    <a:pt x="2" y="6"/>
                  </a:lnTo>
                  <a:lnTo>
                    <a:pt x="2" y="4"/>
                  </a:lnTo>
                  <a:lnTo>
                    <a:pt x="0" y="4"/>
                  </a:lnTo>
                  <a:lnTo>
                    <a:pt x="0" y="4"/>
                  </a:lnTo>
                  <a:lnTo>
                    <a:pt x="2" y="8"/>
                  </a:lnTo>
                  <a:lnTo>
                    <a:pt x="2" y="12"/>
                  </a:lnTo>
                  <a:lnTo>
                    <a:pt x="2" y="16"/>
                  </a:lnTo>
                  <a:lnTo>
                    <a:pt x="0" y="20"/>
                  </a:lnTo>
                  <a:lnTo>
                    <a:pt x="0" y="38"/>
                  </a:lnTo>
                  <a:lnTo>
                    <a:pt x="0" y="38"/>
                  </a:lnTo>
                  <a:lnTo>
                    <a:pt x="4" y="40"/>
                  </a:lnTo>
                  <a:lnTo>
                    <a:pt x="8" y="40"/>
                  </a:lnTo>
                  <a:lnTo>
                    <a:pt x="12" y="42"/>
                  </a:lnTo>
                  <a:lnTo>
                    <a:pt x="12" y="38"/>
                  </a:lnTo>
                  <a:lnTo>
                    <a:pt x="12" y="36"/>
                  </a:lnTo>
                  <a:lnTo>
                    <a:pt x="14" y="36"/>
                  </a:lnTo>
                  <a:lnTo>
                    <a:pt x="16" y="34"/>
                  </a:lnTo>
                  <a:lnTo>
                    <a:pt x="18" y="34"/>
                  </a:lnTo>
                  <a:lnTo>
                    <a:pt x="18" y="20"/>
                  </a:lnTo>
                  <a:lnTo>
                    <a:pt x="18" y="18"/>
                  </a:lnTo>
                  <a:lnTo>
                    <a:pt x="20" y="16"/>
                  </a:lnTo>
                  <a:lnTo>
                    <a:pt x="20" y="16"/>
                  </a:lnTo>
                  <a:lnTo>
                    <a:pt x="20" y="14"/>
                  </a:lnTo>
                  <a:lnTo>
                    <a:pt x="20" y="10"/>
                  </a:lnTo>
                  <a:lnTo>
                    <a:pt x="20" y="6"/>
                  </a:lnTo>
                  <a:lnTo>
                    <a:pt x="18" y="4"/>
                  </a:lnTo>
                  <a:lnTo>
                    <a:pt x="14" y="0"/>
                  </a:lnTo>
                </a:path>
              </a:pathLst>
            </a:custGeom>
            <a:grpFill/>
            <a:ln w="6350">
              <a:solidFill>
                <a:schemeClr val="bg1"/>
              </a:solidFill>
              <a:prstDash val="solid"/>
              <a:round/>
              <a:headEnd/>
              <a:tailEnd/>
            </a:ln>
          </p:spPr>
          <p:txBody>
            <a:bodyPr/>
            <a:lstStyle/>
            <a:p>
              <a:endParaRPr lang="ru-RU"/>
            </a:p>
          </p:txBody>
        </p:sp>
        <p:sp>
          <p:nvSpPr>
            <p:cNvPr id="37" name="Freeform 224">
              <a:extLst>
                <a:ext uri="{FF2B5EF4-FFF2-40B4-BE49-F238E27FC236}">
                  <a16:creationId xmlns:a16="http://schemas.microsoft.com/office/drawing/2014/main" id="{6DB38977-2535-479F-96CB-A82478FF95D4}"/>
                </a:ext>
              </a:extLst>
            </p:cNvPr>
            <p:cNvSpPr>
              <a:spLocks/>
            </p:cNvSpPr>
            <p:nvPr/>
          </p:nvSpPr>
          <p:spPr bwMode="gray">
            <a:xfrm>
              <a:off x="967" y="2492"/>
              <a:ext cx="18" cy="28"/>
            </a:xfrm>
            <a:custGeom>
              <a:avLst/>
              <a:gdLst>
                <a:gd name="T0" fmla="*/ 8 w 18"/>
                <a:gd name="T1" fmla="*/ 4 h 28"/>
                <a:gd name="T2" fmla="*/ 6 w 18"/>
                <a:gd name="T3" fmla="*/ 4 h 28"/>
                <a:gd name="T4" fmla="*/ 6 w 18"/>
                <a:gd name="T5" fmla="*/ 4 h 28"/>
                <a:gd name="T6" fmla="*/ 4 w 18"/>
                <a:gd name="T7" fmla="*/ 4 h 28"/>
                <a:gd name="T8" fmla="*/ 2 w 18"/>
                <a:gd name="T9" fmla="*/ 6 h 28"/>
                <a:gd name="T10" fmla="*/ 0 w 18"/>
                <a:gd name="T11" fmla="*/ 8 h 28"/>
                <a:gd name="T12" fmla="*/ 2 w 18"/>
                <a:gd name="T13" fmla="*/ 10 h 28"/>
                <a:gd name="T14" fmla="*/ 2 w 18"/>
                <a:gd name="T15" fmla="*/ 12 h 28"/>
                <a:gd name="T16" fmla="*/ 2 w 18"/>
                <a:gd name="T17" fmla="*/ 16 h 28"/>
                <a:gd name="T18" fmla="*/ 4 w 18"/>
                <a:gd name="T19" fmla="*/ 20 h 28"/>
                <a:gd name="T20" fmla="*/ 6 w 18"/>
                <a:gd name="T21" fmla="*/ 22 h 28"/>
                <a:gd name="T22" fmla="*/ 12 w 18"/>
                <a:gd name="T23" fmla="*/ 28 h 28"/>
                <a:gd name="T24" fmla="*/ 12 w 18"/>
                <a:gd name="T25" fmla="*/ 28 h 28"/>
                <a:gd name="T26" fmla="*/ 14 w 18"/>
                <a:gd name="T27" fmla="*/ 24 h 28"/>
                <a:gd name="T28" fmla="*/ 14 w 18"/>
                <a:gd name="T29" fmla="*/ 22 h 28"/>
                <a:gd name="T30" fmla="*/ 16 w 18"/>
                <a:gd name="T31" fmla="*/ 18 h 28"/>
                <a:gd name="T32" fmla="*/ 18 w 18"/>
                <a:gd name="T33" fmla="*/ 18 h 28"/>
                <a:gd name="T34" fmla="*/ 18 w 18"/>
                <a:gd name="T35" fmla="*/ 16 h 28"/>
                <a:gd name="T36" fmla="*/ 18 w 18"/>
                <a:gd name="T37" fmla="*/ 14 h 28"/>
                <a:gd name="T38" fmla="*/ 16 w 18"/>
                <a:gd name="T39" fmla="*/ 10 h 28"/>
                <a:gd name="T40" fmla="*/ 16 w 18"/>
                <a:gd name="T41" fmla="*/ 6 h 28"/>
                <a:gd name="T42" fmla="*/ 14 w 18"/>
                <a:gd name="T43" fmla="*/ 4 h 28"/>
                <a:gd name="T44" fmla="*/ 10 w 18"/>
                <a:gd name="T45" fmla="*/ 0 h 28"/>
                <a:gd name="T46" fmla="*/ 8 w 18"/>
                <a:gd name="T47"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 h="28">
                  <a:moveTo>
                    <a:pt x="8" y="4"/>
                  </a:moveTo>
                  <a:lnTo>
                    <a:pt x="6" y="4"/>
                  </a:lnTo>
                  <a:lnTo>
                    <a:pt x="6" y="4"/>
                  </a:lnTo>
                  <a:lnTo>
                    <a:pt x="4" y="4"/>
                  </a:lnTo>
                  <a:lnTo>
                    <a:pt x="2" y="6"/>
                  </a:lnTo>
                  <a:lnTo>
                    <a:pt x="0" y="8"/>
                  </a:lnTo>
                  <a:lnTo>
                    <a:pt x="2" y="10"/>
                  </a:lnTo>
                  <a:lnTo>
                    <a:pt x="2" y="12"/>
                  </a:lnTo>
                  <a:lnTo>
                    <a:pt x="2" y="16"/>
                  </a:lnTo>
                  <a:lnTo>
                    <a:pt x="4" y="20"/>
                  </a:lnTo>
                  <a:lnTo>
                    <a:pt x="6" y="22"/>
                  </a:lnTo>
                  <a:lnTo>
                    <a:pt x="12" y="28"/>
                  </a:lnTo>
                  <a:lnTo>
                    <a:pt x="12" y="28"/>
                  </a:lnTo>
                  <a:lnTo>
                    <a:pt x="14" y="24"/>
                  </a:lnTo>
                  <a:lnTo>
                    <a:pt x="14" y="22"/>
                  </a:lnTo>
                  <a:lnTo>
                    <a:pt x="16" y="18"/>
                  </a:lnTo>
                  <a:lnTo>
                    <a:pt x="18" y="18"/>
                  </a:lnTo>
                  <a:lnTo>
                    <a:pt x="18" y="16"/>
                  </a:lnTo>
                  <a:lnTo>
                    <a:pt x="18" y="14"/>
                  </a:lnTo>
                  <a:lnTo>
                    <a:pt x="16" y="10"/>
                  </a:lnTo>
                  <a:lnTo>
                    <a:pt x="16" y="6"/>
                  </a:lnTo>
                  <a:lnTo>
                    <a:pt x="14" y="4"/>
                  </a:lnTo>
                  <a:lnTo>
                    <a:pt x="10" y="0"/>
                  </a:lnTo>
                  <a:lnTo>
                    <a:pt x="8" y="4"/>
                  </a:lnTo>
                </a:path>
              </a:pathLst>
            </a:custGeom>
            <a:grpFill/>
            <a:ln w="6350">
              <a:solidFill>
                <a:schemeClr val="bg1"/>
              </a:solidFill>
              <a:prstDash val="solid"/>
              <a:round/>
              <a:headEnd/>
              <a:tailEnd/>
            </a:ln>
          </p:spPr>
          <p:txBody>
            <a:bodyPr/>
            <a:lstStyle/>
            <a:p>
              <a:endParaRPr lang="ru-RU"/>
            </a:p>
          </p:txBody>
        </p:sp>
        <p:sp>
          <p:nvSpPr>
            <p:cNvPr id="38" name="Freeform 225">
              <a:extLst>
                <a:ext uri="{FF2B5EF4-FFF2-40B4-BE49-F238E27FC236}">
                  <a16:creationId xmlns:a16="http://schemas.microsoft.com/office/drawing/2014/main" id="{B52EFF04-2C2F-41CE-AAEF-2165CD382B3B}"/>
                </a:ext>
              </a:extLst>
            </p:cNvPr>
            <p:cNvSpPr>
              <a:spLocks/>
            </p:cNvSpPr>
            <p:nvPr/>
          </p:nvSpPr>
          <p:spPr bwMode="gray">
            <a:xfrm>
              <a:off x="977" y="2384"/>
              <a:ext cx="102" cy="60"/>
            </a:xfrm>
            <a:custGeom>
              <a:avLst/>
              <a:gdLst>
                <a:gd name="T0" fmla="*/ 34 w 102"/>
                <a:gd name="T1" fmla="*/ 58 h 60"/>
                <a:gd name="T2" fmla="*/ 32 w 102"/>
                <a:gd name="T3" fmla="*/ 56 h 60"/>
                <a:gd name="T4" fmla="*/ 28 w 102"/>
                <a:gd name="T5" fmla="*/ 56 h 60"/>
                <a:gd name="T6" fmla="*/ 20 w 102"/>
                <a:gd name="T7" fmla="*/ 56 h 60"/>
                <a:gd name="T8" fmla="*/ 16 w 102"/>
                <a:gd name="T9" fmla="*/ 56 h 60"/>
                <a:gd name="T10" fmla="*/ 12 w 102"/>
                <a:gd name="T11" fmla="*/ 58 h 60"/>
                <a:gd name="T12" fmla="*/ 10 w 102"/>
                <a:gd name="T13" fmla="*/ 60 h 60"/>
                <a:gd name="T14" fmla="*/ 10 w 102"/>
                <a:gd name="T15" fmla="*/ 56 h 60"/>
                <a:gd name="T16" fmla="*/ 8 w 102"/>
                <a:gd name="T17" fmla="*/ 56 h 60"/>
                <a:gd name="T18" fmla="*/ 8 w 102"/>
                <a:gd name="T19" fmla="*/ 52 h 60"/>
                <a:gd name="T20" fmla="*/ 8 w 102"/>
                <a:gd name="T21" fmla="*/ 38 h 60"/>
                <a:gd name="T22" fmla="*/ 28 w 102"/>
                <a:gd name="T23" fmla="*/ 34 h 60"/>
                <a:gd name="T24" fmla="*/ 28 w 102"/>
                <a:gd name="T25" fmla="*/ 26 h 60"/>
                <a:gd name="T26" fmla="*/ 38 w 102"/>
                <a:gd name="T27" fmla="*/ 12 h 60"/>
                <a:gd name="T28" fmla="*/ 50 w 102"/>
                <a:gd name="T29" fmla="*/ 4 h 60"/>
                <a:gd name="T30" fmla="*/ 52 w 102"/>
                <a:gd name="T31" fmla="*/ 0 h 60"/>
                <a:gd name="T32" fmla="*/ 54 w 102"/>
                <a:gd name="T33" fmla="*/ 0 h 60"/>
                <a:gd name="T34" fmla="*/ 58 w 102"/>
                <a:gd name="T35" fmla="*/ 4 h 60"/>
                <a:gd name="T36" fmla="*/ 60 w 102"/>
                <a:gd name="T37" fmla="*/ 4 h 60"/>
                <a:gd name="T38" fmla="*/ 68 w 102"/>
                <a:gd name="T39" fmla="*/ 4 h 60"/>
                <a:gd name="T40" fmla="*/ 72 w 102"/>
                <a:gd name="T41" fmla="*/ 0 h 60"/>
                <a:gd name="T42" fmla="*/ 80 w 102"/>
                <a:gd name="T43" fmla="*/ 2 h 60"/>
                <a:gd name="T44" fmla="*/ 80 w 102"/>
                <a:gd name="T45" fmla="*/ 4 h 60"/>
                <a:gd name="T46" fmla="*/ 86 w 102"/>
                <a:gd name="T47" fmla="*/ 8 h 60"/>
                <a:gd name="T48" fmla="*/ 92 w 102"/>
                <a:gd name="T49" fmla="*/ 8 h 60"/>
                <a:gd name="T50" fmla="*/ 96 w 102"/>
                <a:gd name="T51" fmla="*/ 8 h 60"/>
                <a:gd name="T52" fmla="*/ 102 w 102"/>
                <a:gd name="T53" fmla="*/ 18 h 60"/>
                <a:gd name="T54" fmla="*/ 98 w 102"/>
                <a:gd name="T55" fmla="*/ 20 h 60"/>
                <a:gd name="T56" fmla="*/ 96 w 102"/>
                <a:gd name="T57" fmla="*/ 28 h 60"/>
                <a:gd name="T58" fmla="*/ 96 w 102"/>
                <a:gd name="T59" fmla="*/ 34 h 60"/>
                <a:gd name="T60" fmla="*/ 92 w 102"/>
                <a:gd name="T61" fmla="*/ 38 h 60"/>
                <a:gd name="T62" fmla="*/ 92 w 102"/>
                <a:gd name="T63" fmla="*/ 44 h 60"/>
                <a:gd name="T64" fmla="*/ 44 w 102"/>
                <a:gd name="T65" fmla="*/ 56 h 60"/>
                <a:gd name="T66" fmla="*/ 36 w 102"/>
                <a:gd name="T67"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2" h="60">
                  <a:moveTo>
                    <a:pt x="36" y="60"/>
                  </a:moveTo>
                  <a:lnTo>
                    <a:pt x="34" y="58"/>
                  </a:lnTo>
                  <a:lnTo>
                    <a:pt x="34" y="56"/>
                  </a:lnTo>
                  <a:lnTo>
                    <a:pt x="32" y="56"/>
                  </a:lnTo>
                  <a:lnTo>
                    <a:pt x="32" y="56"/>
                  </a:lnTo>
                  <a:lnTo>
                    <a:pt x="28" y="56"/>
                  </a:lnTo>
                  <a:lnTo>
                    <a:pt x="24" y="56"/>
                  </a:lnTo>
                  <a:lnTo>
                    <a:pt x="20" y="56"/>
                  </a:lnTo>
                  <a:lnTo>
                    <a:pt x="16" y="56"/>
                  </a:lnTo>
                  <a:lnTo>
                    <a:pt x="16" y="56"/>
                  </a:lnTo>
                  <a:lnTo>
                    <a:pt x="14" y="58"/>
                  </a:lnTo>
                  <a:lnTo>
                    <a:pt x="12" y="58"/>
                  </a:lnTo>
                  <a:lnTo>
                    <a:pt x="12" y="60"/>
                  </a:lnTo>
                  <a:lnTo>
                    <a:pt x="10" y="60"/>
                  </a:lnTo>
                  <a:lnTo>
                    <a:pt x="10" y="58"/>
                  </a:lnTo>
                  <a:lnTo>
                    <a:pt x="10" y="56"/>
                  </a:lnTo>
                  <a:lnTo>
                    <a:pt x="8" y="56"/>
                  </a:lnTo>
                  <a:lnTo>
                    <a:pt x="8" y="56"/>
                  </a:lnTo>
                  <a:lnTo>
                    <a:pt x="6" y="56"/>
                  </a:lnTo>
                  <a:lnTo>
                    <a:pt x="8" y="52"/>
                  </a:lnTo>
                  <a:lnTo>
                    <a:pt x="0" y="38"/>
                  </a:lnTo>
                  <a:lnTo>
                    <a:pt x="8" y="38"/>
                  </a:lnTo>
                  <a:lnTo>
                    <a:pt x="20" y="30"/>
                  </a:lnTo>
                  <a:lnTo>
                    <a:pt x="28" y="34"/>
                  </a:lnTo>
                  <a:lnTo>
                    <a:pt x="30" y="30"/>
                  </a:lnTo>
                  <a:lnTo>
                    <a:pt x="28" y="26"/>
                  </a:lnTo>
                  <a:lnTo>
                    <a:pt x="28" y="16"/>
                  </a:lnTo>
                  <a:lnTo>
                    <a:pt x="38" y="12"/>
                  </a:lnTo>
                  <a:lnTo>
                    <a:pt x="44" y="8"/>
                  </a:lnTo>
                  <a:lnTo>
                    <a:pt x="50" y="4"/>
                  </a:lnTo>
                  <a:lnTo>
                    <a:pt x="52" y="2"/>
                  </a:lnTo>
                  <a:lnTo>
                    <a:pt x="52" y="0"/>
                  </a:lnTo>
                  <a:lnTo>
                    <a:pt x="54" y="0"/>
                  </a:lnTo>
                  <a:lnTo>
                    <a:pt x="54" y="0"/>
                  </a:lnTo>
                  <a:lnTo>
                    <a:pt x="56" y="0"/>
                  </a:lnTo>
                  <a:lnTo>
                    <a:pt x="58" y="4"/>
                  </a:lnTo>
                  <a:lnTo>
                    <a:pt x="58" y="4"/>
                  </a:lnTo>
                  <a:lnTo>
                    <a:pt x="60" y="4"/>
                  </a:lnTo>
                  <a:lnTo>
                    <a:pt x="64" y="4"/>
                  </a:lnTo>
                  <a:lnTo>
                    <a:pt x="68" y="4"/>
                  </a:lnTo>
                  <a:lnTo>
                    <a:pt x="70" y="4"/>
                  </a:lnTo>
                  <a:lnTo>
                    <a:pt x="72" y="0"/>
                  </a:lnTo>
                  <a:lnTo>
                    <a:pt x="80" y="0"/>
                  </a:lnTo>
                  <a:lnTo>
                    <a:pt x="80" y="2"/>
                  </a:lnTo>
                  <a:lnTo>
                    <a:pt x="80" y="2"/>
                  </a:lnTo>
                  <a:lnTo>
                    <a:pt x="80" y="4"/>
                  </a:lnTo>
                  <a:lnTo>
                    <a:pt x="82" y="6"/>
                  </a:lnTo>
                  <a:lnTo>
                    <a:pt x="86" y="8"/>
                  </a:lnTo>
                  <a:lnTo>
                    <a:pt x="88" y="8"/>
                  </a:lnTo>
                  <a:lnTo>
                    <a:pt x="92" y="8"/>
                  </a:lnTo>
                  <a:lnTo>
                    <a:pt x="96" y="8"/>
                  </a:lnTo>
                  <a:lnTo>
                    <a:pt x="96" y="8"/>
                  </a:lnTo>
                  <a:lnTo>
                    <a:pt x="102" y="16"/>
                  </a:lnTo>
                  <a:lnTo>
                    <a:pt x="102" y="18"/>
                  </a:lnTo>
                  <a:lnTo>
                    <a:pt x="100" y="18"/>
                  </a:lnTo>
                  <a:lnTo>
                    <a:pt x="98" y="20"/>
                  </a:lnTo>
                  <a:lnTo>
                    <a:pt x="96" y="24"/>
                  </a:lnTo>
                  <a:lnTo>
                    <a:pt x="96" y="28"/>
                  </a:lnTo>
                  <a:lnTo>
                    <a:pt x="96" y="32"/>
                  </a:lnTo>
                  <a:lnTo>
                    <a:pt x="96" y="34"/>
                  </a:lnTo>
                  <a:lnTo>
                    <a:pt x="94" y="36"/>
                  </a:lnTo>
                  <a:lnTo>
                    <a:pt x="92" y="38"/>
                  </a:lnTo>
                  <a:lnTo>
                    <a:pt x="90" y="40"/>
                  </a:lnTo>
                  <a:lnTo>
                    <a:pt x="92" y="44"/>
                  </a:lnTo>
                  <a:lnTo>
                    <a:pt x="68" y="46"/>
                  </a:lnTo>
                  <a:lnTo>
                    <a:pt x="44" y="56"/>
                  </a:lnTo>
                  <a:lnTo>
                    <a:pt x="40" y="58"/>
                  </a:lnTo>
                  <a:lnTo>
                    <a:pt x="36" y="60"/>
                  </a:lnTo>
                </a:path>
              </a:pathLst>
            </a:custGeom>
            <a:grpFill/>
            <a:ln w="6350">
              <a:solidFill>
                <a:schemeClr val="bg1"/>
              </a:solidFill>
              <a:prstDash val="solid"/>
              <a:round/>
              <a:headEnd/>
              <a:tailEnd/>
            </a:ln>
          </p:spPr>
          <p:txBody>
            <a:bodyPr/>
            <a:lstStyle/>
            <a:p>
              <a:endParaRPr lang="ru-RU"/>
            </a:p>
          </p:txBody>
        </p:sp>
        <p:sp>
          <p:nvSpPr>
            <p:cNvPr id="39" name="Freeform 226">
              <a:extLst>
                <a:ext uri="{FF2B5EF4-FFF2-40B4-BE49-F238E27FC236}">
                  <a16:creationId xmlns:a16="http://schemas.microsoft.com/office/drawing/2014/main" id="{203DC138-BA34-41B9-8AC8-925608452EF4}"/>
                </a:ext>
              </a:extLst>
            </p:cNvPr>
            <p:cNvSpPr>
              <a:spLocks/>
            </p:cNvSpPr>
            <p:nvPr/>
          </p:nvSpPr>
          <p:spPr bwMode="gray">
            <a:xfrm>
              <a:off x="933" y="2422"/>
              <a:ext cx="54" cy="42"/>
            </a:xfrm>
            <a:custGeom>
              <a:avLst/>
              <a:gdLst>
                <a:gd name="T0" fmla="*/ 30 w 54"/>
                <a:gd name="T1" fmla="*/ 6 h 42"/>
                <a:gd name="T2" fmla="*/ 20 w 54"/>
                <a:gd name="T3" fmla="*/ 8 h 42"/>
                <a:gd name="T4" fmla="*/ 8 w 54"/>
                <a:gd name="T5" fmla="*/ 16 h 42"/>
                <a:gd name="T6" fmla="*/ 0 w 54"/>
                <a:gd name="T7" fmla="*/ 30 h 42"/>
                <a:gd name="T8" fmla="*/ 2 w 54"/>
                <a:gd name="T9" fmla="*/ 30 h 42"/>
                <a:gd name="T10" fmla="*/ 2 w 54"/>
                <a:gd name="T11" fmla="*/ 28 h 42"/>
                <a:gd name="T12" fmla="*/ 4 w 54"/>
                <a:gd name="T13" fmla="*/ 28 h 42"/>
                <a:gd name="T14" fmla="*/ 6 w 54"/>
                <a:gd name="T15" fmla="*/ 28 h 42"/>
                <a:gd name="T16" fmla="*/ 6 w 54"/>
                <a:gd name="T17" fmla="*/ 28 h 42"/>
                <a:gd name="T18" fmla="*/ 8 w 54"/>
                <a:gd name="T19" fmla="*/ 30 h 42"/>
                <a:gd name="T20" fmla="*/ 8 w 54"/>
                <a:gd name="T21" fmla="*/ 34 h 42"/>
                <a:gd name="T22" fmla="*/ 6 w 54"/>
                <a:gd name="T23" fmla="*/ 40 h 42"/>
                <a:gd name="T24" fmla="*/ 8 w 54"/>
                <a:gd name="T25" fmla="*/ 40 h 42"/>
                <a:gd name="T26" fmla="*/ 12 w 54"/>
                <a:gd name="T27" fmla="*/ 40 h 42"/>
                <a:gd name="T28" fmla="*/ 16 w 54"/>
                <a:gd name="T29" fmla="*/ 40 h 42"/>
                <a:gd name="T30" fmla="*/ 20 w 54"/>
                <a:gd name="T31" fmla="*/ 42 h 42"/>
                <a:gd name="T32" fmla="*/ 22 w 54"/>
                <a:gd name="T33" fmla="*/ 42 h 42"/>
                <a:gd name="T34" fmla="*/ 34 w 54"/>
                <a:gd name="T35" fmla="*/ 34 h 42"/>
                <a:gd name="T36" fmla="*/ 30 w 54"/>
                <a:gd name="T37" fmla="*/ 30 h 42"/>
                <a:gd name="T38" fmla="*/ 36 w 54"/>
                <a:gd name="T39" fmla="*/ 28 h 42"/>
                <a:gd name="T40" fmla="*/ 36 w 54"/>
                <a:gd name="T41" fmla="*/ 28 h 42"/>
                <a:gd name="T42" fmla="*/ 36 w 54"/>
                <a:gd name="T43" fmla="*/ 30 h 42"/>
                <a:gd name="T44" fmla="*/ 36 w 54"/>
                <a:gd name="T45" fmla="*/ 32 h 42"/>
                <a:gd name="T46" fmla="*/ 36 w 54"/>
                <a:gd name="T47" fmla="*/ 32 h 42"/>
                <a:gd name="T48" fmla="*/ 38 w 54"/>
                <a:gd name="T49" fmla="*/ 34 h 42"/>
                <a:gd name="T50" fmla="*/ 40 w 54"/>
                <a:gd name="T51" fmla="*/ 32 h 42"/>
                <a:gd name="T52" fmla="*/ 42 w 54"/>
                <a:gd name="T53" fmla="*/ 32 h 42"/>
                <a:gd name="T54" fmla="*/ 44 w 54"/>
                <a:gd name="T55" fmla="*/ 32 h 42"/>
                <a:gd name="T56" fmla="*/ 46 w 54"/>
                <a:gd name="T57" fmla="*/ 30 h 42"/>
                <a:gd name="T58" fmla="*/ 48 w 54"/>
                <a:gd name="T59" fmla="*/ 28 h 42"/>
                <a:gd name="T60" fmla="*/ 52 w 54"/>
                <a:gd name="T61" fmla="*/ 24 h 42"/>
                <a:gd name="T62" fmla="*/ 50 w 54"/>
                <a:gd name="T63" fmla="*/ 26 h 42"/>
                <a:gd name="T64" fmla="*/ 50 w 54"/>
                <a:gd name="T65" fmla="*/ 26 h 42"/>
                <a:gd name="T66" fmla="*/ 50 w 54"/>
                <a:gd name="T67" fmla="*/ 28 h 42"/>
                <a:gd name="T68" fmla="*/ 52 w 54"/>
                <a:gd name="T69" fmla="*/ 30 h 42"/>
                <a:gd name="T70" fmla="*/ 52 w 54"/>
                <a:gd name="T71" fmla="*/ 30 h 42"/>
                <a:gd name="T72" fmla="*/ 54 w 54"/>
                <a:gd name="T73" fmla="*/ 30 h 42"/>
                <a:gd name="T74" fmla="*/ 54 w 54"/>
                <a:gd name="T75" fmla="*/ 26 h 42"/>
                <a:gd name="T76" fmla="*/ 54 w 54"/>
                <a:gd name="T77" fmla="*/ 26 h 42"/>
                <a:gd name="T78" fmla="*/ 54 w 54"/>
                <a:gd name="T79" fmla="*/ 24 h 42"/>
                <a:gd name="T80" fmla="*/ 52 w 54"/>
                <a:gd name="T81" fmla="*/ 24 h 42"/>
                <a:gd name="T82" fmla="*/ 54 w 54"/>
                <a:gd name="T83" fmla="*/ 22 h 42"/>
                <a:gd name="T84" fmla="*/ 54 w 54"/>
                <a:gd name="T85" fmla="*/ 22 h 42"/>
                <a:gd name="T86" fmla="*/ 54 w 54"/>
                <a:gd name="T87" fmla="*/ 20 h 42"/>
                <a:gd name="T88" fmla="*/ 54 w 54"/>
                <a:gd name="T89" fmla="*/ 20 h 42"/>
                <a:gd name="T90" fmla="*/ 54 w 54"/>
                <a:gd name="T91" fmla="*/ 18 h 42"/>
                <a:gd name="T92" fmla="*/ 52 w 54"/>
                <a:gd name="T93" fmla="*/ 18 h 42"/>
                <a:gd name="T94" fmla="*/ 50 w 54"/>
                <a:gd name="T95" fmla="*/ 18 h 42"/>
                <a:gd name="T96" fmla="*/ 50 w 54"/>
                <a:gd name="T97" fmla="*/ 18 h 42"/>
                <a:gd name="T98" fmla="*/ 50 w 54"/>
                <a:gd name="T99" fmla="*/ 18 h 42"/>
                <a:gd name="T100" fmla="*/ 50 w 54"/>
                <a:gd name="T101" fmla="*/ 18 h 42"/>
                <a:gd name="T102" fmla="*/ 52 w 54"/>
                <a:gd name="T103" fmla="*/ 14 h 42"/>
                <a:gd name="T104" fmla="*/ 44 w 54"/>
                <a:gd name="T105" fmla="*/ 0 h 42"/>
                <a:gd name="T106" fmla="*/ 38 w 54"/>
                <a:gd name="T107" fmla="*/ 4 h 42"/>
                <a:gd name="T108" fmla="*/ 30 w 54"/>
                <a:gd name="T109" fmla="*/ 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4" h="42">
                  <a:moveTo>
                    <a:pt x="30" y="6"/>
                  </a:moveTo>
                  <a:lnTo>
                    <a:pt x="20" y="8"/>
                  </a:lnTo>
                  <a:lnTo>
                    <a:pt x="8" y="16"/>
                  </a:lnTo>
                  <a:lnTo>
                    <a:pt x="0" y="30"/>
                  </a:lnTo>
                  <a:lnTo>
                    <a:pt x="2" y="30"/>
                  </a:lnTo>
                  <a:lnTo>
                    <a:pt x="2" y="28"/>
                  </a:lnTo>
                  <a:lnTo>
                    <a:pt x="4" y="28"/>
                  </a:lnTo>
                  <a:lnTo>
                    <a:pt x="6" y="28"/>
                  </a:lnTo>
                  <a:lnTo>
                    <a:pt x="6" y="28"/>
                  </a:lnTo>
                  <a:lnTo>
                    <a:pt x="8" y="30"/>
                  </a:lnTo>
                  <a:lnTo>
                    <a:pt x="8" y="34"/>
                  </a:lnTo>
                  <a:lnTo>
                    <a:pt x="6" y="40"/>
                  </a:lnTo>
                  <a:lnTo>
                    <a:pt x="8" y="40"/>
                  </a:lnTo>
                  <a:lnTo>
                    <a:pt x="12" y="40"/>
                  </a:lnTo>
                  <a:lnTo>
                    <a:pt x="16" y="40"/>
                  </a:lnTo>
                  <a:lnTo>
                    <a:pt x="20" y="42"/>
                  </a:lnTo>
                  <a:lnTo>
                    <a:pt x="22" y="42"/>
                  </a:lnTo>
                  <a:lnTo>
                    <a:pt x="34" y="34"/>
                  </a:lnTo>
                  <a:lnTo>
                    <a:pt x="30" y="30"/>
                  </a:lnTo>
                  <a:lnTo>
                    <a:pt x="36" y="28"/>
                  </a:lnTo>
                  <a:lnTo>
                    <a:pt x="36" y="28"/>
                  </a:lnTo>
                  <a:lnTo>
                    <a:pt x="36" y="30"/>
                  </a:lnTo>
                  <a:lnTo>
                    <a:pt x="36" y="32"/>
                  </a:lnTo>
                  <a:lnTo>
                    <a:pt x="36" y="32"/>
                  </a:lnTo>
                  <a:lnTo>
                    <a:pt x="38" y="34"/>
                  </a:lnTo>
                  <a:lnTo>
                    <a:pt x="40" y="32"/>
                  </a:lnTo>
                  <a:lnTo>
                    <a:pt x="42" y="32"/>
                  </a:lnTo>
                  <a:lnTo>
                    <a:pt x="44" y="32"/>
                  </a:lnTo>
                  <a:lnTo>
                    <a:pt x="46" y="30"/>
                  </a:lnTo>
                  <a:lnTo>
                    <a:pt x="48" y="28"/>
                  </a:lnTo>
                  <a:lnTo>
                    <a:pt x="52" y="24"/>
                  </a:lnTo>
                  <a:lnTo>
                    <a:pt x="50" y="26"/>
                  </a:lnTo>
                  <a:lnTo>
                    <a:pt x="50" y="26"/>
                  </a:lnTo>
                  <a:lnTo>
                    <a:pt x="50" y="28"/>
                  </a:lnTo>
                  <a:lnTo>
                    <a:pt x="52" y="30"/>
                  </a:lnTo>
                  <a:lnTo>
                    <a:pt x="52" y="30"/>
                  </a:lnTo>
                  <a:lnTo>
                    <a:pt x="54" y="30"/>
                  </a:lnTo>
                  <a:lnTo>
                    <a:pt x="54" y="26"/>
                  </a:lnTo>
                  <a:lnTo>
                    <a:pt x="54" y="26"/>
                  </a:lnTo>
                  <a:lnTo>
                    <a:pt x="54" y="24"/>
                  </a:lnTo>
                  <a:lnTo>
                    <a:pt x="52" y="24"/>
                  </a:lnTo>
                  <a:lnTo>
                    <a:pt x="54" y="22"/>
                  </a:lnTo>
                  <a:lnTo>
                    <a:pt x="54" y="22"/>
                  </a:lnTo>
                  <a:lnTo>
                    <a:pt x="54" y="20"/>
                  </a:lnTo>
                  <a:lnTo>
                    <a:pt x="54" y="20"/>
                  </a:lnTo>
                  <a:lnTo>
                    <a:pt x="54" y="18"/>
                  </a:lnTo>
                  <a:lnTo>
                    <a:pt x="52" y="18"/>
                  </a:lnTo>
                  <a:lnTo>
                    <a:pt x="50" y="18"/>
                  </a:lnTo>
                  <a:lnTo>
                    <a:pt x="50" y="18"/>
                  </a:lnTo>
                  <a:lnTo>
                    <a:pt x="50" y="18"/>
                  </a:lnTo>
                  <a:lnTo>
                    <a:pt x="50" y="18"/>
                  </a:lnTo>
                  <a:lnTo>
                    <a:pt x="52" y="14"/>
                  </a:lnTo>
                  <a:lnTo>
                    <a:pt x="44" y="0"/>
                  </a:lnTo>
                  <a:lnTo>
                    <a:pt x="38" y="4"/>
                  </a:lnTo>
                  <a:lnTo>
                    <a:pt x="30" y="6"/>
                  </a:lnTo>
                </a:path>
              </a:pathLst>
            </a:custGeom>
            <a:grpFill/>
            <a:ln w="6350">
              <a:solidFill>
                <a:schemeClr val="bg1"/>
              </a:solidFill>
              <a:prstDash val="solid"/>
              <a:round/>
              <a:headEnd/>
              <a:tailEnd/>
            </a:ln>
          </p:spPr>
          <p:txBody>
            <a:bodyPr/>
            <a:lstStyle/>
            <a:p>
              <a:endParaRPr lang="ru-RU"/>
            </a:p>
          </p:txBody>
        </p:sp>
        <p:sp>
          <p:nvSpPr>
            <p:cNvPr id="40" name="Freeform 227">
              <a:extLst>
                <a:ext uri="{FF2B5EF4-FFF2-40B4-BE49-F238E27FC236}">
                  <a16:creationId xmlns:a16="http://schemas.microsoft.com/office/drawing/2014/main" id="{46F57AA3-FCF1-4E4B-AAFD-BECDC570EFF2}"/>
                </a:ext>
              </a:extLst>
            </p:cNvPr>
            <p:cNvSpPr>
              <a:spLocks/>
            </p:cNvSpPr>
            <p:nvPr/>
          </p:nvSpPr>
          <p:spPr bwMode="gray">
            <a:xfrm>
              <a:off x="801" y="2340"/>
              <a:ext cx="158" cy="182"/>
            </a:xfrm>
            <a:custGeom>
              <a:avLst/>
              <a:gdLst>
                <a:gd name="T0" fmla="*/ 138 w 158"/>
                <a:gd name="T1" fmla="*/ 120 h 182"/>
                <a:gd name="T2" fmla="*/ 140 w 158"/>
                <a:gd name="T3" fmla="*/ 130 h 182"/>
                <a:gd name="T4" fmla="*/ 150 w 158"/>
                <a:gd name="T5" fmla="*/ 144 h 182"/>
                <a:gd name="T6" fmla="*/ 138 w 158"/>
                <a:gd name="T7" fmla="*/ 156 h 182"/>
                <a:gd name="T8" fmla="*/ 122 w 158"/>
                <a:gd name="T9" fmla="*/ 156 h 182"/>
                <a:gd name="T10" fmla="*/ 102 w 158"/>
                <a:gd name="T11" fmla="*/ 158 h 182"/>
                <a:gd name="T12" fmla="*/ 100 w 158"/>
                <a:gd name="T13" fmla="*/ 170 h 182"/>
                <a:gd name="T14" fmla="*/ 90 w 158"/>
                <a:gd name="T15" fmla="*/ 180 h 182"/>
                <a:gd name="T16" fmla="*/ 64 w 158"/>
                <a:gd name="T17" fmla="*/ 164 h 182"/>
                <a:gd name="T18" fmla="*/ 58 w 158"/>
                <a:gd name="T19" fmla="*/ 160 h 182"/>
                <a:gd name="T20" fmla="*/ 52 w 158"/>
                <a:gd name="T21" fmla="*/ 158 h 182"/>
                <a:gd name="T22" fmla="*/ 44 w 158"/>
                <a:gd name="T23" fmla="*/ 152 h 182"/>
                <a:gd name="T24" fmla="*/ 40 w 158"/>
                <a:gd name="T25" fmla="*/ 148 h 182"/>
                <a:gd name="T26" fmla="*/ 36 w 158"/>
                <a:gd name="T27" fmla="*/ 144 h 182"/>
                <a:gd name="T28" fmla="*/ 40 w 158"/>
                <a:gd name="T29" fmla="*/ 94 h 182"/>
                <a:gd name="T30" fmla="*/ 38 w 158"/>
                <a:gd name="T31" fmla="*/ 86 h 182"/>
                <a:gd name="T32" fmla="*/ 32 w 158"/>
                <a:gd name="T33" fmla="*/ 78 h 182"/>
                <a:gd name="T34" fmla="*/ 2 w 158"/>
                <a:gd name="T35" fmla="*/ 60 h 182"/>
                <a:gd name="T36" fmla="*/ 0 w 158"/>
                <a:gd name="T37" fmla="*/ 56 h 182"/>
                <a:gd name="T38" fmla="*/ 4 w 158"/>
                <a:gd name="T39" fmla="*/ 48 h 182"/>
                <a:gd name="T40" fmla="*/ 22 w 158"/>
                <a:gd name="T41" fmla="*/ 36 h 182"/>
                <a:gd name="T42" fmla="*/ 30 w 158"/>
                <a:gd name="T43" fmla="*/ 36 h 182"/>
                <a:gd name="T44" fmla="*/ 44 w 158"/>
                <a:gd name="T45" fmla="*/ 32 h 182"/>
                <a:gd name="T46" fmla="*/ 54 w 158"/>
                <a:gd name="T47" fmla="*/ 28 h 182"/>
                <a:gd name="T48" fmla="*/ 70 w 158"/>
                <a:gd name="T49" fmla="*/ 16 h 182"/>
                <a:gd name="T50" fmla="*/ 80 w 158"/>
                <a:gd name="T51" fmla="*/ 12 h 182"/>
                <a:gd name="T52" fmla="*/ 92 w 158"/>
                <a:gd name="T53" fmla="*/ 4 h 182"/>
                <a:gd name="T54" fmla="*/ 98 w 158"/>
                <a:gd name="T55" fmla="*/ 4 h 182"/>
                <a:gd name="T56" fmla="*/ 106 w 158"/>
                <a:gd name="T57" fmla="*/ 14 h 182"/>
                <a:gd name="T58" fmla="*/ 110 w 158"/>
                <a:gd name="T59" fmla="*/ 18 h 182"/>
                <a:gd name="T60" fmla="*/ 110 w 158"/>
                <a:gd name="T61" fmla="*/ 26 h 182"/>
                <a:gd name="T62" fmla="*/ 118 w 158"/>
                <a:gd name="T63" fmla="*/ 32 h 182"/>
                <a:gd name="T64" fmla="*/ 122 w 158"/>
                <a:gd name="T65" fmla="*/ 40 h 182"/>
                <a:gd name="T66" fmla="*/ 126 w 158"/>
                <a:gd name="T67" fmla="*/ 46 h 182"/>
                <a:gd name="T68" fmla="*/ 134 w 158"/>
                <a:gd name="T69" fmla="*/ 52 h 182"/>
                <a:gd name="T70" fmla="*/ 142 w 158"/>
                <a:gd name="T71" fmla="*/ 56 h 182"/>
                <a:gd name="T72" fmla="*/ 156 w 158"/>
                <a:gd name="T73" fmla="*/ 62 h 182"/>
                <a:gd name="T74" fmla="*/ 158 w 158"/>
                <a:gd name="T75" fmla="*/ 64 h 182"/>
                <a:gd name="T76" fmla="*/ 154 w 158"/>
                <a:gd name="T77" fmla="*/ 78 h 182"/>
                <a:gd name="T78" fmla="*/ 140 w 158"/>
                <a:gd name="T79" fmla="*/ 100 h 182"/>
                <a:gd name="T80" fmla="*/ 134 w 158"/>
                <a:gd name="T81" fmla="*/ 112 h 182"/>
                <a:gd name="T82" fmla="*/ 138 w 158"/>
                <a:gd name="T83" fmla="*/ 11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8" h="182">
                  <a:moveTo>
                    <a:pt x="140" y="116"/>
                  </a:moveTo>
                  <a:lnTo>
                    <a:pt x="138" y="118"/>
                  </a:lnTo>
                  <a:lnTo>
                    <a:pt x="138" y="120"/>
                  </a:lnTo>
                  <a:lnTo>
                    <a:pt x="138" y="124"/>
                  </a:lnTo>
                  <a:lnTo>
                    <a:pt x="138" y="130"/>
                  </a:lnTo>
                  <a:lnTo>
                    <a:pt x="140" y="130"/>
                  </a:lnTo>
                  <a:lnTo>
                    <a:pt x="140" y="134"/>
                  </a:lnTo>
                  <a:lnTo>
                    <a:pt x="142" y="136"/>
                  </a:lnTo>
                  <a:lnTo>
                    <a:pt x="150" y="144"/>
                  </a:lnTo>
                  <a:lnTo>
                    <a:pt x="150" y="150"/>
                  </a:lnTo>
                  <a:lnTo>
                    <a:pt x="140" y="156"/>
                  </a:lnTo>
                  <a:lnTo>
                    <a:pt x="138" y="156"/>
                  </a:lnTo>
                  <a:lnTo>
                    <a:pt x="134" y="156"/>
                  </a:lnTo>
                  <a:lnTo>
                    <a:pt x="128" y="156"/>
                  </a:lnTo>
                  <a:lnTo>
                    <a:pt x="122" y="156"/>
                  </a:lnTo>
                  <a:lnTo>
                    <a:pt x="114" y="154"/>
                  </a:lnTo>
                  <a:lnTo>
                    <a:pt x="110" y="154"/>
                  </a:lnTo>
                  <a:lnTo>
                    <a:pt x="102" y="158"/>
                  </a:lnTo>
                  <a:lnTo>
                    <a:pt x="100" y="166"/>
                  </a:lnTo>
                  <a:lnTo>
                    <a:pt x="100" y="168"/>
                  </a:lnTo>
                  <a:lnTo>
                    <a:pt x="100" y="170"/>
                  </a:lnTo>
                  <a:lnTo>
                    <a:pt x="102" y="174"/>
                  </a:lnTo>
                  <a:lnTo>
                    <a:pt x="96" y="182"/>
                  </a:lnTo>
                  <a:lnTo>
                    <a:pt x="90" y="180"/>
                  </a:lnTo>
                  <a:lnTo>
                    <a:pt x="72" y="174"/>
                  </a:lnTo>
                  <a:lnTo>
                    <a:pt x="72" y="174"/>
                  </a:lnTo>
                  <a:lnTo>
                    <a:pt x="64" y="164"/>
                  </a:lnTo>
                  <a:lnTo>
                    <a:pt x="64" y="166"/>
                  </a:lnTo>
                  <a:lnTo>
                    <a:pt x="60" y="162"/>
                  </a:lnTo>
                  <a:lnTo>
                    <a:pt x="58" y="160"/>
                  </a:lnTo>
                  <a:lnTo>
                    <a:pt x="54" y="158"/>
                  </a:lnTo>
                  <a:lnTo>
                    <a:pt x="52" y="158"/>
                  </a:lnTo>
                  <a:lnTo>
                    <a:pt x="52" y="158"/>
                  </a:lnTo>
                  <a:lnTo>
                    <a:pt x="50" y="156"/>
                  </a:lnTo>
                  <a:lnTo>
                    <a:pt x="46" y="154"/>
                  </a:lnTo>
                  <a:lnTo>
                    <a:pt x="44" y="152"/>
                  </a:lnTo>
                  <a:lnTo>
                    <a:pt x="42" y="150"/>
                  </a:lnTo>
                  <a:lnTo>
                    <a:pt x="40" y="150"/>
                  </a:lnTo>
                  <a:lnTo>
                    <a:pt x="40" y="148"/>
                  </a:lnTo>
                  <a:lnTo>
                    <a:pt x="40" y="146"/>
                  </a:lnTo>
                  <a:lnTo>
                    <a:pt x="38" y="144"/>
                  </a:lnTo>
                  <a:lnTo>
                    <a:pt x="36" y="144"/>
                  </a:lnTo>
                  <a:lnTo>
                    <a:pt x="36" y="144"/>
                  </a:lnTo>
                  <a:lnTo>
                    <a:pt x="40" y="140"/>
                  </a:lnTo>
                  <a:lnTo>
                    <a:pt x="40" y="94"/>
                  </a:lnTo>
                  <a:lnTo>
                    <a:pt x="40" y="92"/>
                  </a:lnTo>
                  <a:lnTo>
                    <a:pt x="38" y="90"/>
                  </a:lnTo>
                  <a:lnTo>
                    <a:pt x="38" y="86"/>
                  </a:lnTo>
                  <a:lnTo>
                    <a:pt x="36" y="82"/>
                  </a:lnTo>
                  <a:lnTo>
                    <a:pt x="34" y="80"/>
                  </a:lnTo>
                  <a:lnTo>
                    <a:pt x="32" y="78"/>
                  </a:lnTo>
                  <a:lnTo>
                    <a:pt x="22" y="72"/>
                  </a:lnTo>
                  <a:lnTo>
                    <a:pt x="22" y="68"/>
                  </a:lnTo>
                  <a:lnTo>
                    <a:pt x="2" y="60"/>
                  </a:lnTo>
                  <a:lnTo>
                    <a:pt x="2" y="58"/>
                  </a:lnTo>
                  <a:lnTo>
                    <a:pt x="2" y="58"/>
                  </a:lnTo>
                  <a:lnTo>
                    <a:pt x="0" y="56"/>
                  </a:lnTo>
                  <a:lnTo>
                    <a:pt x="0" y="54"/>
                  </a:lnTo>
                  <a:lnTo>
                    <a:pt x="2" y="50"/>
                  </a:lnTo>
                  <a:lnTo>
                    <a:pt x="4" y="48"/>
                  </a:lnTo>
                  <a:lnTo>
                    <a:pt x="14" y="50"/>
                  </a:lnTo>
                  <a:lnTo>
                    <a:pt x="14" y="38"/>
                  </a:lnTo>
                  <a:lnTo>
                    <a:pt x="22" y="36"/>
                  </a:lnTo>
                  <a:lnTo>
                    <a:pt x="22" y="36"/>
                  </a:lnTo>
                  <a:lnTo>
                    <a:pt x="26" y="36"/>
                  </a:lnTo>
                  <a:lnTo>
                    <a:pt x="30" y="36"/>
                  </a:lnTo>
                  <a:lnTo>
                    <a:pt x="36" y="34"/>
                  </a:lnTo>
                  <a:lnTo>
                    <a:pt x="44" y="32"/>
                  </a:lnTo>
                  <a:lnTo>
                    <a:pt x="44" y="32"/>
                  </a:lnTo>
                  <a:lnTo>
                    <a:pt x="46" y="30"/>
                  </a:lnTo>
                  <a:lnTo>
                    <a:pt x="50" y="28"/>
                  </a:lnTo>
                  <a:lnTo>
                    <a:pt x="54" y="28"/>
                  </a:lnTo>
                  <a:lnTo>
                    <a:pt x="58" y="26"/>
                  </a:lnTo>
                  <a:lnTo>
                    <a:pt x="64" y="28"/>
                  </a:lnTo>
                  <a:lnTo>
                    <a:pt x="70" y="16"/>
                  </a:lnTo>
                  <a:lnTo>
                    <a:pt x="78" y="14"/>
                  </a:lnTo>
                  <a:lnTo>
                    <a:pt x="78" y="12"/>
                  </a:lnTo>
                  <a:lnTo>
                    <a:pt x="80" y="12"/>
                  </a:lnTo>
                  <a:lnTo>
                    <a:pt x="84" y="8"/>
                  </a:lnTo>
                  <a:lnTo>
                    <a:pt x="88" y="6"/>
                  </a:lnTo>
                  <a:lnTo>
                    <a:pt x="92" y="4"/>
                  </a:lnTo>
                  <a:lnTo>
                    <a:pt x="94" y="0"/>
                  </a:lnTo>
                  <a:lnTo>
                    <a:pt x="96" y="2"/>
                  </a:lnTo>
                  <a:lnTo>
                    <a:pt x="98" y="4"/>
                  </a:lnTo>
                  <a:lnTo>
                    <a:pt x="100" y="8"/>
                  </a:lnTo>
                  <a:lnTo>
                    <a:pt x="104" y="10"/>
                  </a:lnTo>
                  <a:lnTo>
                    <a:pt x="106" y="14"/>
                  </a:lnTo>
                  <a:lnTo>
                    <a:pt x="108" y="16"/>
                  </a:lnTo>
                  <a:lnTo>
                    <a:pt x="110" y="16"/>
                  </a:lnTo>
                  <a:lnTo>
                    <a:pt x="110" y="18"/>
                  </a:lnTo>
                  <a:lnTo>
                    <a:pt x="108" y="20"/>
                  </a:lnTo>
                  <a:lnTo>
                    <a:pt x="108" y="24"/>
                  </a:lnTo>
                  <a:lnTo>
                    <a:pt x="110" y="26"/>
                  </a:lnTo>
                  <a:lnTo>
                    <a:pt x="110" y="30"/>
                  </a:lnTo>
                  <a:lnTo>
                    <a:pt x="114" y="32"/>
                  </a:lnTo>
                  <a:lnTo>
                    <a:pt x="118" y="32"/>
                  </a:lnTo>
                  <a:lnTo>
                    <a:pt x="120" y="34"/>
                  </a:lnTo>
                  <a:lnTo>
                    <a:pt x="122" y="38"/>
                  </a:lnTo>
                  <a:lnTo>
                    <a:pt x="122" y="40"/>
                  </a:lnTo>
                  <a:lnTo>
                    <a:pt x="124" y="44"/>
                  </a:lnTo>
                  <a:lnTo>
                    <a:pt x="124" y="44"/>
                  </a:lnTo>
                  <a:lnTo>
                    <a:pt x="126" y="46"/>
                  </a:lnTo>
                  <a:lnTo>
                    <a:pt x="128" y="50"/>
                  </a:lnTo>
                  <a:lnTo>
                    <a:pt x="132" y="52"/>
                  </a:lnTo>
                  <a:lnTo>
                    <a:pt x="134" y="52"/>
                  </a:lnTo>
                  <a:lnTo>
                    <a:pt x="136" y="54"/>
                  </a:lnTo>
                  <a:lnTo>
                    <a:pt x="138" y="54"/>
                  </a:lnTo>
                  <a:lnTo>
                    <a:pt x="142" y="56"/>
                  </a:lnTo>
                  <a:lnTo>
                    <a:pt x="146" y="58"/>
                  </a:lnTo>
                  <a:lnTo>
                    <a:pt x="152" y="60"/>
                  </a:lnTo>
                  <a:lnTo>
                    <a:pt x="156" y="62"/>
                  </a:lnTo>
                  <a:lnTo>
                    <a:pt x="158" y="62"/>
                  </a:lnTo>
                  <a:lnTo>
                    <a:pt x="158" y="62"/>
                  </a:lnTo>
                  <a:lnTo>
                    <a:pt x="158" y="64"/>
                  </a:lnTo>
                  <a:lnTo>
                    <a:pt x="156" y="68"/>
                  </a:lnTo>
                  <a:lnTo>
                    <a:pt x="156" y="72"/>
                  </a:lnTo>
                  <a:lnTo>
                    <a:pt x="154" y="78"/>
                  </a:lnTo>
                  <a:lnTo>
                    <a:pt x="152" y="90"/>
                  </a:lnTo>
                  <a:lnTo>
                    <a:pt x="152" y="90"/>
                  </a:lnTo>
                  <a:lnTo>
                    <a:pt x="140" y="100"/>
                  </a:lnTo>
                  <a:lnTo>
                    <a:pt x="132" y="112"/>
                  </a:lnTo>
                  <a:lnTo>
                    <a:pt x="134" y="112"/>
                  </a:lnTo>
                  <a:lnTo>
                    <a:pt x="134" y="112"/>
                  </a:lnTo>
                  <a:lnTo>
                    <a:pt x="136" y="110"/>
                  </a:lnTo>
                  <a:lnTo>
                    <a:pt x="138" y="110"/>
                  </a:lnTo>
                  <a:lnTo>
                    <a:pt x="138" y="110"/>
                  </a:lnTo>
                  <a:lnTo>
                    <a:pt x="140" y="112"/>
                  </a:lnTo>
                  <a:lnTo>
                    <a:pt x="140" y="116"/>
                  </a:lnTo>
                </a:path>
              </a:pathLst>
            </a:custGeom>
            <a:grpFill/>
            <a:ln w="6350">
              <a:solidFill>
                <a:schemeClr val="bg1"/>
              </a:solidFill>
              <a:prstDash val="solid"/>
              <a:round/>
              <a:headEnd/>
              <a:tailEnd/>
            </a:ln>
          </p:spPr>
          <p:txBody>
            <a:bodyPr/>
            <a:lstStyle/>
            <a:p>
              <a:endParaRPr lang="ru-RU"/>
            </a:p>
          </p:txBody>
        </p:sp>
        <p:sp>
          <p:nvSpPr>
            <p:cNvPr id="41" name="Freeform 228">
              <a:extLst>
                <a:ext uri="{FF2B5EF4-FFF2-40B4-BE49-F238E27FC236}">
                  <a16:creationId xmlns:a16="http://schemas.microsoft.com/office/drawing/2014/main" id="{EE61D914-6340-485D-A190-AF7738976EB4}"/>
                </a:ext>
              </a:extLst>
            </p:cNvPr>
            <p:cNvSpPr>
              <a:spLocks/>
            </p:cNvSpPr>
            <p:nvPr/>
          </p:nvSpPr>
          <p:spPr bwMode="gray">
            <a:xfrm>
              <a:off x="737" y="2506"/>
              <a:ext cx="40" cy="90"/>
            </a:xfrm>
            <a:custGeom>
              <a:avLst/>
              <a:gdLst>
                <a:gd name="T0" fmla="*/ 6 w 40"/>
                <a:gd name="T1" fmla="*/ 0 h 90"/>
                <a:gd name="T2" fmla="*/ 6 w 40"/>
                <a:gd name="T3" fmla="*/ 32 h 90"/>
                <a:gd name="T4" fmla="*/ 4 w 40"/>
                <a:gd name="T5" fmla="*/ 40 h 90"/>
                <a:gd name="T6" fmla="*/ 4 w 40"/>
                <a:gd name="T7" fmla="*/ 46 h 90"/>
                <a:gd name="T8" fmla="*/ 2 w 40"/>
                <a:gd name="T9" fmla="*/ 52 h 90"/>
                <a:gd name="T10" fmla="*/ 0 w 40"/>
                <a:gd name="T11" fmla="*/ 54 h 90"/>
                <a:gd name="T12" fmla="*/ 0 w 40"/>
                <a:gd name="T13" fmla="*/ 56 h 90"/>
                <a:gd name="T14" fmla="*/ 0 w 40"/>
                <a:gd name="T15" fmla="*/ 60 h 90"/>
                <a:gd name="T16" fmla="*/ 0 w 40"/>
                <a:gd name="T17" fmla="*/ 64 h 90"/>
                <a:gd name="T18" fmla="*/ 2 w 40"/>
                <a:gd name="T19" fmla="*/ 66 h 90"/>
                <a:gd name="T20" fmla="*/ 4 w 40"/>
                <a:gd name="T21" fmla="*/ 68 h 90"/>
                <a:gd name="T22" fmla="*/ 4 w 40"/>
                <a:gd name="T23" fmla="*/ 68 h 90"/>
                <a:gd name="T24" fmla="*/ 4 w 40"/>
                <a:gd name="T25" fmla="*/ 84 h 90"/>
                <a:gd name="T26" fmla="*/ 10 w 40"/>
                <a:gd name="T27" fmla="*/ 88 h 90"/>
                <a:gd name="T28" fmla="*/ 12 w 40"/>
                <a:gd name="T29" fmla="*/ 88 h 90"/>
                <a:gd name="T30" fmla="*/ 14 w 40"/>
                <a:gd name="T31" fmla="*/ 86 h 90"/>
                <a:gd name="T32" fmla="*/ 14 w 40"/>
                <a:gd name="T33" fmla="*/ 86 h 90"/>
                <a:gd name="T34" fmla="*/ 16 w 40"/>
                <a:gd name="T35" fmla="*/ 86 h 90"/>
                <a:gd name="T36" fmla="*/ 16 w 40"/>
                <a:gd name="T37" fmla="*/ 88 h 90"/>
                <a:gd name="T38" fmla="*/ 18 w 40"/>
                <a:gd name="T39" fmla="*/ 90 h 90"/>
                <a:gd name="T40" fmla="*/ 18 w 40"/>
                <a:gd name="T41" fmla="*/ 88 h 90"/>
                <a:gd name="T42" fmla="*/ 18 w 40"/>
                <a:gd name="T43" fmla="*/ 86 h 90"/>
                <a:gd name="T44" fmla="*/ 20 w 40"/>
                <a:gd name="T45" fmla="*/ 82 h 90"/>
                <a:gd name="T46" fmla="*/ 22 w 40"/>
                <a:gd name="T47" fmla="*/ 78 h 90"/>
                <a:gd name="T48" fmla="*/ 24 w 40"/>
                <a:gd name="T49" fmla="*/ 74 h 90"/>
                <a:gd name="T50" fmla="*/ 28 w 40"/>
                <a:gd name="T51" fmla="*/ 74 h 90"/>
                <a:gd name="T52" fmla="*/ 32 w 40"/>
                <a:gd name="T53" fmla="*/ 70 h 90"/>
                <a:gd name="T54" fmla="*/ 26 w 40"/>
                <a:gd name="T55" fmla="*/ 64 h 90"/>
                <a:gd name="T56" fmla="*/ 30 w 40"/>
                <a:gd name="T57" fmla="*/ 60 h 90"/>
                <a:gd name="T58" fmla="*/ 32 w 40"/>
                <a:gd name="T59" fmla="*/ 52 h 90"/>
                <a:gd name="T60" fmla="*/ 32 w 40"/>
                <a:gd name="T61" fmla="*/ 42 h 90"/>
                <a:gd name="T62" fmla="*/ 28 w 40"/>
                <a:gd name="T63" fmla="*/ 32 h 90"/>
                <a:gd name="T64" fmla="*/ 32 w 40"/>
                <a:gd name="T65" fmla="*/ 22 h 90"/>
                <a:gd name="T66" fmla="*/ 34 w 40"/>
                <a:gd name="T67" fmla="*/ 14 h 90"/>
                <a:gd name="T68" fmla="*/ 34 w 40"/>
                <a:gd name="T69" fmla="*/ 14 h 90"/>
                <a:gd name="T70" fmla="*/ 36 w 40"/>
                <a:gd name="T71" fmla="*/ 12 h 90"/>
                <a:gd name="T72" fmla="*/ 38 w 40"/>
                <a:gd name="T73" fmla="*/ 10 h 90"/>
                <a:gd name="T74" fmla="*/ 40 w 40"/>
                <a:gd name="T75" fmla="*/ 8 h 90"/>
                <a:gd name="T76" fmla="*/ 40 w 40"/>
                <a:gd name="T77" fmla="*/ 6 h 90"/>
                <a:gd name="T78" fmla="*/ 40 w 40"/>
                <a:gd name="T79" fmla="*/ 4 h 90"/>
                <a:gd name="T80" fmla="*/ 34 w 40"/>
                <a:gd name="T81" fmla="*/ 2 h 90"/>
                <a:gd name="T82" fmla="*/ 30 w 40"/>
                <a:gd name="T83" fmla="*/ 0 h 90"/>
                <a:gd name="T84" fmla="*/ 28 w 40"/>
                <a:gd name="T85" fmla="*/ 0 h 90"/>
                <a:gd name="T86" fmla="*/ 12 w 40"/>
                <a:gd name="T87" fmla="*/ 2 h 90"/>
                <a:gd name="T88" fmla="*/ 6 w 40"/>
                <a:gd name="T8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0" h="90">
                  <a:moveTo>
                    <a:pt x="6" y="0"/>
                  </a:moveTo>
                  <a:lnTo>
                    <a:pt x="6" y="32"/>
                  </a:lnTo>
                  <a:lnTo>
                    <a:pt x="4" y="40"/>
                  </a:lnTo>
                  <a:lnTo>
                    <a:pt x="4" y="46"/>
                  </a:lnTo>
                  <a:lnTo>
                    <a:pt x="2" y="52"/>
                  </a:lnTo>
                  <a:lnTo>
                    <a:pt x="0" y="54"/>
                  </a:lnTo>
                  <a:lnTo>
                    <a:pt x="0" y="56"/>
                  </a:lnTo>
                  <a:lnTo>
                    <a:pt x="0" y="60"/>
                  </a:lnTo>
                  <a:lnTo>
                    <a:pt x="0" y="64"/>
                  </a:lnTo>
                  <a:lnTo>
                    <a:pt x="2" y="66"/>
                  </a:lnTo>
                  <a:lnTo>
                    <a:pt x="4" y="68"/>
                  </a:lnTo>
                  <a:lnTo>
                    <a:pt x="4" y="68"/>
                  </a:lnTo>
                  <a:lnTo>
                    <a:pt x="4" y="84"/>
                  </a:lnTo>
                  <a:lnTo>
                    <a:pt x="10" y="88"/>
                  </a:lnTo>
                  <a:lnTo>
                    <a:pt x="12" y="88"/>
                  </a:lnTo>
                  <a:lnTo>
                    <a:pt x="14" y="86"/>
                  </a:lnTo>
                  <a:lnTo>
                    <a:pt x="14" y="86"/>
                  </a:lnTo>
                  <a:lnTo>
                    <a:pt x="16" y="86"/>
                  </a:lnTo>
                  <a:lnTo>
                    <a:pt x="16" y="88"/>
                  </a:lnTo>
                  <a:lnTo>
                    <a:pt x="18" y="90"/>
                  </a:lnTo>
                  <a:lnTo>
                    <a:pt x="18" y="88"/>
                  </a:lnTo>
                  <a:lnTo>
                    <a:pt x="18" y="86"/>
                  </a:lnTo>
                  <a:lnTo>
                    <a:pt x="20" y="82"/>
                  </a:lnTo>
                  <a:lnTo>
                    <a:pt x="22" y="78"/>
                  </a:lnTo>
                  <a:lnTo>
                    <a:pt x="24" y="74"/>
                  </a:lnTo>
                  <a:lnTo>
                    <a:pt x="28" y="74"/>
                  </a:lnTo>
                  <a:lnTo>
                    <a:pt x="32" y="70"/>
                  </a:lnTo>
                  <a:lnTo>
                    <a:pt x="26" y="64"/>
                  </a:lnTo>
                  <a:lnTo>
                    <a:pt x="30" y="60"/>
                  </a:lnTo>
                  <a:lnTo>
                    <a:pt x="32" y="52"/>
                  </a:lnTo>
                  <a:lnTo>
                    <a:pt x="32" y="42"/>
                  </a:lnTo>
                  <a:lnTo>
                    <a:pt x="28" y="32"/>
                  </a:lnTo>
                  <a:lnTo>
                    <a:pt x="32" y="22"/>
                  </a:lnTo>
                  <a:lnTo>
                    <a:pt x="34" y="14"/>
                  </a:lnTo>
                  <a:lnTo>
                    <a:pt x="34" y="14"/>
                  </a:lnTo>
                  <a:lnTo>
                    <a:pt x="36" y="12"/>
                  </a:lnTo>
                  <a:lnTo>
                    <a:pt x="38" y="10"/>
                  </a:lnTo>
                  <a:lnTo>
                    <a:pt x="40" y="8"/>
                  </a:lnTo>
                  <a:lnTo>
                    <a:pt x="40" y="6"/>
                  </a:lnTo>
                  <a:lnTo>
                    <a:pt x="40" y="4"/>
                  </a:lnTo>
                  <a:lnTo>
                    <a:pt x="34" y="2"/>
                  </a:lnTo>
                  <a:lnTo>
                    <a:pt x="30" y="0"/>
                  </a:lnTo>
                  <a:lnTo>
                    <a:pt x="28" y="0"/>
                  </a:lnTo>
                  <a:lnTo>
                    <a:pt x="12" y="2"/>
                  </a:lnTo>
                  <a:lnTo>
                    <a:pt x="6" y="0"/>
                  </a:lnTo>
                </a:path>
              </a:pathLst>
            </a:custGeom>
            <a:grpFill/>
            <a:ln w="6350">
              <a:solidFill>
                <a:schemeClr val="bg1"/>
              </a:solidFill>
              <a:prstDash val="solid"/>
              <a:round/>
              <a:headEnd/>
              <a:tailEnd/>
            </a:ln>
          </p:spPr>
          <p:txBody>
            <a:bodyPr/>
            <a:lstStyle/>
            <a:p>
              <a:endParaRPr lang="ru-RU"/>
            </a:p>
          </p:txBody>
        </p:sp>
        <p:sp>
          <p:nvSpPr>
            <p:cNvPr id="42" name="Freeform 229">
              <a:extLst>
                <a:ext uri="{FF2B5EF4-FFF2-40B4-BE49-F238E27FC236}">
                  <a16:creationId xmlns:a16="http://schemas.microsoft.com/office/drawing/2014/main" id="{28E0CA27-A67A-4C6D-8CE2-A9BB53E27749}"/>
                </a:ext>
              </a:extLst>
            </p:cNvPr>
            <p:cNvSpPr>
              <a:spLocks/>
            </p:cNvSpPr>
            <p:nvPr/>
          </p:nvSpPr>
          <p:spPr bwMode="gray">
            <a:xfrm>
              <a:off x="927" y="2252"/>
              <a:ext cx="104" cy="178"/>
            </a:xfrm>
            <a:custGeom>
              <a:avLst/>
              <a:gdLst>
                <a:gd name="T0" fmla="*/ 28 w 104"/>
                <a:gd name="T1" fmla="*/ 148 h 178"/>
                <a:gd name="T2" fmla="*/ 16 w 104"/>
                <a:gd name="T3" fmla="*/ 144 h 178"/>
                <a:gd name="T4" fmla="*/ 6 w 104"/>
                <a:gd name="T5" fmla="*/ 116 h 178"/>
                <a:gd name="T6" fmla="*/ 6 w 104"/>
                <a:gd name="T7" fmla="*/ 112 h 178"/>
                <a:gd name="T8" fmla="*/ 2 w 104"/>
                <a:gd name="T9" fmla="*/ 106 h 178"/>
                <a:gd name="T10" fmla="*/ 10 w 104"/>
                <a:gd name="T11" fmla="*/ 88 h 178"/>
                <a:gd name="T12" fmla="*/ 6 w 104"/>
                <a:gd name="T13" fmla="*/ 86 h 178"/>
                <a:gd name="T14" fmla="*/ 12 w 104"/>
                <a:gd name="T15" fmla="*/ 76 h 178"/>
                <a:gd name="T16" fmla="*/ 18 w 104"/>
                <a:gd name="T17" fmla="*/ 74 h 178"/>
                <a:gd name="T18" fmla="*/ 18 w 104"/>
                <a:gd name="T19" fmla="*/ 66 h 178"/>
                <a:gd name="T20" fmla="*/ 16 w 104"/>
                <a:gd name="T21" fmla="*/ 60 h 178"/>
                <a:gd name="T22" fmla="*/ 18 w 104"/>
                <a:gd name="T23" fmla="*/ 58 h 178"/>
                <a:gd name="T24" fmla="*/ 20 w 104"/>
                <a:gd name="T25" fmla="*/ 54 h 178"/>
                <a:gd name="T26" fmla="*/ 20 w 104"/>
                <a:gd name="T27" fmla="*/ 44 h 178"/>
                <a:gd name="T28" fmla="*/ 30 w 104"/>
                <a:gd name="T29" fmla="*/ 32 h 178"/>
                <a:gd name="T30" fmla="*/ 44 w 104"/>
                <a:gd name="T31" fmla="*/ 26 h 178"/>
                <a:gd name="T32" fmla="*/ 62 w 104"/>
                <a:gd name="T33" fmla="*/ 6 h 178"/>
                <a:gd name="T34" fmla="*/ 76 w 104"/>
                <a:gd name="T35" fmla="*/ 20 h 178"/>
                <a:gd name="T36" fmla="*/ 72 w 104"/>
                <a:gd name="T37" fmla="*/ 24 h 178"/>
                <a:gd name="T38" fmla="*/ 72 w 104"/>
                <a:gd name="T39" fmla="*/ 30 h 178"/>
                <a:gd name="T40" fmla="*/ 72 w 104"/>
                <a:gd name="T41" fmla="*/ 40 h 178"/>
                <a:gd name="T42" fmla="*/ 78 w 104"/>
                <a:gd name="T43" fmla="*/ 40 h 178"/>
                <a:gd name="T44" fmla="*/ 82 w 104"/>
                <a:gd name="T45" fmla="*/ 42 h 178"/>
                <a:gd name="T46" fmla="*/ 74 w 104"/>
                <a:gd name="T47" fmla="*/ 42 h 178"/>
                <a:gd name="T48" fmla="*/ 78 w 104"/>
                <a:gd name="T49" fmla="*/ 50 h 178"/>
                <a:gd name="T50" fmla="*/ 76 w 104"/>
                <a:gd name="T51" fmla="*/ 56 h 178"/>
                <a:gd name="T52" fmla="*/ 72 w 104"/>
                <a:gd name="T53" fmla="*/ 60 h 178"/>
                <a:gd name="T54" fmla="*/ 72 w 104"/>
                <a:gd name="T55" fmla="*/ 66 h 178"/>
                <a:gd name="T56" fmla="*/ 72 w 104"/>
                <a:gd name="T57" fmla="*/ 70 h 178"/>
                <a:gd name="T58" fmla="*/ 66 w 104"/>
                <a:gd name="T59" fmla="*/ 78 h 178"/>
                <a:gd name="T60" fmla="*/ 64 w 104"/>
                <a:gd name="T61" fmla="*/ 88 h 178"/>
                <a:gd name="T62" fmla="*/ 64 w 104"/>
                <a:gd name="T63" fmla="*/ 94 h 178"/>
                <a:gd name="T64" fmla="*/ 80 w 104"/>
                <a:gd name="T65" fmla="*/ 94 h 178"/>
                <a:gd name="T66" fmla="*/ 96 w 104"/>
                <a:gd name="T67" fmla="*/ 110 h 178"/>
                <a:gd name="T68" fmla="*/ 102 w 104"/>
                <a:gd name="T69" fmla="*/ 132 h 178"/>
                <a:gd name="T70" fmla="*/ 96 w 104"/>
                <a:gd name="T71" fmla="*/ 138 h 178"/>
                <a:gd name="T72" fmla="*/ 78 w 104"/>
                <a:gd name="T73" fmla="*/ 158 h 178"/>
                <a:gd name="T74" fmla="*/ 80 w 104"/>
                <a:gd name="T75" fmla="*/ 160 h 178"/>
                <a:gd name="T76" fmla="*/ 78 w 104"/>
                <a:gd name="T77" fmla="*/ 164 h 178"/>
                <a:gd name="T78" fmla="*/ 58 w 104"/>
                <a:gd name="T79" fmla="*/ 170 h 178"/>
                <a:gd name="T80" fmla="*/ 26 w 104"/>
                <a:gd name="T81" fmla="*/ 178 h 178"/>
                <a:gd name="T82" fmla="*/ 28 w 104"/>
                <a:gd name="T83" fmla="*/ 168 h 178"/>
                <a:gd name="T84" fmla="*/ 32 w 104"/>
                <a:gd name="T85" fmla="*/ 1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4" h="178">
                  <a:moveTo>
                    <a:pt x="32" y="150"/>
                  </a:moveTo>
                  <a:lnTo>
                    <a:pt x="30" y="150"/>
                  </a:lnTo>
                  <a:lnTo>
                    <a:pt x="28" y="148"/>
                  </a:lnTo>
                  <a:lnTo>
                    <a:pt x="24" y="148"/>
                  </a:lnTo>
                  <a:lnTo>
                    <a:pt x="20" y="146"/>
                  </a:lnTo>
                  <a:lnTo>
                    <a:pt x="16" y="144"/>
                  </a:lnTo>
                  <a:lnTo>
                    <a:pt x="12" y="144"/>
                  </a:lnTo>
                  <a:lnTo>
                    <a:pt x="12" y="142"/>
                  </a:lnTo>
                  <a:lnTo>
                    <a:pt x="6" y="116"/>
                  </a:lnTo>
                  <a:lnTo>
                    <a:pt x="6" y="116"/>
                  </a:lnTo>
                  <a:lnTo>
                    <a:pt x="8" y="114"/>
                  </a:lnTo>
                  <a:lnTo>
                    <a:pt x="6" y="112"/>
                  </a:lnTo>
                  <a:lnTo>
                    <a:pt x="6" y="112"/>
                  </a:lnTo>
                  <a:lnTo>
                    <a:pt x="4" y="108"/>
                  </a:lnTo>
                  <a:lnTo>
                    <a:pt x="2" y="106"/>
                  </a:lnTo>
                  <a:lnTo>
                    <a:pt x="0" y="102"/>
                  </a:lnTo>
                  <a:lnTo>
                    <a:pt x="0" y="98"/>
                  </a:lnTo>
                  <a:lnTo>
                    <a:pt x="10" y="88"/>
                  </a:lnTo>
                  <a:lnTo>
                    <a:pt x="8" y="88"/>
                  </a:lnTo>
                  <a:lnTo>
                    <a:pt x="8" y="86"/>
                  </a:lnTo>
                  <a:lnTo>
                    <a:pt x="6" y="86"/>
                  </a:lnTo>
                  <a:lnTo>
                    <a:pt x="6" y="84"/>
                  </a:lnTo>
                  <a:lnTo>
                    <a:pt x="12" y="76"/>
                  </a:lnTo>
                  <a:lnTo>
                    <a:pt x="12" y="76"/>
                  </a:lnTo>
                  <a:lnTo>
                    <a:pt x="16" y="76"/>
                  </a:lnTo>
                  <a:lnTo>
                    <a:pt x="18" y="76"/>
                  </a:lnTo>
                  <a:lnTo>
                    <a:pt x="18" y="74"/>
                  </a:lnTo>
                  <a:lnTo>
                    <a:pt x="18" y="74"/>
                  </a:lnTo>
                  <a:lnTo>
                    <a:pt x="18" y="70"/>
                  </a:lnTo>
                  <a:lnTo>
                    <a:pt x="18" y="66"/>
                  </a:lnTo>
                  <a:lnTo>
                    <a:pt x="18" y="62"/>
                  </a:lnTo>
                  <a:lnTo>
                    <a:pt x="16" y="62"/>
                  </a:lnTo>
                  <a:lnTo>
                    <a:pt x="16" y="60"/>
                  </a:lnTo>
                  <a:lnTo>
                    <a:pt x="16" y="60"/>
                  </a:lnTo>
                  <a:lnTo>
                    <a:pt x="16" y="58"/>
                  </a:lnTo>
                  <a:lnTo>
                    <a:pt x="18" y="58"/>
                  </a:lnTo>
                  <a:lnTo>
                    <a:pt x="18" y="56"/>
                  </a:lnTo>
                  <a:lnTo>
                    <a:pt x="20" y="56"/>
                  </a:lnTo>
                  <a:lnTo>
                    <a:pt x="20" y="54"/>
                  </a:lnTo>
                  <a:lnTo>
                    <a:pt x="22" y="52"/>
                  </a:lnTo>
                  <a:lnTo>
                    <a:pt x="22" y="48"/>
                  </a:lnTo>
                  <a:lnTo>
                    <a:pt x="20" y="44"/>
                  </a:lnTo>
                  <a:lnTo>
                    <a:pt x="18" y="38"/>
                  </a:lnTo>
                  <a:lnTo>
                    <a:pt x="24" y="34"/>
                  </a:lnTo>
                  <a:lnTo>
                    <a:pt x="30" y="32"/>
                  </a:lnTo>
                  <a:lnTo>
                    <a:pt x="36" y="28"/>
                  </a:lnTo>
                  <a:lnTo>
                    <a:pt x="40" y="32"/>
                  </a:lnTo>
                  <a:lnTo>
                    <a:pt x="44" y="26"/>
                  </a:lnTo>
                  <a:lnTo>
                    <a:pt x="44" y="4"/>
                  </a:lnTo>
                  <a:lnTo>
                    <a:pt x="64" y="0"/>
                  </a:lnTo>
                  <a:lnTo>
                    <a:pt x="62" y="6"/>
                  </a:lnTo>
                  <a:lnTo>
                    <a:pt x="66" y="12"/>
                  </a:lnTo>
                  <a:lnTo>
                    <a:pt x="74" y="14"/>
                  </a:lnTo>
                  <a:lnTo>
                    <a:pt x="76" y="20"/>
                  </a:lnTo>
                  <a:lnTo>
                    <a:pt x="76" y="20"/>
                  </a:lnTo>
                  <a:lnTo>
                    <a:pt x="74" y="22"/>
                  </a:lnTo>
                  <a:lnTo>
                    <a:pt x="72" y="24"/>
                  </a:lnTo>
                  <a:lnTo>
                    <a:pt x="72" y="26"/>
                  </a:lnTo>
                  <a:lnTo>
                    <a:pt x="72" y="28"/>
                  </a:lnTo>
                  <a:lnTo>
                    <a:pt x="72" y="30"/>
                  </a:lnTo>
                  <a:lnTo>
                    <a:pt x="72" y="32"/>
                  </a:lnTo>
                  <a:lnTo>
                    <a:pt x="72" y="36"/>
                  </a:lnTo>
                  <a:lnTo>
                    <a:pt x="72" y="40"/>
                  </a:lnTo>
                  <a:lnTo>
                    <a:pt x="74" y="40"/>
                  </a:lnTo>
                  <a:lnTo>
                    <a:pt x="76" y="40"/>
                  </a:lnTo>
                  <a:lnTo>
                    <a:pt x="78" y="40"/>
                  </a:lnTo>
                  <a:lnTo>
                    <a:pt x="82" y="42"/>
                  </a:lnTo>
                  <a:lnTo>
                    <a:pt x="84" y="42"/>
                  </a:lnTo>
                  <a:lnTo>
                    <a:pt x="82" y="42"/>
                  </a:lnTo>
                  <a:lnTo>
                    <a:pt x="80" y="42"/>
                  </a:lnTo>
                  <a:lnTo>
                    <a:pt x="78" y="42"/>
                  </a:lnTo>
                  <a:lnTo>
                    <a:pt x="74" y="42"/>
                  </a:lnTo>
                  <a:lnTo>
                    <a:pt x="74" y="44"/>
                  </a:lnTo>
                  <a:lnTo>
                    <a:pt x="78" y="50"/>
                  </a:lnTo>
                  <a:lnTo>
                    <a:pt x="78" y="50"/>
                  </a:lnTo>
                  <a:lnTo>
                    <a:pt x="78" y="52"/>
                  </a:lnTo>
                  <a:lnTo>
                    <a:pt x="78" y="54"/>
                  </a:lnTo>
                  <a:lnTo>
                    <a:pt x="76" y="56"/>
                  </a:lnTo>
                  <a:lnTo>
                    <a:pt x="74" y="58"/>
                  </a:lnTo>
                  <a:lnTo>
                    <a:pt x="72" y="58"/>
                  </a:lnTo>
                  <a:lnTo>
                    <a:pt x="72" y="60"/>
                  </a:lnTo>
                  <a:lnTo>
                    <a:pt x="72" y="60"/>
                  </a:lnTo>
                  <a:lnTo>
                    <a:pt x="72" y="62"/>
                  </a:lnTo>
                  <a:lnTo>
                    <a:pt x="72" y="66"/>
                  </a:lnTo>
                  <a:lnTo>
                    <a:pt x="76" y="68"/>
                  </a:lnTo>
                  <a:lnTo>
                    <a:pt x="74" y="68"/>
                  </a:lnTo>
                  <a:lnTo>
                    <a:pt x="72" y="70"/>
                  </a:lnTo>
                  <a:lnTo>
                    <a:pt x="70" y="72"/>
                  </a:lnTo>
                  <a:lnTo>
                    <a:pt x="66" y="76"/>
                  </a:lnTo>
                  <a:lnTo>
                    <a:pt x="66" y="78"/>
                  </a:lnTo>
                  <a:lnTo>
                    <a:pt x="66" y="86"/>
                  </a:lnTo>
                  <a:lnTo>
                    <a:pt x="66" y="86"/>
                  </a:lnTo>
                  <a:lnTo>
                    <a:pt x="64" y="88"/>
                  </a:lnTo>
                  <a:lnTo>
                    <a:pt x="64" y="90"/>
                  </a:lnTo>
                  <a:lnTo>
                    <a:pt x="62" y="92"/>
                  </a:lnTo>
                  <a:lnTo>
                    <a:pt x="64" y="94"/>
                  </a:lnTo>
                  <a:lnTo>
                    <a:pt x="66" y="96"/>
                  </a:lnTo>
                  <a:lnTo>
                    <a:pt x="74" y="94"/>
                  </a:lnTo>
                  <a:lnTo>
                    <a:pt x="80" y="94"/>
                  </a:lnTo>
                  <a:lnTo>
                    <a:pt x="88" y="98"/>
                  </a:lnTo>
                  <a:lnTo>
                    <a:pt x="88" y="108"/>
                  </a:lnTo>
                  <a:lnTo>
                    <a:pt x="96" y="110"/>
                  </a:lnTo>
                  <a:lnTo>
                    <a:pt x="100" y="116"/>
                  </a:lnTo>
                  <a:lnTo>
                    <a:pt x="104" y="132"/>
                  </a:lnTo>
                  <a:lnTo>
                    <a:pt x="102" y="132"/>
                  </a:lnTo>
                  <a:lnTo>
                    <a:pt x="102" y="134"/>
                  </a:lnTo>
                  <a:lnTo>
                    <a:pt x="100" y="138"/>
                  </a:lnTo>
                  <a:lnTo>
                    <a:pt x="96" y="138"/>
                  </a:lnTo>
                  <a:lnTo>
                    <a:pt x="88" y="144"/>
                  </a:lnTo>
                  <a:lnTo>
                    <a:pt x="78" y="148"/>
                  </a:lnTo>
                  <a:lnTo>
                    <a:pt x="78" y="158"/>
                  </a:lnTo>
                  <a:lnTo>
                    <a:pt x="80" y="158"/>
                  </a:lnTo>
                  <a:lnTo>
                    <a:pt x="80" y="160"/>
                  </a:lnTo>
                  <a:lnTo>
                    <a:pt x="80" y="160"/>
                  </a:lnTo>
                  <a:lnTo>
                    <a:pt x="80" y="162"/>
                  </a:lnTo>
                  <a:lnTo>
                    <a:pt x="80" y="164"/>
                  </a:lnTo>
                  <a:lnTo>
                    <a:pt x="78" y="164"/>
                  </a:lnTo>
                  <a:lnTo>
                    <a:pt x="76" y="164"/>
                  </a:lnTo>
                  <a:lnTo>
                    <a:pt x="70" y="162"/>
                  </a:lnTo>
                  <a:lnTo>
                    <a:pt x="58" y="170"/>
                  </a:lnTo>
                  <a:lnTo>
                    <a:pt x="48" y="172"/>
                  </a:lnTo>
                  <a:lnTo>
                    <a:pt x="36" y="176"/>
                  </a:lnTo>
                  <a:lnTo>
                    <a:pt x="26" y="178"/>
                  </a:lnTo>
                  <a:lnTo>
                    <a:pt x="26" y="176"/>
                  </a:lnTo>
                  <a:lnTo>
                    <a:pt x="26" y="174"/>
                  </a:lnTo>
                  <a:lnTo>
                    <a:pt x="28" y="168"/>
                  </a:lnTo>
                  <a:lnTo>
                    <a:pt x="30" y="162"/>
                  </a:lnTo>
                  <a:lnTo>
                    <a:pt x="30" y="156"/>
                  </a:lnTo>
                  <a:lnTo>
                    <a:pt x="32" y="150"/>
                  </a:lnTo>
                </a:path>
              </a:pathLst>
            </a:custGeom>
            <a:grpFill/>
            <a:ln w="6350">
              <a:solidFill>
                <a:schemeClr val="bg1"/>
              </a:solidFill>
              <a:prstDash val="solid"/>
              <a:round/>
              <a:headEnd/>
              <a:tailEnd/>
            </a:ln>
          </p:spPr>
          <p:txBody>
            <a:bodyPr/>
            <a:lstStyle/>
            <a:p>
              <a:endParaRPr lang="ru-RU"/>
            </a:p>
          </p:txBody>
        </p:sp>
        <p:sp>
          <p:nvSpPr>
            <p:cNvPr id="43" name="Freeform 230">
              <a:extLst>
                <a:ext uri="{FF2B5EF4-FFF2-40B4-BE49-F238E27FC236}">
                  <a16:creationId xmlns:a16="http://schemas.microsoft.com/office/drawing/2014/main" id="{42F58FC8-D608-4E41-ACB6-8E416224B897}"/>
                </a:ext>
              </a:extLst>
            </p:cNvPr>
            <p:cNvSpPr>
              <a:spLocks/>
            </p:cNvSpPr>
            <p:nvPr/>
          </p:nvSpPr>
          <p:spPr bwMode="gray">
            <a:xfrm>
              <a:off x="903" y="2288"/>
              <a:ext cx="46" cy="62"/>
            </a:xfrm>
            <a:custGeom>
              <a:avLst/>
              <a:gdLst>
                <a:gd name="T0" fmla="*/ 24 w 46"/>
                <a:gd name="T1" fmla="*/ 62 h 62"/>
                <a:gd name="T2" fmla="*/ 22 w 46"/>
                <a:gd name="T3" fmla="*/ 60 h 62"/>
                <a:gd name="T4" fmla="*/ 20 w 46"/>
                <a:gd name="T5" fmla="*/ 60 h 62"/>
                <a:gd name="T6" fmla="*/ 16 w 46"/>
                <a:gd name="T7" fmla="*/ 58 h 62"/>
                <a:gd name="T8" fmla="*/ 14 w 46"/>
                <a:gd name="T9" fmla="*/ 56 h 62"/>
                <a:gd name="T10" fmla="*/ 14 w 46"/>
                <a:gd name="T11" fmla="*/ 54 h 62"/>
                <a:gd name="T12" fmla="*/ 0 w 46"/>
                <a:gd name="T13" fmla="*/ 46 h 62"/>
                <a:gd name="T14" fmla="*/ 6 w 46"/>
                <a:gd name="T15" fmla="*/ 40 h 62"/>
                <a:gd name="T16" fmla="*/ 6 w 46"/>
                <a:gd name="T17" fmla="*/ 38 h 62"/>
                <a:gd name="T18" fmla="*/ 8 w 46"/>
                <a:gd name="T19" fmla="*/ 36 h 62"/>
                <a:gd name="T20" fmla="*/ 8 w 46"/>
                <a:gd name="T21" fmla="*/ 34 h 62"/>
                <a:gd name="T22" fmla="*/ 10 w 46"/>
                <a:gd name="T23" fmla="*/ 30 h 62"/>
                <a:gd name="T24" fmla="*/ 12 w 46"/>
                <a:gd name="T25" fmla="*/ 28 h 62"/>
                <a:gd name="T26" fmla="*/ 12 w 46"/>
                <a:gd name="T27" fmla="*/ 24 h 62"/>
                <a:gd name="T28" fmla="*/ 12 w 46"/>
                <a:gd name="T29" fmla="*/ 22 h 62"/>
                <a:gd name="T30" fmla="*/ 14 w 46"/>
                <a:gd name="T31" fmla="*/ 20 h 62"/>
                <a:gd name="T32" fmla="*/ 16 w 46"/>
                <a:gd name="T33" fmla="*/ 16 h 62"/>
                <a:gd name="T34" fmla="*/ 20 w 46"/>
                <a:gd name="T35" fmla="*/ 10 h 62"/>
                <a:gd name="T36" fmla="*/ 22 w 46"/>
                <a:gd name="T37" fmla="*/ 6 h 62"/>
                <a:gd name="T38" fmla="*/ 28 w 46"/>
                <a:gd name="T39" fmla="*/ 2 h 62"/>
                <a:gd name="T40" fmla="*/ 32 w 46"/>
                <a:gd name="T41" fmla="*/ 0 h 62"/>
                <a:gd name="T42" fmla="*/ 34 w 46"/>
                <a:gd name="T43" fmla="*/ 0 h 62"/>
                <a:gd name="T44" fmla="*/ 36 w 46"/>
                <a:gd name="T45" fmla="*/ 0 h 62"/>
                <a:gd name="T46" fmla="*/ 40 w 46"/>
                <a:gd name="T47" fmla="*/ 0 h 62"/>
                <a:gd name="T48" fmla="*/ 42 w 46"/>
                <a:gd name="T49" fmla="*/ 2 h 62"/>
                <a:gd name="T50" fmla="*/ 42 w 46"/>
                <a:gd name="T51" fmla="*/ 2 h 62"/>
                <a:gd name="T52" fmla="*/ 44 w 46"/>
                <a:gd name="T53" fmla="*/ 6 h 62"/>
                <a:gd name="T54" fmla="*/ 44 w 46"/>
                <a:gd name="T55" fmla="*/ 8 h 62"/>
                <a:gd name="T56" fmla="*/ 46 w 46"/>
                <a:gd name="T57" fmla="*/ 12 h 62"/>
                <a:gd name="T58" fmla="*/ 44 w 46"/>
                <a:gd name="T59" fmla="*/ 18 h 62"/>
                <a:gd name="T60" fmla="*/ 42 w 46"/>
                <a:gd name="T61" fmla="*/ 22 h 62"/>
                <a:gd name="T62" fmla="*/ 42 w 46"/>
                <a:gd name="T63" fmla="*/ 22 h 62"/>
                <a:gd name="T64" fmla="*/ 40 w 46"/>
                <a:gd name="T65" fmla="*/ 22 h 62"/>
                <a:gd name="T66" fmla="*/ 40 w 46"/>
                <a:gd name="T67" fmla="*/ 24 h 62"/>
                <a:gd name="T68" fmla="*/ 40 w 46"/>
                <a:gd name="T69" fmla="*/ 24 h 62"/>
                <a:gd name="T70" fmla="*/ 42 w 46"/>
                <a:gd name="T71" fmla="*/ 26 h 62"/>
                <a:gd name="T72" fmla="*/ 42 w 46"/>
                <a:gd name="T73" fmla="*/ 28 h 62"/>
                <a:gd name="T74" fmla="*/ 42 w 46"/>
                <a:gd name="T75" fmla="*/ 30 h 62"/>
                <a:gd name="T76" fmla="*/ 42 w 46"/>
                <a:gd name="T77" fmla="*/ 34 h 62"/>
                <a:gd name="T78" fmla="*/ 42 w 46"/>
                <a:gd name="T79" fmla="*/ 38 h 62"/>
                <a:gd name="T80" fmla="*/ 42 w 46"/>
                <a:gd name="T81" fmla="*/ 40 h 62"/>
                <a:gd name="T82" fmla="*/ 36 w 46"/>
                <a:gd name="T83" fmla="*/ 40 h 62"/>
                <a:gd name="T84" fmla="*/ 32 w 46"/>
                <a:gd name="T85" fmla="*/ 46 h 62"/>
                <a:gd name="T86" fmla="*/ 32 w 46"/>
                <a:gd name="T87" fmla="*/ 46 h 62"/>
                <a:gd name="T88" fmla="*/ 30 w 46"/>
                <a:gd name="T89" fmla="*/ 48 h 62"/>
                <a:gd name="T90" fmla="*/ 30 w 46"/>
                <a:gd name="T91" fmla="*/ 50 h 62"/>
                <a:gd name="T92" fmla="*/ 34 w 46"/>
                <a:gd name="T93" fmla="*/ 52 h 62"/>
                <a:gd name="T94" fmla="*/ 24 w 46"/>
                <a:gd name="T9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6" h="62">
                  <a:moveTo>
                    <a:pt x="24" y="62"/>
                  </a:moveTo>
                  <a:lnTo>
                    <a:pt x="22" y="60"/>
                  </a:lnTo>
                  <a:lnTo>
                    <a:pt x="20" y="60"/>
                  </a:lnTo>
                  <a:lnTo>
                    <a:pt x="16" y="58"/>
                  </a:lnTo>
                  <a:lnTo>
                    <a:pt x="14" y="56"/>
                  </a:lnTo>
                  <a:lnTo>
                    <a:pt x="14" y="54"/>
                  </a:lnTo>
                  <a:lnTo>
                    <a:pt x="0" y="46"/>
                  </a:lnTo>
                  <a:lnTo>
                    <a:pt x="6" y="40"/>
                  </a:lnTo>
                  <a:lnTo>
                    <a:pt x="6" y="38"/>
                  </a:lnTo>
                  <a:lnTo>
                    <a:pt x="8" y="36"/>
                  </a:lnTo>
                  <a:lnTo>
                    <a:pt x="8" y="34"/>
                  </a:lnTo>
                  <a:lnTo>
                    <a:pt x="10" y="30"/>
                  </a:lnTo>
                  <a:lnTo>
                    <a:pt x="12" y="28"/>
                  </a:lnTo>
                  <a:lnTo>
                    <a:pt x="12" y="24"/>
                  </a:lnTo>
                  <a:lnTo>
                    <a:pt x="12" y="22"/>
                  </a:lnTo>
                  <a:lnTo>
                    <a:pt x="14" y="20"/>
                  </a:lnTo>
                  <a:lnTo>
                    <a:pt x="16" y="16"/>
                  </a:lnTo>
                  <a:lnTo>
                    <a:pt x="20" y="10"/>
                  </a:lnTo>
                  <a:lnTo>
                    <a:pt x="22" y="6"/>
                  </a:lnTo>
                  <a:lnTo>
                    <a:pt x="28" y="2"/>
                  </a:lnTo>
                  <a:lnTo>
                    <a:pt x="32" y="0"/>
                  </a:lnTo>
                  <a:lnTo>
                    <a:pt x="34" y="0"/>
                  </a:lnTo>
                  <a:lnTo>
                    <a:pt x="36" y="0"/>
                  </a:lnTo>
                  <a:lnTo>
                    <a:pt x="40" y="0"/>
                  </a:lnTo>
                  <a:lnTo>
                    <a:pt x="42" y="2"/>
                  </a:lnTo>
                  <a:lnTo>
                    <a:pt x="42" y="2"/>
                  </a:lnTo>
                  <a:lnTo>
                    <a:pt x="44" y="6"/>
                  </a:lnTo>
                  <a:lnTo>
                    <a:pt x="44" y="8"/>
                  </a:lnTo>
                  <a:lnTo>
                    <a:pt x="46" y="12"/>
                  </a:lnTo>
                  <a:lnTo>
                    <a:pt x="44" y="18"/>
                  </a:lnTo>
                  <a:lnTo>
                    <a:pt x="42" y="22"/>
                  </a:lnTo>
                  <a:lnTo>
                    <a:pt x="42" y="22"/>
                  </a:lnTo>
                  <a:lnTo>
                    <a:pt x="40" y="22"/>
                  </a:lnTo>
                  <a:lnTo>
                    <a:pt x="40" y="24"/>
                  </a:lnTo>
                  <a:lnTo>
                    <a:pt x="40" y="24"/>
                  </a:lnTo>
                  <a:lnTo>
                    <a:pt x="42" y="26"/>
                  </a:lnTo>
                  <a:lnTo>
                    <a:pt x="42" y="28"/>
                  </a:lnTo>
                  <a:lnTo>
                    <a:pt x="42" y="30"/>
                  </a:lnTo>
                  <a:lnTo>
                    <a:pt x="42" y="34"/>
                  </a:lnTo>
                  <a:lnTo>
                    <a:pt x="42" y="38"/>
                  </a:lnTo>
                  <a:lnTo>
                    <a:pt x="42" y="40"/>
                  </a:lnTo>
                  <a:lnTo>
                    <a:pt x="36" y="40"/>
                  </a:lnTo>
                  <a:lnTo>
                    <a:pt x="32" y="46"/>
                  </a:lnTo>
                  <a:lnTo>
                    <a:pt x="32" y="46"/>
                  </a:lnTo>
                  <a:lnTo>
                    <a:pt x="30" y="48"/>
                  </a:lnTo>
                  <a:lnTo>
                    <a:pt x="30" y="50"/>
                  </a:lnTo>
                  <a:lnTo>
                    <a:pt x="34" y="52"/>
                  </a:lnTo>
                  <a:lnTo>
                    <a:pt x="24" y="62"/>
                  </a:lnTo>
                </a:path>
              </a:pathLst>
            </a:custGeom>
            <a:grpFill/>
            <a:ln w="6350">
              <a:solidFill>
                <a:schemeClr val="bg1"/>
              </a:solidFill>
              <a:prstDash val="solid"/>
              <a:round/>
              <a:headEnd/>
              <a:tailEnd/>
            </a:ln>
          </p:spPr>
          <p:txBody>
            <a:bodyPr/>
            <a:lstStyle/>
            <a:p>
              <a:endParaRPr lang="ru-RU"/>
            </a:p>
          </p:txBody>
        </p:sp>
        <p:sp>
          <p:nvSpPr>
            <p:cNvPr id="44" name="Freeform 231">
              <a:extLst>
                <a:ext uri="{FF2B5EF4-FFF2-40B4-BE49-F238E27FC236}">
                  <a16:creationId xmlns:a16="http://schemas.microsoft.com/office/drawing/2014/main" id="{EF093F47-D535-483A-9369-7FA87BB0998E}"/>
                </a:ext>
              </a:extLst>
            </p:cNvPr>
            <p:cNvSpPr>
              <a:spLocks/>
            </p:cNvSpPr>
            <p:nvPr/>
          </p:nvSpPr>
          <p:spPr bwMode="gray">
            <a:xfrm>
              <a:off x="895" y="2334"/>
              <a:ext cx="40" cy="46"/>
            </a:xfrm>
            <a:custGeom>
              <a:avLst/>
              <a:gdLst>
                <a:gd name="T0" fmla="*/ 8 w 40"/>
                <a:gd name="T1" fmla="*/ 0 h 46"/>
                <a:gd name="T2" fmla="*/ 22 w 40"/>
                <a:gd name="T3" fmla="*/ 8 h 46"/>
                <a:gd name="T4" fmla="*/ 22 w 40"/>
                <a:gd name="T5" fmla="*/ 10 h 46"/>
                <a:gd name="T6" fmla="*/ 24 w 40"/>
                <a:gd name="T7" fmla="*/ 12 h 46"/>
                <a:gd name="T8" fmla="*/ 28 w 40"/>
                <a:gd name="T9" fmla="*/ 14 h 46"/>
                <a:gd name="T10" fmla="*/ 30 w 40"/>
                <a:gd name="T11" fmla="*/ 14 h 46"/>
                <a:gd name="T12" fmla="*/ 32 w 40"/>
                <a:gd name="T13" fmla="*/ 16 h 46"/>
                <a:gd name="T14" fmla="*/ 32 w 40"/>
                <a:gd name="T15" fmla="*/ 18 h 46"/>
                <a:gd name="T16" fmla="*/ 32 w 40"/>
                <a:gd name="T17" fmla="*/ 22 h 46"/>
                <a:gd name="T18" fmla="*/ 34 w 40"/>
                <a:gd name="T19" fmla="*/ 24 h 46"/>
                <a:gd name="T20" fmla="*/ 36 w 40"/>
                <a:gd name="T21" fmla="*/ 28 h 46"/>
                <a:gd name="T22" fmla="*/ 38 w 40"/>
                <a:gd name="T23" fmla="*/ 30 h 46"/>
                <a:gd name="T24" fmla="*/ 38 w 40"/>
                <a:gd name="T25" fmla="*/ 30 h 46"/>
                <a:gd name="T26" fmla="*/ 40 w 40"/>
                <a:gd name="T27" fmla="*/ 32 h 46"/>
                <a:gd name="T28" fmla="*/ 38 w 40"/>
                <a:gd name="T29" fmla="*/ 34 h 46"/>
                <a:gd name="T30" fmla="*/ 38 w 40"/>
                <a:gd name="T31" fmla="*/ 34 h 46"/>
                <a:gd name="T32" fmla="*/ 36 w 40"/>
                <a:gd name="T33" fmla="*/ 36 h 46"/>
                <a:gd name="T34" fmla="*/ 36 w 40"/>
                <a:gd name="T35" fmla="*/ 36 h 46"/>
                <a:gd name="T36" fmla="*/ 32 w 40"/>
                <a:gd name="T37" fmla="*/ 38 h 46"/>
                <a:gd name="T38" fmla="*/ 30 w 40"/>
                <a:gd name="T39" fmla="*/ 40 h 46"/>
                <a:gd name="T40" fmla="*/ 30 w 40"/>
                <a:gd name="T41" fmla="*/ 42 h 46"/>
                <a:gd name="T42" fmla="*/ 28 w 40"/>
                <a:gd name="T43" fmla="*/ 44 h 46"/>
                <a:gd name="T44" fmla="*/ 28 w 40"/>
                <a:gd name="T45" fmla="*/ 46 h 46"/>
                <a:gd name="T46" fmla="*/ 26 w 40"/>
                <a:gd name="T47" fmla="*/ 42 h 46"/>
                <a:gd name="T48" fmla="*/ 24 w 40"/>
                <a:gd name="T49" fmla="*/ 38 h 46"/>
                <a:gd name="T50" fmla="*/ 22 w 40"/>
                <a:gd name="T51" fmla="*/ 38 h 46"/>
                <a:gd name="T52" fmla="*/ 20 w 40"/>
                <a:gd name="T53" fmla="*/ 38 h 46"/>
                <a:gd name="T54" fmla="*/ 20 w 40"/>
                <a:gd name="T55" fmla="*/ 36 h 46"/>
                <a:gd name="T56" fmla="*/ 18 w 40"/>
                <a:gd name="T57" fmla="*/ 36 h 46"/>
                <a:gd name="T58" fmla="*/ 16 w 40"/>
                <a:gd name="T59" fmla="*/ 32 h 46"/>
                <a:gd name="T60" fmla="*/ 14 w 40"/>
                <a:gd name="T61" fmla="*/ 28 h 46"/>
                <a:gd name="T62" fmla="*/ 14 w 40"/>
                <a:gd name="T63" fmla="*/ 26 h 46"/>
                <a:gd name="T64" fmla="*/ 16 w 40"/>
                <a:gd name="T65" fmla="*/ 24 h 46"/>
                <a:gd name="T66" fmla="*/ 16 w 40"/>
                <a:gd name="T67" fmla="*/ 22 h 46"/>
                <a:gd name="T68" fmla="*/ 0 w 40"/>
                <a:gd name="T69" fmla="*/ 6 h 46"/>
                <a:gd name="T70" fmla="*/ 2 w 40"/>
                <a:gd name="T71" fmla="*/ 6 h 46"/>
                <a:gd name="T72" fmla="*/ 4 w 40"/>
                <a:gd name="T73" fmla="*/ 4 h 46"/>
                <a:gd name="T74" fmla="*/ 6 w 40"/>
                <a:gd name="T75" fmla="*/ 2 h 46"/>
                <a:gd name="T76" fmla="*/ 8 w 40"/>
                <a:gd name="T7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 h="46">
                  <a:moveTo>
                    <a:pt x="8" y="0"/>
                  </a:moveTo>
                  <a:lnTo>
                    <a:pt x="22" y="8"/>
                  </a:lnTo>
                  <a:lnTo>
                    <a:pt x="22" y="10"/>
                  </a:lnTo>
                  <a:lnTo>
                    <a:pt x="24" y="12"/>
                  </a:lnTo>
                  <a:lnTo>
                    <a:pt x="28" y="14"/>
                  </a:lnTo>
                  <a:lnTo>
                    <a:pt x="30" y="14"/>
                  </a:lnTo>
                  <a:lnTo>
                    <a:pt x="32" y="16"/>
                  </a:lnTo>
                  <a:lnTo>
                    <a:pt x="32" y="18"/>
                  </a:lnTo>
                  <a:lnTo>
                    <a:pt x="32" y="22"/>
                  </a:lnTo>
                  <a:lnTo>
                    <a:pt x="34" y="24"/>
                  </a:lnTo>
                  <a:lnTo>
                    <a:pt x="36" y="28"/>
                  </a:lnTo>
                  <a:lnTo>
                    <a:pt x="38" y="30"/>
                  </a:lnTo>
                  <a:lnTo>
                    <a:pt x="38" y="30"/>
                  </a:lnTo>
                  <a:lnTo>
                    <a:pt x="40" y="32"/>
                  </a:lnTo>
                  <a:lnTo>
                    <a:pt x="38" y="34"/>
                  </a:lnTo>
                  <a:lnTo>
                    <a:pt x="38" y="34"/>
                  </a:lnTo>
                  <a:lnTo>
                    <a:pt x="36" y="36"/>
                  </a:lnTo>
                  <a:lnTo>
                    <a:pt x="36" y="36"/>
                  </a:lnTo>
                  <a:lnTo>
                    <a:pt x="32" y="38"/>
                  </a:lnTo>
                  <a:lnTo>
                    <a:pt x="30" y="40"/>
                  </a:lnTo>
                  <a:lnTo>
                    <a:pt x="30" y="42"/>
                  </a:lnTo>
                  <a:lnTo>
                    <a:pt x="28" y="44"/>
                  </a:lnTo>
                  <a:lnTo>
                    <a:pt x="28" y="46"/>
                  </a:lnTo>
                  <a:lnTo>
                    <a:pt x="26" y="42"/>
                  </a:lnTo>
                  <a:lnTo>
                    <a:pt x="24" y="38"/>
                  </a:lnTo>
                  <a:lnTo>
                    <a:pt x="22" y="38"/>
                  </a:lnTo>
                  <a:lnTo>
                    <a:pt x="20" y="38"/>
                  </a:lnTo>
                  <a:lnTo>
                    <a:pt x="20" y="36"/>
                  </a:lnTo>
                  <a:lnTo>
                    <a:pt x="18" y="36"/>
                  </a:lnTo>
                  <a:lnTo>
                    <a:pt x="16" y="32"/>
                  </a:lnTo>
                  <a:lnTo>
                    <a:pt x="14" y="28"/>
                  </a:lnTo>
                  <a:lnTo>
                    <a:pt x="14" y="26"/>
                  </a:lnTo>
                  <a:lnTo>
                    <a:pt x="16" y="24"/>
                  </a:lnTo>
                  <a:lnTo>
                    <a:pt x="16" y="22"/>
                  </a:lnTo>
                  <a:lnTo>
                    <a:pt x="0" y="6"/>
                  </a:lnTo>
                  <a:lnTo>
                    <a:pt x="2" y="6"/>
                  </a:lnTo>
                  <a:lnTo>
                    <a:pt x="4" y="4"/>
                  </a:lnTo>
                  <a:lnTo>
                    <a:pt x="6" y="2"/>
                  </a:lnTo>
                  <a:lnTo>
                    <a:pt x="8" y="0"/>
                  </a:lnTo>
                </a:path>
              </a:pathLst>
            </a:custGeom>
            <a:grpFill/>
            <a:ln w="6350">
              <a:solidFill>
                <a:schemeClr val="bg1"/>
              </a:solidFill>
              <a:prstDash val="solid"/>
              <a:round/>
              <a:headEnd/>
              <a:tailEnd/>
            </a:ln>
          </p:spPr>
          <p:txBody>
            <a:bodyPr/>
            <a:lstStyle/>
            <a:p>
              <a:endParaRPr lang="ru-RU"/>
            </a:p>
          </p:txBody>
        </p:sp>
        <p:sp>
          <p:nvSpPr>
            <p:cNvPr id="45" name="Freeform 232">
              <a:extLst>
                <a:ext uri="{FF2B5EF4-FFF2-40B4-BE49-F238E27FC236}">
                  <a16:creationId xmlns:a16="http://schemas.microsoft.com/office/drawing/2014/main" id="{B0ABD444-EB0E-4F63-87D8-1F6D04750ED7}"/>
                </a:ext>
              </a:extLst>
            </p:cNvPr>
            <p:cNvSpPr>
              <a:spLocks/>
            </p:cNvSpPr>
            <p:nvPr/>
          </p:nvSpPr>
          <p:spPr bwMode="gray">
            <a:xfrm>
              <a:off x="923" y="2368"/>
              <a:ext cx="16" cy="26"/>
            </a:xfrm>
            <a:custGeom>
              <a:avLst/>
              <a:gdLst>
                <a:gd name="T0" fmla="*/ 10 w 16"/>
                <a:gd name="T1" fmla="*/ 0 h 26"/>
                <a:gd name="T2" fmla="*/ 10 w 16"/>
                <a:gd name="T3" fmla="*/ 0 h 26"/>
                <a:gd name="T4" fmla="*/ 8 w 16"/>
                <a:gd name="T5" fmla="*/ 0 h 26"/>
                <a:gd name="T6" fmla="*/ 6 w 16"/>
                <a:gd name="T7" fmla="*/ 2 h 26"/>
                <a:gd name="T8" fmla="*/ 4 w 16"/>
                <a:gd name="T9" fmla="*/ 4 h 26"/>
                <a:gd name="T10" fmla="*/ 2 w 16"/>
                <a:gd name="T11" fmla="*/ 6 h 26"/>
                <a:gd name="T12" fmla="*/ 0 w 16"/>
                <a:gd name="T13" fmla="*/ 12 h 26"/>
                <a:gd name="T14" fmla="*/ 0 w 16"/>
                <a:gd name="T15" fmla="*/ 12 h 26"/>
                <a:gd name="T16" fmla="*/ 2 w 16"/>
                <a:gd name="T17" fmla="*/ 14 h 26"/>
                <a:gd name="T18" fmla="*/ 2 w 16"/>
                <a:gd name="T19" fmla="*/ 16 h 26"/>
                <a:gd name="T20" fmla="*/ 6 w 16"/>
                <a:gd name="T21" fmla="*/ 20 h 26"/>
                <a:gd name="T22" fmla="*/ 10 w 16"/>
                <a:gd name="T23" fmla="*/ 24 h 26"/>
                <a:gd name="T24" fmla="*/ 16 w 16"/>
                <a:gd name="T25" fmla="*/ 26 h 26"/>
                <a:gd name="T26" fmla="*/ 10 w 16"/>
                <a:gd name="T2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26">
                  <a:moveTo>
                    <a:pt x="10" y="0"/>
                  </a:moveTo>
                  <a:lnTo>
                    <a:pt x="10" y="0"/>
                  </a:lnTo>
                  <a:lnTo>
                    <a:pt x="8" y="0"/>
                  </a:lnTo>
                  <a:lnTo>
                    <a:pt x="6" y="2"/>
                  </a:lnTo>
                  <a:lnTo>
                    <a:pt x="4" y="4"/>
                  </a:lnTo>
                  <a:lnTo>
                    <a:pt x="2" y="6"/>
                  </a:lnTo>
                  <a:lnTo>
                    <a:pt x="0" y="12"/>
                  </a:lnTo>
                  <a:lnTo>
                    <a:pt x="0" y="12"/>
                  </a:lnTo>
                  <a:lnTo>
                    <a:pt x="2" y="14"/>
                  </a:lnTo>
                  <a:lnTo>
                    <a:pt x="2" y="16"/>
                  </a:lnTo>
                  <a:lnTo>
                    <a:pt x="6" y="20"/>
                  </a:lnTo>
                  <a:lnTo>
                    <a:pt x="10" y="24"/>
                  </a:lnTo>
                  <a:lnTo>
                    <a:pt x="16" y="26"/>
                  </a:lnTo>
                  <a:lnTo>
                    <a:pt x="10" y="0"/>
                  </a:lnTo>
                </a:path>
              </a:pathLst>
            </a:custGeom>
            <a:grpFill/>
            <a:ln w="6350">
              <a:solidFill>
                <a:schemeClr val="bg1"/>
              </a:solidFill>
              <a:prstDash val="solid"/>
              <a:round/>
              <a:headEnd/>
              <a:tailEnd/>
            </a:ln>
          </p:spPr>
          <p:txBody>
            <a:bodyPr/>
            <a:lstStyle/>
            <a:p>
              <a:endParaRPr lang="ru-RU"/>
            </a:p>
          </p:txBody>
        </p:sp>
        <p:sp>
          <p:nvSpPr>
            <p:cNvPr id="46" name="Freeform 233">
              <a:extLst>
                <a:ext uri="{FF2B5EF4-FFF2-40B4-BE49-F238E27FC236}">
                  <a16:creationId xmlns:a16="http://schemas.microsoft.com/office/drawing/2014/main" id="{A80E4A54-C71F-4714-BC25-66D898035B27}"/>
                </a:ext>
              </a:extLst>
            </p:cNvPr>
            <p:cNvSpPr>
              <a:spLocks/>
            </p:cNvSpPr>
            <p:nvPr/>
          </p:nvSpPr>
          <p:spPr bwMode="gray">
            <a:xfrm>
              <a:off x="719" y="2246"/>
              <a:ext cx="70" cy="84"/>
            </a:xfrm>
            <a:custGeom>
              <a:avLst/>
              <a:gdLst>
                <a:gd name="T0" fmla="*/ 58 w 70"/>
                <a:gd name="T1" fmla="*/ 30 h 84"/>
                <a:gd name="T2" fmla="*/ 54 w 70"/>
                <a:gd name="T3" fmla="*/ 26 h 84"/>
                <a:gd name="T4" fmla="*/ 54 w 70"/>
                <a:gd name="T5" fmla="*/ 20 h 84"/>
                <a:gd name="T6" fmla="*/ 52 w 70"/>
                <a:gd name="T7" fmla="*/ 18 h 84"/>
                <a:gd name="T8" fmla="*/ 50 w 70"/>
                <a:gd name="T9" fmla="*/ 20 h 84"/>
                <a:gd name="T10" fmla="*/ 46 w 70"/>
                <a:gd name="T11" fmla="*/ 22 h 84"/>
                <a:gd name="T12" fmla="*/ 42 w 70"/>
                <a:gd name="T13" fmla="*/ 18 h 84"/>
                <a:gd name="T14" fmla="*/ 38 w 70"/>
                <a:gd name="T15" fmla="*/ 14 h 84"/>
                <a:gd name="T16" fmla="*/ 40 w 70"/>
                <a:gd name="T17" fmla="*/ 8 h 84"/>
                <a:gd name="T18" fmla="*/ 38 w 70"/>
                <a:gd name="T19" fmla="*/ 0 h 84"/>
                <a:gd name="T20" fmla="*/ 30 w 70"/>
                <a:gd name="T21" fmla="*/ 14 h 84"/>
                <a:gd name="T22" fmla="*/ 32 w 70"/>
                <a:gd name="T23" fmla="*/ 16 h 84"/>
                <a:gd name="T24" fmla="*/ 28 w 70"/>
                <a:gd name="T25" fmla="*/ 22 h 84"/>
                <a:gd name="T26" fmla="*/ 20 w 70"/>
                <a:gd name="T27" fmla="*/ 26 h 84"/>
                <a:gd name="T28" fmla="*/ 2 w 70"/>
                <a:gd name="T29" fmla="*/ 24 h 84"/>
                <a:gd name="T30" fmla="*/ 0 w 70"/>
                <a:gd name="T31" fmla="*/ 26 h 84"/>
                <a:gd name="T32" fmla="*/ 0 w 70"/>
                <a:gd name="T33" fmla="*/ 32 h 84"/>
                <a:gd name="T34" fmla="*/ 4 w 70"/>
                <a:gd name="T35" fmla="*/ 36 h 84"/>
                <a:gd name="T36" fmla="*/ 6 w 70"/>
                <a:gd name="T37" fmla="*/ 36 h 84"/>
                <a:gd name="T38" fmla="*/ 12 w 70"/>
                <a:gd name="T39" fmla="*/ 42 h 84"/>
                <a:gd name="T40" fmla="*/ 16 w 70"/>
                <a:gd name="T41" fmla="*/ 54 h 84"/>
                <a:gd name="T42" fmla="*/ 16 w 70"/>
                <a:gd name="T43" fmla="*/ 58 h 84"/>
                <a:gd name="T44" fmla="*/ 16 w 70"/>
                <a:gd name="T45" fmla="*/ 66 h 84"/>
                <a:gd name="T46" fmla="*/ 16 w 70"/>
                <a:gd name="T47" fmla="*/ 72 h 84"/>
                <a:gd name="T48" fmla="*/ 14 w 70"/>
                <a:gd name="T49" fmla="*/ 74 h 84"/>
                <a:gd name="T50" fmla="*/ 14 w 70"/>
                <a:gd name="T51" fmla="*/ 78 h 84"/>
                <a:gd name="T52" fmla="*/ 16 w 70"/>
                <a:gd name="T53" fmla="*/ 82 h 84"/>
                <a:gd name="T54" fmla="*/ 26 w 70"/>
                <a:gd name="T55" fmla="*/ 84 h 84"/>
                <a:gd name="T56" fmla="*/ 42 w 70"/>
                <a:gd name="T57" fmla="*/ 78 h 84"/>
                <a:gd name="T58" fmla="*/ 62 w 70"/>
                <a:gd name="T59" fmla="*/ 66 h 84"/>
                <a:gd name="T60" fmla="*/ 68 w 70"/>
                <a:gd name="T61" fmla="*/ 56 h 84"/>
                <a:gd name="T62" fmla="*/ 70 w 70"/>
                <a:gd name="T63" fmla="*/ 50 h 84"/>
                <a:gd name="T64" fmla="*/ 68 w 70"/>
                <a:gd name="T65" fmla="*/ 46 h 84"/>
                <a:gd name="T66" fmla="*/ 64 w 70"/>
                <a:gd name="T67" fmla="*/ 38 h 84"/>
                <a:gd name="T68" fmla="*/ 62 w 70"/>
                <a:gd name="T69" fmla="*/ 3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 h="84">
                  <a:moveTo>
                    <a:pt x="62" y="30"/>
                  </a:moveTo>
                  <a:lnTo>
                    <a:pt x="58" y="30"/>
                  </a:lnTo>
                  <a:lnTo>
                    <a:pt x="56" y="28"/>
                  </a:lnTo>
                  <a:lnTo>
                    <a:pt x="54" y="26"/>
                  </a:lnTo>
                  <a:lnTo>
                    <a:pt x="54" y="24"/>
                  </a:lnTo>
                  <a:lnTo>
                    <a:pt x="54" y="20"/>
                  </a:lnTo>
                  <a:lnTo>
                    <a:pt x="52" y="18"/>
                  </a:lnTo>
                  <a:lnTo>
                    <a:pt x="52" y="18"/>
                  </a:lnTo>
                  <a:lnTo>
                    <a:pt x="52" y="18"/>
                  </a:lnTo>
                  <a:lnTo>
                    <a:pt x="50" y="20"/>
                  </a:lnTo>
                  <a:lnTo>
                    <a:pt x="48" y="22"/>
                  </a:lnTo>
                  <a:lnTo>
                    <a:pt x="46" y="22"/>
                  </a:lnTo>
                  <a:lnTo>
                    <a:pt x="44" y="20"/>
                  </a:lnTo>
                  <a:lnTo>
                    <a:pt x="42" y="18"/>
                  </a:lnTo>
                  <a:lnTo>
                    <a:pt x="40" y="18"/>
                  </a:lnTo>
                  <a:lnTo>
                    <a:pt x="38" y="14"/>
                  </a:lnTo>
                  <a:lnTo>
                    <a:pt x="38" y="12"/>
                  </a:lnTo>
                  <a:lnTo>
                    <a:pt x="40" y="8"/>
                  </a:lnTo>
                  <a:lnTo>
                    <a:pt x="50" y="2"/>
                  </a:lnTo>
                  <a:lnTo>
                    <a:pt x="38" y="0"/>
                  </a:lnTo>
                  <a:lnTo>
                    <a:pt x="30" y="6"/>
                  </a:lnTo>
                  <a:lnTo>
                    <a:pt x="30" y="14"/>
                  </a:lnTo>
                  <a:lnTo>
                    <a:pt x="32" y="14"/>
                  </a:lnTo>
                  <a:lnTo>
                    <a:pt x="32" y="16"/>
                  </a:lnTo>
                  <a:lnTo>
                    <a:pt x="30" y="18"/>
                  </a:lnTo>
                  <a:lnTo>
                    <a:pt x="28" y="22"/>
                  </a:lnTo>
                  <a:lnTo>
                    <a:pt x="24" y="24"/>
                  </a:lnTo>
                  <a:lnTo>
                    <a:pt x="20" y="26"/>
                  </a:lnTo>
                  <a:lnTo>
                    <a:pt x="8" y="22"/>
                  </a:lnTo>
                  <a:lnTo>
                    <a:pt x="2" y="24"/>
                  </a:lnTo>
                  <a:lnTo>
                    <a:pt x="2" y="24"/>
                  </a:lnTo>
                  <a:lnTo>
                    <a:pt x="0" y="26"/>
                  </a:lnTo>
                  <a:lnTo>
                    <a:pt x="0" y="30"/>
                  </a:lnTo>
                  <a:lnTo>
                    <a:pt x="0" y="32"/>
                  </a:lnTo>
                  <a:lnTo>
                    <a:pt x="2" y="36"/>
                  </a:lnTo>
                  <a:lnTo>
                    <a:pt x="4" y="36"/>
                  </a:lnTo>
                  <a:lnTo>
                    <a:pt x="4" y="36"/>
                  </a:lnTo>
                  <a:lnTo>
                    <a:pt x="6" y="36"/>
                  </a:lnTo>
                  <a:lnTo>
                    <a:pt x="10" y="38"/>
                  </a:lnTo>
                  <a:lnTo>
                    <a:pt x="12" y="42"/>
                  </a:lnTo>
                  <a:lnTo>
                    <a:pt x="14" y="46"/>
                  </a:lnTo>
                  <a:lnTo>
                    <a:pt x="16" y="54"/>
                  </a:lnTo>
                  <a:lnTo>
                    <a:pt x="16" y="54"/>
                  </a:lnTo>
                  <a:lnTo>
                    <a:pt x="16" y="58"/>
                  </a:lnTo>
                  <a:lnTo>
                    <a:pt x="16" y="62"/>
                  </a:lnTo>
                  <a:lnTo>
                    <a:pt x="16" y="66"/>
                  </a:lnTo>
                  <a:lnTo>
                    <a:pt x="16" y="70"/>
                  </a:lnTo>
                  <a:lnTo>
                    <a:pt x="16" y="72"/>
                  </a:lnTo>
                  <a:lnTo>
                    <a:pt x="14" y="74"/>
                  </a:lnTo>
                  <a:lnTo>
                    <a:pt x="14" y="74"/>
                  </a:lnTo>
                  <a:lnTo>
                    <a:pt x="14" y="76"/>
                  </a:lnTo>
                  <a:lnTo>
                    <a:pt x="14" y="78"/>
                  </a:lnTo>
                  <a:lnTo>
                    <a:pt x="14" y="80"/>
                  </a:lnTo>
                  <a:lnTo>
                    <a:pt x="16" y="82"/>
                  </a:lnTo>
                  <a:lnTo>
                    <a:pt x="20" y="84"/>
                  </a:lnTo>
                  <a:lnTo>
                    <a:pt x="26" y="84"/>
                  </a:lnTo>
                  <a:lnTo>
                    <a:pt x="30" y="82"/>
                  </a:lnTo>
                  <a:lnTo>
                    <a:pt x="42" y="78"/>
                  </a:lnTo>
                  <a:lnTo>
                    <a:pt x="54" y="72"/>
                  </a:lnTo>
                  <a:lnTo>
                    <a:pt x="62" y="66"/>
                  </a:lnTo>
                  <a:lnTo>
                    <a:pt x="66" y="62"/>
                  </a:lnTo>
                  <a:lnTo>
                    <a:pt x="68" y="56"/>
                  </a:lnTo>
                  <a:lnTo>
                    <a:pt x="70" y="52"/>
                  </a:lnTo>
                  <a:lnTo>
                    <a:pt x="70" y="50"/>
                  </a:lnTo>
                  <a:lnTo>
                    <a:pt x="68" y="48"/>
                  </a:lnTo>
                  <a:lnTo>
                    <a:pt x="68" y="46"/>
                  </a:lnTo>
                  <a:lnTo>
                    <a:pt x="66" y="42"/>
                  </a:lnTo>
                  <a:lnTo>
                    <a:pt x="64" y="38"/>
                  </a:lnTo>
                  <a:lnTo>
                    <a:pt x="64" y="34"/>
                  </a:lnTo>
                  <a:lnTo>
                    <a:pt x="62" y="32"/>
                  </a:lnTo>
                  <a:lnTo>
                    <a:pt x="62" y="30"/>
                  </a:lnTo>
                </a:path>
              </a:pathLst>
            </a:custGeom>
            <a:grpFill/>
            <a:ln w="6350">
              <a:solidFill>
                <a:schemeClr val="bg1"/>
              </a:solidFill>
              <a:prstDash val="solid"/>
              <a:round/>
              <a:headEnd/>
              <a:tailEnd/>
            </a:ln>
          </p:spPr>
          <p:txBody>
            <a:bodyPr/>
            <a:lstStyle/>
            <a:p>
              <a:endParaRPr lang="ru-RU"/>
            </a:p>
          </p:txBody>
        </p:sp>
        <p:sp>
          <p:nvSpPr>
            <p:cNvPr id="47" name="Freeform 234">
              <a:extLst>
                <a:ext uri="{FF2B5EF4-FFF2-40B4-BE49-F238E27FC236}">
                  <a16:creationId xmlns:a16="http://schemas.microsoft.com/office/drawing/2014/main" id="{E93D53E1-9398-4782-AFBA-D9E06B84F0B7}"/>
                </a:ext>
              </a:extLst>
            </p:cNvPr>
            <p:cNvSpPr>
              <a:spLocks/>
            </p:cNvSpPr>
            <p:nvPr/>
          </p:nvSpPr>
          <p:spPr bwMode="gray">
            <a:xfrm>
              <a:off x="779" y="2164"/>
              <a:ext cx="108" cy="200"/>
            </a:xfrm>
            <a:custGeom>
              <a:avLst/>
              <a:gdLst>
                <a:gd name="T0" fmla="*/ 38 w 108"/>
                <a:gd name="T1" fmla="*/ 2 h 200"/>
                <a:gd name="T2" fmla="*/ 32 w 108"/>
                <a:gd name="T3" fmla="*/ 0 h 200"/>
                <a:gd name="T4" fmla="*/ 24 w 108"/>
                <a:gd name="T5" fmla="*/ 2 h 200"/>
                <a:gd name="T6" fmla="*/ 14 w 108"/>
                <a:gd name="T7" fmla="*/ 16 h 200"/>
                <a:gd name="T8" fmla="*/ 16 w 108"/>
                <a:gd name="T9" fmla="*/ 22 h 200"/>
                <a:gd name="T10" fmla="*/ 14 w 108"/>
                <a:gd name="T11" fmla="*/ 32 h 200"/>
                <a:gd name="T12" fmla="*/ 10 w 108"/>
                <a:gd name="T13" fmla="*/ 36 h 200"/>
                <a:gd name="T14" fmla="*/ 6 w 108"/>
                <a:gd name="T15" fmla="*/ 44 h 200"/>
                <a:gd name="T16" fmla="*/ 4 w 108"/>
                <a:gd name="T17" fmla="*/ 52 h 200"/>
                <a:gd name="T18" fmla="*/ 14 w 108"/>
                <a:gd name="T19" fmla="*/ 54 h 200"/>
                <a:gd name="T20" fmla="*/ 12 w 108"/>
                <a:gd name="T21" fmla="*/ 58 h 200"/>
                <a:gd name="T22" fmla="*/ 12 w 108"/>
                <a:gd name="T23" fmla="*/ 64 h 200"/>
                <a:gd name="T24" fmla="*/ 14 w 108"/>
                <a:gd name="T25" fmla="*/ 70 h 200"/>
                <a:gd name="T26" fmla="*/ 24 w 108"/>
                <a:gd name="T27" fmla="*/ 76 h 200"/>
                <a:gd name="T28" fmla="*/ 24 w 108"/>
                <a:gd name="T29" fmla="*/ 82 h 200"/>
                <a:gd name="T30" fmla="*/ 22 w 108"/>
                <a:gd name="T31" fmla="*/ 86 h 200"/>
                <a:gd name="T32" fmla="*/ 18 w 108"/>
                <a:gd name="T33" fmla="*/ 94 h 200"/>
                <a:gd name="T34" fmla="*/ 20 w 108"/>
                <a:gd name="T35" fmla="*/ 98 h 200"/>
                <a:gd name="T36" fmla="*/ 32 w 108"/>
                <a:gd name="T37" fmla="*/ 92 h 200"/>
                <a:gd name="T38" fmla="*/ 36 w 108"/>
                <a:gd name="T39" fmla="*/ 102 h 200"/>
                <a:gd name="T40" fmla="*/ 40 w 108"/>
                <a:gd name="T41" fmla="*/ 114 h 200"/>
                <a:gd name="T42" fmla="*/ 22 w 108"/>
                <a:gd name="T43" fmla="*/ 128 h 200"/>
                <a:gd name="T44" fmla="*/ 28 w 108"/>
                <a:gd name="T45" fmla="*/ 140 h 200"/>
                <a:gd name="T46" fmla="*/ 20 w 108"/>
                <a:gd name="T47" fmla="*/ 154 h 200"/>
                <a:gd name="T48" fmla="*/ 18 w 108"/>
                <a:gd name="T49" fmla="*/ 156 h 200"/>
                <a:gd name="T50" fmla="*/ 18 w 108"/>
                <a:gd name="T51" fmla="*/ 160 h 200"/>
                <a:gd name="T52" fmla="*/ 38 w 108"/>
                <a:gd name="T53" fmla="*/ 164 h 200"/>
                <a:gd name="T54" fmla="*/ 52 w 108"/>
                <a:gd name="T55" fmla="*/ 158 h 200"/>
                <a:gd name="T56" fmla="*/ 52 w 108"/>
                <a:gd name="T57" fmla="*/ 162 h 200"/>
                <a:gd name="T58" fmla="*/ 44 w 108"/>
                <a:gd name="T59" fmla="*/ 166 h 200"/>
                <a:gd name="T60" fmla="*/ 0 w 108"/>
                <a:gd name="T61" fmla="*/ 196 h 200"/>
                <a:gd name="T62" fmla="*/ 28 w 108"/>
                <a:gd name="T63" fmla="*/ 190 h 200"/>
                <a:gd name="T64" fmla="*/ 58 w 108"/>
                <a:gd name="T65" fmla="*/ 188 h 200"/>
                <a:gd name="T66" fmla="*/ 108 w 108"/>
                <a:gd name="T67" fmla="*/ 174 h 200"/>
                <a:gd name="T68" fmla="*/ 98 w 108"/>
                <a:gd name="T69" fmla="*/ 164 h 200"/>
                <a:gd name="T70" fmla="*/ 102 w 108"/>
                <a:gd name="T71" fmla="*/ 158 h 200"/>
                <a:gd name="T72" fmla="*/ 102 w 108"/>
                <a:gd name="T73" fmla="*/ 150 h 200"/>
                <a:gd name="T74" fmla="*/ 100 w 108"/>
                <a:gd name="T75" fmla="*/ 146 h 200"/>
                <a:gd name="T76" fmla="*/ 94 w 108"/>
                <a:gd name="T77" fmla="*/ 140 h 200"/>
                <a:gd name="T78" fmla="*/ 88 w 108"/>
                <a:gd name="T79" fmla="*/ 136 h 200"/>
                <a:gd name="T80" fmla="*/ 84 w 108"/>
                <a:gd name="T81" fmla="*/ 120 h 200"/>
                <a:gd name="T82" fmla="*/ 66 w 108"/>
                <a:gd name="T83" fmla="*/ 100 h 200"/>
                <a:gd name="T84" fmla="*/ 64 w 108"/>
                <a:gd name="T85" fmla="*/ 84 h 200"/>
                <a:gd name="T86" fmla="*/ 56 w 108"/>
                <a:gd name="T87" fmla="*/ 68 h 200"/>
                <a:gd name="T88" fmla="*/ 56 w 108"/>
                <a:gd name="T89" fmla="*/ 44 h 200"/>
                <a:gd name="T90" fmla="*/ 56 w 108"/>
                <a:gd name="T91" fmla="*/ 42 h 200"/>
                <a:gd name="T92" fmla="*/ 52 w 108"/>
                <a:gd name="T93" fmla="*/ 36 h 200"/>
                <a:gd name="T94" fmla="*/ 48 w 108"/>
                <a:gd name="T95" fmla="*/ 34 h 200"/>
                <a:gd name="T96" fmla="*/ 44 w 108"/>
                <a:gd name="T97" fmla="*/ 32 h 200"/>
                <a:gd name="T98" fmla="*/ 36 w 108"/>
                <a:gd name="T99" fmla="*/ 28 h 200"/>
                <a:gd name="T100" fmla="*/ 34 w 108"/>
                <a:gd name="T101" fmla="*/ 26 h 200"/>
                <a:gd name="T102" fmla="*/ 34 w 108"/>
                <a:gd name="T103" fmla="*/ 20 h 200"/>
                <a:gd name="T104" fmla="*/ 38 w 108"/>
                <a:gd name="T105" fmla="*/ 14 h 200"/>
                <a:gd name="T106" fmla="*/ 40 w 108"/>
                <a:gd name="T107" fmla="*/ 8 h 200"/>
                <a:gd name="T108" fmla="*/ 40 w 108"/>
                <a:gd name="T109" fmla="*/ 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 h="200">
                  <a:moveTo>
                    <a:pt x="40" y="2"/>
                  </a:moveTo>
                  <a:lnTo>
                    <a:pt x="38" y="2"/>
                  </a:lnTo>
                  <a:lnTo>
                    <a:pt x="36" y="2"/>
                  </a:lnTo>
                  <a:lnTo>
                    <a:pt x="32" y="0"/>
                  </a:lnTo>
                  <a:lnTo>
                    <a:pt x="28" y="0"/>
                  </a:lnTo>
                  <a:lnTo>
                    <a:pt x="24" y="2"/>
                  </a:lnTo>
                  <a:lnTo>
                    <a:pt x="14" y="16"/>
                  </a:lnTo>
                  <a:lnTo>
                    <a:pt x="14" y="16"/>
                  </a:lnTo>
                  <a:lnTo>
                    <a:pt x="16" y="18"/>
                  </a:lnTo>
                  <a:lnTo>
                    <a:pt x="16" y="22"/>
                  </a:lnTo>
                  <a:lnTo>
                    <a:pt x="16" y="26"/>
                  </a:lnTo>
                  <a:lnTo>
                    <a:pt x="14" y="32"/>
                  </a:lnTo>
                  <a:lnTo>
                    <a:pt x="14" y="32"/>
                  </a:lnTo>
                  <a:lnTo>
                    <a:pt x="10" y="36"/>
                  </a:lnTo>
                  <a:lnTo>
                    <a:pt x="8" y="38"/>
                  </a:lnTo>
                  <a:lnTo>
                    <a:pt x="6" y="44"/>
                  </a:lnTo>
                  <a:lnTo>
                    <a:pt x="4" y="48"/>
                  </a:lnTo>
                  <a:lnTo>
                    <a:pt x="4" y="52"/>
                  </a:lnTo>
                  <a:lnTo>
                    <a:pt x="6" y="56"/>
                  </a:lnTo>
                  <a:lnTo>
                    <a:pt x="14" y="54"/>
                  </a:lnTo>
                  <a:lnTo>
                    <a:pt x="14" y="56"/>
                  </a:lnTo>
                  <a:lnTo>
                    <a:pt x="12" y="58"/>
                  </a:lnTo>
                  <a:lnTo>
                    <a:pt x="12" y="60"/>
                  </a:lnTo>
                  <a:lnTo>
                    <a:pt x="12" y="64"/>
                  </a:lnTo>
                  <a:lnTo>
                    <a:pt x="12" y="66"/>
                  </a:lnTo>
                  <a:lnTo>
                    <a:pt x="14" y="70"/>
                  </a:lnTo>
                  <a:lnTo>
                    <a:pt x="16" y="72"/>
                  </a:lnTo>
                  <a:lnTo>
                    <a:pt x="24" y="76"/>
                  </a:lnTo>
                  <a:lnTo>
                    <a:pt x="24" y="80"/>
                  </a:lnTo>
                  <a:lnTo>
                    <a:pt x="24" y="82"/>
                  </a:lnTo>
                  <a:lnTo>
                    <a:pt x="22" y="84"/>
                  </a:lnTo>
                  <a:lnTo>
                    <a:pt x="22" y="86"/>
                  </a:lnTo>
                  <a:lnTo>
                    <a:pt x="20" y="90"/>
                  </a:lnTo>
                  <a:lnTo>
                    <a:pt x="18" y="94"/>
                  </a:lnTo>
                  <a:lnTo>
                    <a:pt x="18" y="96"/>
                  </a:lnTo>
                  <a:lnTo>
                    <a:pt x="20" y="98"/>
                  </a:lnTo>
                  <a:lnTo>
                    <a:pt x="22" y="100"/>
                  </a:lnTo>
                  <a:lnTo>
                    <a:pt x="32" y="92"/>
                  </a:lnTo>
                  <a:lnTo>
                    <a:pt x="44" y="94"/>
                  </a:lnTo>
                  <a:lnTo>
                    <a:pt x="36" y="102"/>
                  </a:lnTo>
                  <a:lnTo>
                    <a:pt x="34" y="114"/>
                  </a:lnTo>
                  <a:lnTo>
                    <a:pt x="40" y="114"/>
                  </a:lnTo>
                  <a:lnTo>
                    <a:pt x="40" y="128"/>
                  </a:lnTo>
                  <a:lnTo>
                    <a:pt x="22" y="128"/>
                  </a:lnTo>
                  <a:lnTo>
                    <a:pt x="22" y="138"/>
                  </a:lnTo>
                  <a:lnTo>
                    <a:pt x="28" y="140"/>
                  </a:lnTo>
                  <a:lnTo>
                    <a:pt x="20" y="152"/>
                  </a:lnTo>
                  <a:lnTo>
                    <a:pt x="20" y="154"/>
                  </a:lnTo>
                  <a:lnTo>
                    <a:pt x="18" y="154"/>
                  </a:lnTo>
                  <a:lnTo>
                    <a:pt x="18" y="156"/>
                  </a:lnTo>
                  <a:lnTo>
                    <a:pt x="18" y="158"/>
                  </a:lnTo>
                  <a:lnTo>
                    <a:pt x="18" y="160"/>
                  </a:lnTo>
                  <a:lnTo>
                    <a:pt x="20" y="160"/>
                  </a:lnTo>
                  <a:lnTo>
                    <a:pt x="38" y="164"/>
                  </a:lnTo>
                  <a:lnTo>
                    <a:pt x="48" y="160"/>
                  </a:lnTo>
                  <a:lnTo>
                    <a:pt x="52" y="158"/>
                  </a:lnTo>
                  <a:lnTo>
                    <a:pt x="52" y="160"/>
                  </a:lnTo>
                  <a:lnTo>
                    <a:pt x="52" y="162"/>
                  </a:lnTo>
                  <a:lnTo>
                    <a:pt x="48" y="164"/>
                  </a:lnTo>
                  <a:lnTo>
                    <a:pt x="44" y="166"/>
                  </a:lnTo>
                  <a:lnTo>
                    <a:pt x="20" y="176"/>
                  </a:lnTo>
                  <a:lnTo>
                    <a:pt x="0" y="196"/>
                  </a:lnTo>
                  <a:lnTo>
                    <a:pt x="10" y="200"/>
                  </a:lnTo>
                  <a:lnTo>
                    <a:pt x="28" y="190"/>
                  </a:lnTo>
                  <a:lnTo>
                    <a:pt x="36" y="188"/>
                  </a:lnTo>
                  <a:lnTo>
                    <a:pt x="58" y="188"/>
                  </a:lnTo>
                  <a:lnTo>
                    <a:pt x="84" y="182"/>
                  </a:lnTo>
                  <a:lnTo>
                    <a:pt x="108" y="174"/>
                  </a:lnTo>
                  <a:lnTo>
                    <a:pt x="96" y="164"/>
                  </a:lnTo>
                  <a:lnTo>
                    <a:pt x="98" y="164"/>
                  </a:lnTo>
                  <a:lnTo>
                    <a:pt x="100" y="162"/>
                  </a:lnTo>
                  <a:lnTo>
                    <a:pt x="102" y="158"/>
                  </a:lnTo>
                  <a:lnTo>
                    <a:pt x="102" y="154"/>
                  </a:lnTo>
                  <a:lnTo>
                    <a:pt x="102" y="150"/>
                  </a:lnTo>
                  <a:lnTo>
                    <a:pt x="102" y="148"/>
                  </a:lnTo>
                  <a:lnTo>
                    <a:pt x="100" y="146"/>
                  </a:lnTo>
                  <a:lnTo>
                    <a:pt x="98" y="142"/>
                  </a:lnTo>
                  <a:lnTo>
                    <a:pt x="94" y="140"/>
                  </a:lnTo>
                  <a:lnTo>
                    <a:pt x="90" y="138"/>
                  </a:lnTo>
                  <a:lnTo>
                    <a:pt x="88" y="136"/>
                  </a:lnTo>
                  <a:lnTo>
                    <a:pt x="86" y="132"/>
                  </a:lnTo>
                  <a:lnTo>
                    <a:pt x="84" y="120"/>
                  </a:lnTo>
                  <a:lnTo>
                    <a:pt x="78" y="108"/>
                  </a:lnTo>
                  <a:lnTo>
                    <a:pt x="66" y="100"/>
                  </a:lnTo>
                  <a:lnTo>
                    <a:pt x="66" y="94"/>
                  </a:lnTo>
                  <a:lnTo>
                    <a:pt x="64" y="84"/>
                  </a:lnTo>
                  <a:lnTo>
                    <a:pt x="60" y="72"/>
                  </a:lnTo>
                  <a:lnTo>
                    <a:pt x="56" y="68"/>
                  </a:lnTo>
                  <a:lnTo>
                    <a:pt x="48" y="62"/>
                  </a:lnTo>
                  <a:lnTo>
                    <a:pt x="56" y="44"/>
                  </a:lnTo>
                  <a:lnTo>
                    <a:pt x="56" y="44"/>
                  </a:lnTo>
                  <a:lnTo>
                    <a:pt x="56" y="42"/>
                  </a:lnTo>
                  <a:lnTo>
                    <a:pt x="54" y="38"/>
                  </a:lnTo>
                  <a:lnTo>
                    <a:pt x="52" y="36"/>
                  </a:lnTo>
                  <a:lnTo>
                    <a:pt x="52" y="34"/>
                  </a:lnTo>
                  <a:lnTo>
                    <a:pt x="48" y="34"/>
                  </a:lnTo>
                  <a:lnTo>
                    <a:pt x="46" y="32"/>
                  </a:lnTo>
                  <a:lnTo>
                    <a:pt x="44" y="32"/>
                  </a:lnTo>
                  <a:lnTo>
                    <a:pt x="44" y="30"/>
                  </a:lnTo>
                  <a:lnTo>
                    <a:pt x="36" y="28"/>
                  </a:lnTo>
                  <a:lnTo>
                    <a:pt x="34" y="28"/>
                  </a:lnTo>
                  <a:lnTo>
                    <a:pt x="34" y="26"/>
                  </a:lnTo>
                  <a:lnTo>
                    <a:pt x="34" y="22"/>
                  </a:lnTo>
                  <a:lnTo>
                    <a:pt x="34" y="20"/>
                  </a:lnTo>
                  <a:lnTo>
                    <a:pt x="36" y="16"/>
                  </a:lnTo>
                  <a:lnTo>
                    <a:pt x="38" y="14"/>
                  </a:lnTo>
                  <a:lnTo>
                    <a:pt x="40" y="12"/>
                  </a:lnTo>
                  <a:lnTo>
                    <a:pt x="40" y="8"/>
                  </a:lnTo>
                  <a:lnTo>
                    <a:pt x="42" y="6"/>
                  </a:lnTo>
                  <a:lnTo>
                    <a:pt x="40" y="4"/>
                  </a:lnTo>
                  <a:lnTo>
                    <a:pt x="40" y="2"/>
                  </a:lnTo>
                </a:path>
              </a:pathLst>
            </a:custGeom>
            <a:grpFill/>
            <a:ln w="6350">
              <a:solidFill>
                <a:schemeClr val="bg1"/>
              </a:solidFill>
              <a:prstDash val="solid"/>
              <a:round/>
              <a:headEnd/>
              <a:tailEnd/>
            </a:ln>
          </p:spPr>
          <p:txBody>
            <a:bodyPr/>
            <a:lstStyle/>
            <a:p>
              <a:endParaRPr lang="ru-RU"/>
            </a:p>
          </p:txBody>
        </p:sp>
        <p:sp>
          <p:nvSpPr>
            <p:cNvPr id="48" name="Freeform 235">
              <a:extLst>
                <a:ext uri="{FF2B5EF4-FFF2-40B4-BE49-F238E27FC236}">
                  <a16:creationId xmlns:a16="http://schemas.microsoft.com/office/drawing/2014/main" id="{FC251473-70E8-4EB0-96E6-832C1DAF3CA6}"/>
                </a:ext>
              </a:extLst>
            </p:cNvPr>
            <p:cNvSpPr>
              <a:spLocks/>
            </p:cNvSpPr>
            <p:nvPr/>
          </p:nvSpPr>
          <p:spPr bwMode="gray">
            <a:xfrm>
              <a:off x="757" y="2246"/>
              <a:ext cx="36" cy="32"/>
            </a:xfrm>
            <a:custGeom>
              <a:avLst/>
              <a:gdLst>
                <a:gd name="T0" fmla="*/ 16 w 36"/>
                <a:gd name="T1" fmla="*/ 0 h 32"/>
                <a:gd name="T2" fmla="*/ 16 w 36"/>
                <a:gd name="T3" fmla="*/ 0 h 32"/>
                <a:gd name="T4" fmla="*/ 18 w 36"/>
                <a:gd name="T5" fmla="*/ 0 h 32"/>
                <a:gd name="T6" fmla="*/ 20 w 36"/>
                <a:gd name="T7" fmla="*/ 0 h 32"/>
                <a:gd name="T8" fmla="*/ 24 w 36"/>
                <a:gd name="T9" fmla="*/ 0 h 32"/>
                <a:gd name="T10" fmla="*/ 28 w 36"/>
                <a:gd name="T11" fmla="*/ 0 h 32"/>
                <a:gd name="T12" fmla="*/ 30 w 36"/>
                <a:gd name="T13" fmla="*/ 2 h 32"/>
                <a:gd name="T14" fmla="*/ 32 w 36"/>
                <a:gd name="T15" fmla="*/ 6 h 32"/>
                <a:gd name="T16" fmla="*/ 32 w 36"/>
                <a:gd name="T17" fmla="*/ 6 h 32"/>
                <a:gd name="T18" fmla="*/ 34 w 36"/>
                <a:gd name="T19" fmla="*/ 8 h 32"/>
                <a:gd name="T20" fmla="*/ 36 w 36"/>
                <a:gd name="T21" fmla="*/ 12 h 32"/>
                <a:gd name="T22" fmla="*/ 36 w 36"/>
                <a:gd name="T23" fmla="*/ 16 h 32"/>
                <a:gd name="T24" fmla="*/ 36 w 36"/>
                <a:gd name="T25" fmla="*/ 22 h 32"/>
                <a:gd name="T26" fmla="*/ 32 w 36"/>
                <a:gd name="T27" fmla="*/ 28 h 32"/>
                <a:gd name="T28" fmla="*/ 32 w 36"/>
                <a:gd name="T29" fmla="*/ 28 h 32"/>
                <a:gd name="T30" fmla="*/ 30 w 36"/>
                <a:gd name="T31" fmla="*/ 30 h 32"/>
                <a:gd name="T32" fmla="*/ 28 w 36"/>
                <a:gd name="T33" fmla="*/ 32 h 32"/>
                <a:gd name="T34" fmla="*/ 26 w 36"/>
                <a:gd name="T35" fmla="*/ 30 h 32"/>
                <a:gd name="T36" fmla="*/ 24 w 36"/>
                <a:gd name="T37" fmla="*/ 30 h 32"/>
                <a:gd name="T38" fmla="*/ 20 w 36"/>
                <a:gd name="T39" fmla="*/ 30 h 32"/>
                <a:gd name="T40" fmla="*/ 18 w 36"/>
                <a:gd name="T41" fmla="*/ 28 h 32"/>
                <a:gd name="T42" fmla="*/ 16 w 36"/>
                <a:gd name="T43" fmla="*/ 26 h 32"/>
                <a:gd name="T44" fmla="*/ 16 w 36"/>
                <a:gd name="T45" fmla="*/ 24 h 32"/>
                <a:gd name="T46" fmla="*/ 16 w 36"/>
                <a:gd name="T47" fmla="*/ 20 h 32"/>
                <a:gd name="T48" fmla="*/ 14 w 36"/>
                <a:gd name="T49" fmla="*/ 18 h 32"/>
                <a:gd name="T50" fmla="*/ 14 w 36"/>
                <a:gd name="T51" fmla="*/ 18 h 32"/>
                <a:gd name="T52" fmla="*/ 14 w 36"/>
                <a:gd name="T53" fmla="*/ 18 h 32"/>
                <a:gd name="T54" fmla="*/ 12 w 36"/>
                <a:gd name="T55" fmla="*/ 20 h 32"/>
                <a:gd name="T56" fmla="*/ 10 w 36"/>
                <a:gd name="T57" fmla="*/ 22 h 32"/>
                <a:gd name="T58" fmla="*/ 8 w 36"/>
                <a:gd name="T59" fmla="*/ 22 h 32"/>
                <a:gd name="T60" fmla="*/ 6 w 36"/>
                <a:gd name="T61" fmla="*/ 20 h 32"/>
                <a:gd name="T62" fmla="*/ 4 w 36"/>
                <a:gd name="T63" fmla="*/ 18 h 32"/>
                <a:gd name="T64" fmla="*/ 2 w 36"/>
                <a:gd name="T65" fmla="*/ 18 h 32"/>
                <a:gd name="T66" fmla="*/ 0 w 36"/>
                <a:gd name="T67" fmla="*/ 14 h 32"/>
                <a:gd name="T68" fmla="*/ 0 w 36"/>
                <a:gd name="T69" fmla="*/ 12 h 32"/>
                <a:gd name="T70" fmla="*/ 2 w 36"/>
                <a:gd name="T71" fmla="*/ 8 h 32"/>
                <a:gd name="T72" fmla="*/ 16 w 36"/>
                <a:gd name="T7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 h="32">
                  <a:moveTo>
                    <a:pt x="16" y="0"/>
                  </a:moveTo>
                  <a:lnTo>
                    <a:pt x="16" y="0"/>
                  </a:lnTo>
                  <a:lnTo>
                    <a:pt x="18" y="0"/>
                  </a:lnTo>
                  <a:lnTo>
                    <a:pt x="20" y="0"/>
                  </a:lnTo>
                  <a:lnTo>
                    <a:pt x="24" y="0"/>
                  </a:lnTo>
                  <a:lnTo>
                    <a:pt x="28" y="0"/>
                  </a:lnTo>
                  <a:lnTo>
                    <a:pt x="30" y="2"/>
                  </a:lnTo>
                  <a:lnTo>
                    <a:pt x="32" y="6"/>
                  </a:lnTo>
                  <a:lnTo>
                    <a:pt x="32" y="6"/>
                  </a:lnTo>
                  <a:lnTo>
                    <a:pt x="34" y="8"/>
                  </a:lnTo>
                  <a:lnTo>
                    <a:pt x="36" y="12"/>
                  </a:lnTo>
                  <a:lnTo>
                    <a:pt x="36" y="16"/>
                  </a:lnTo>
                  <a:lnTo>
                    <a:pt x="36" y="22"/>
                  </a:lnTo>
                  <a:lnTo>
                    <a:pt x="32" y="28"/>
                  </a:lnTo>
                  <a:lnTo>
                    <a:pt x="32" y="28"/>
                  </a:lnTo>
                  <a:lnTo>
                    <a:pt x="30" y="30"/>
                  </a:lnTo>
                  <a:lnTo>
                    <a:pt x="28" y="32"/>
                  </a:lnTo>
                  <a:lnTo>
                    <a:pt x="26" y="30"/>
                  </a:lnTo>
                  <a:lnTo>
                    <a:pt x="24" y="30"/>
                  </a:lnTo>
                  <a:lnTo>
                    <a:pt x="20" y="30"/>
                  </a:lnTo>
                  <a:lnTo>
                    <a:pt x="18" y="28"/>
                  </a:lnTo>
                  <a:lnTo>
                    <a:pt x="16" y="26"/>
                  </a:lnTo>
                  <a:lnTo>
                    <a:pt x="16" y="24"/>
                  </a:lnTo>
                  <a:lnTo>
                    <a:pt x="16" y="20"/>
                  </a:lnTo>
                  <a:lnTo>
                    <a:pt x="14" y="18"/>
                  </a:lnTo>
                  <a:lnTo>
                    <a:pt x="14" y="18"/>
                  </a:lnTo>
                  <a:lnTo>
                    <a:pt x="14" y="18"/>
                  </a:lnTo>
                  <a:lnTo>
                    <a:pt x="12" y="20"/>
                  </a:lnTo>
                  <a:lnTo>
                    <a:pt x="10" y="22"/>
                  </a:lnTo>
                  <a:lnTo>
                    <a:pt x="8" y="22"/>
                  </a:lnTo>
                  <a:lnTo>
                    <a:pt x="6" y="20"/>
                  </a:lnTo>
                  <a:lnTo>
                    <a:pt x="4" y="18"/>
                  </a:lnTo>
                  <a:lnTo>
                    <a:pt x="2" y="18"/>
                  </a:lnTo>
                  <a:lnTo>
                    <a:pt x="0" y="14"/>
                  </a:lnTo>
                  <a:lnTo>
                    <a:pt x="0" y="12"/>
                  </a:lnTo>
                  <a:lnTo>
                    <a:pt x="2" y="8"/>
                  </a:lnTo>
                  <a:lnTo>
                    <a:pt x="16" y="0"/>
                  </a:lnTo>
                </a:path>
              </a:pathLst>
            </a:custGeom>
            <a:grpFill/>
            <a:ln w="6350">
              <a:solidFill>
                <a:schemeClr val="bg1"/>
              </a:solidFill>
              <a:prstDash val="solid"/>
              <a:round/>
              <a:headEnd/>
              <a:tailEnd/>
            </a:ln>
          </p:spPr>
          <p:txBody>
            <a:bodyPr/>
            <a:lstStyle/>
            <a:p>
              <a:endParaRPr lang="ru-RU"/>
            </a:p>
          </p:txBody>
        </p:sp>
        <p:sp>
          <p:nvSpPr>
            <p:cNvPr id="49" name="Freeform 236">
              <a:extLst>
                <a:ext uri="{FF2B5EF4-FFF2-40B4-BE49-F238E27FC236}">
                  <a16:creationId xmlns:a16="http://schemas.microsoft.com/office/drawing/2014/main" id="{49BD9918-A8A9-4C30-98F8-87C830E78F96}"/>
                </a:ext>
              </a:extLst>
            </p:cNvPr>
            <p:cNvSpPr>
              <a:spLocks/>
            </p:cNvSpPr>
            <p:nvPr/>
          </p:nvSpPr>
          <p:spPr bwMode="gray">
            <a:xfrm>
              <a:off x="961" y="2194"/>
              <a:ext cx="36" cy="62"/>
            </a:xfrm>
            <a:custGeom>
              <a:avLst/>
              <a:gdLst>
                <a:gd name="T0" fmla="*/ 30 w 36"/>
                <a:gd name="T1" fmla="*/ 58 h 62"/>
                <a:gd name="T2" fmla="*/ 30 w 36"/>
                <a:gd name="T3" fmla="*/ 46 h 62"/>
                <a:gd name="T4" fmla="*/ 30 w 36"/>
                <a:gd name="T5" fmla="*/ 44 h 62"/>
                <a:gd name="T6" fmla="*/ 30 w 36"/>
                <a:gd name="T7" fmla="*/ 42 h 62"/>
                <a:gd name="T8" fmla="*/ 28 w 36"/>
                <a:gd name="T9" fmla="*/ 38 h 62"/>
                <a:gd name="T10" fmla="*/ 30 w 36"/>
                <a:gd name="T11" fmla="*/ 36 h 62"/>
                <a:gd name="T12" fmla="*/ 30 w 36"/>
                <a:gd name="T13" fmla="*/ 32 h 62"/>
                <a:gd name="T14" fmla="*/ 32 w 36"/>
                <a:gd name="T15" fmla="*/ 30 h 62"/>
                <a:gd name="T16" fmla="*/ 36 w 36"/>
                <a:gd name="T17" fmla="*/ 28 h 62"/>
                <a:gd name="T18" fmla="*/ 36 w 36"/>
                <a:gd name="T19" fmla="*/ 28 h 62"/>
                <a:gd name="T20" fmla="*/ 36 w 36"/>
                <a:gd name="T21" fmla="*/ 24 h 62"/>
                <a:gd name="T22" fmla="*/ 34 w 36"/>
                <a:gd name="T23" fmla="*/ 22 h 62"/>
                <a:gd name="T24" fmla="*/ 34 w 36"/>
                <a:gd name="T25" fmla="*/ 18 h 62"/>
                <a:gd name="T26" fmla="*/ 32 w 36"/>
                <a:gd name="T27" fmla="*/ 16 h 62"/>
                <a:gd name="T28" fmla="*/ 32 w 36"/>
                <a:gd name="T29" fmla="*/ 16 h 62"/>
                <a:gd name="T30" fmla="*/ 30 w 36"/>
                <a:gd name="T31" fmla="*/ 12 h 62"/>
                <a:gd name="T32" fmla="*/ 30 w 36"/>
                <a:gd name="T33" fmla="*/ 8 h 62"/>
                <a:gd name="T34" fmla="*/ 30 w 36"/>
                <a:gd name="T35" fmla="*/ 4 h 62"/>
                <a:gd name="T36" fmla="*/ 28 w 36"/>
                <a:gd name="T37" fmla="*/ 0 h 62"/>
                <a:gd name="T38" fmla="*/ 28 w 36"/>
                <a:gd name="T39" fmla="*/ 0 h 62"/>
                <a:gd name="T40" fmla="*/ 24 w 36"/>
                <a:gd name="T41" fmla="*/ 0 h 62"/>
                <a:gd name="T42" fmla="*/ 2 w 36"/>
                <a:gd name="T43" fmla="*/ 20 h 62"/>
                <a:gd name="T44" fmla="*/ 2 w 36"/>
                <a:gd name="T45" fmla="*/ 22 h 62"/>
                <a:gd name="T46" fmla="*/ 0 w 36"/>
                <a:gd name="T47" fmla="*/ 26 h 62"/>
                <a:gd name="T48" fmla="*/ 0 w 36"/>
                <a:gd name="T49" fmla="*/ 32 h 62"/>
                <a:gd name="T50" fmla="*/ 0 w 36"/>
                <a:gd name="T51" fmla="*/ 36 h 62"/>
                <a:gd name="T52" fmla="*/ 2 w 36"/>
                <a:gd name="T53" fmla="*/ 40 h 62"/>
                <a:gd name="T54" fmla="*/ 2 w 36"/>
                <a:gd name="T55" fmla="*/ 44 h 62"/>
                <a:gd name="T56" fmla="*/ 2 w 36"/>
                <a:gd name="T57" fmla="*/ 46 h 62"/>
                <a:gd name="T58" fmla="*/ 10 w 36"/>
                <a:gd name="T59" fmla="*/ 54 h 62"/>
                <a:gd name="T60" fmla="*/ 10 w 36"/>
                <a:gd name="T61" fmla="*/ 62 h 62"/>
                <a:gd name="T62" fmla="*/ 30 w 36"/>
                <a:gd name="T63" fmla="*/ 5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 h="62">
                  <a:moveTo>
                    <a:pt x="30" y="58"/>
                  </a:moveTo>
                  <a:lnTo>
                    <a:pt x="30" y="46"/>
                  </a:lnTo>
                  <a:lnTo>
                    <a:pt x="30" y="44"/>
                  </a:lnTo>
                  <a:lnTo>
                    <a:pt x="30" y="42"/>
                  </a:lnTo>
                  <a:lnTo>
                    <a:pt x="28" y="38"/>
                  </a:lnTo>
                  <a:lnTo>
                    <a:pt x="30" y="36"/>
                  </a:lnTo>
                  <a:lnTo>
                    <a:pt x="30" y="32"/>
                  </a:lnTo>
                  <a:lnTo>
                    <a:pt x="32" y="30"/>
                  </a:lnTo>
                  <a:lnTo>
                    <a:pt x="36" y="28"/>
                  </a:lnTo>
                  <a:lnTo>
                    <a:pt x="36" y="28"/>
                  </a:lnTo>
                  <a:lnTo>
                    <a:pt x="36" y="24"/>
                  </a:lnTo>
                  <a:lnTo>
                    <a:pt x="34" y="22"/>
                  </a:lnTo>
                  <a:lnTo>
                    <a:pt x="34" y="18"/>
                  </a:lnTo>
                  <a:lnTo>
                    <a:pt x="32" y="16"/>
                  </a:lnTo>
                  <a:lnTo>
                    <a:pt x="32" y="16"/>
                  </a:lnTo>
                  <a:lnTo>
                    <a:pt x="30" y="12"/>
                  </a:lnTo>
                  <a:lnTo>
                    <a:pt x="30" y="8"/>
                  </a:lnTo>
                  <a:lnTo>
                    <a:pt x="30" y="4"/>
                  </a:lnTo>
                  <a:lnTo>
                    <a:pt x="28" y="0"/>
                  </a:lnTo>
                  <a:lnTo>
                    <a:pt x="28" y="0"/>
                  </a:lnTo>
                  <a:lnTo>
                    <a:pt x="24" y="0"/>
                  </a:lnTo>
                  <a:lnTo>
                    <a:pt x="2" y="20"/>
                  </a:lnTo>
                  <a:lnTo>
                    <a:pt x="2" y="22"/>
                  </a:lnTo>
                  <a:lnTo>
                    <a:pt x="0" y="26"/>
                  </a:lnTo>
                  <a:lnTo>
                    <a:pt x="0" y="32"/>
                  </a:lnTo>
                  <a:lnTo>
                    <a:pt x="0" y="36"/>
                  </a:lnTo>
                  <a:lnTo>
                    <a:pt x="2" y="40"/>
                  </a:lnTo>
                  <a:lnTo>
                    <a:pt x="2" y="44"/>
                  </a:lnTo>
                  <a:lnTo>
                    <a:pt x="2" y="46"/>
                  </a:lnTo>
                  <a:lnTo>
                    <a:pt x="10" y="54"/>
                  </a:lnTo>
                  <a:lnTo>
                    <a:pt x="10" y="62"/>
                  </a:lnTo>
                  <a:lnTo>
                    <a:pt x="30" y="58"/>
                  </a:lnTo>
                </a:path>
              </a:pathLst>
            </a:custGeom>
            <a:grpFill/>
            <a:ln w="6350">
              <a:solidFill>
                <a:schemeClr val="bg1"/>
              </a:solidFill>
              <a:prstDash val="solid"/>
              <a:round/>
              <a:headEnd/>
              <a:tailEnd/>
            </a:ln>
          </p:spPr>
          <p:txBody>
            <a:bodyPr/>
            <a:lstStyle/>
            <a:p>
              <a:endParaRPr lang="ru-RU"/>
            </a:p>
          </p:txBody>
        </p:sp>
        <p:sp>
          <p:nvSpPr>
            <p:cNvPr id="50" name="Freeform 237">
              <a:extLst>
                <a:ext uri="{FF2B5EF4-FFF2-40B4-BE49-F238E27FC236}">
                  <a16:creationId xmlns:a16="http://schemas.microsoft.com/office/drawing/2014/main" id="{525348BE-7AAE-4054-A2F1-11B413AA37E6}"/>
                </a:ext>
              </a:extLst>
            </p:cNvPr>
            <p:cNvSpPr>
              <a:spLocks/>
            </p:cNvSpPr>
            <p:nvPr/>
          </p:nvSpPr>
          <p:spPr bwMode="gray">
            <a:xfrm>
              <a:off x="1011" y="1856"/>
              <a:ext cx="168" cy="390"/>
            </a:xfrm>
            <a:custGeom>
              <a:avLst/>
              <a:gdLst>
                <a:gd name="T0" fmla="*/ 0 w 168"/>
                <a:gd name="T1" fmla="*/ 286 h 390"/>
                <a:gd name="T2" fmla="*/ 0 w 168"/>
                <a:gd name="T3" fmla="*/ 300 h 390"/>
                <a:gd name="T4" fmla="*/ 0 w 168"/>
                <a:gd name="T5" fmla="*/ 312 h 390"/>
                <a:gd name="T6" fmla="*/ 0 w 168"/>
                <a:gd name="T7" fmla="*/ 322 h 390"/>
                <a:gd name="T8" fmla="*/ 16 w 168"/>
                <a:gd name="T9" fmla="*/ 388 h 390"/>
                <a:gd name="T10" fmla="*/ 38 w 168"/>
                <a:gd name="T11" fmla="*/ 382 h 390"/>
                <a:gd name="T12" fmla="*/ 50 w 168"/>
                <a:gd name="T13" fmla="*/ 372 h 390"/>
                <a:gd name="T14" fmla="*/ 60 w 168"/>
                <a:gd name="T15" fmla="*/ 360 h 390"/>
                <a:gd name="T16" fmla="*/ 66 w 168"/>
                <a:gd name="T17" fmla="*/ 328 h 390"/>
                <a:gd name="T18" fmla="*/ 88 w 168"/>
                <a:gd name="T19" fmla="*/ 296 h 390"/>
                <a:gd name="T20" fmla="*/ 94 w 168"/>
                <a:gd name="T21" fmla="*/ 282 h 390"/>
                <a:gd name="T22" fmla="*/ 92 w 168"/>
                <a:gd name="T23" fmla="*/ 272 h 390"/>
                <a:gd name="T24" fmla="*/ 82 w 168"/>
                <a:gd name="T25" fmla="*/ 264 h 390"/>
                <a:gd name="T26" fmla="*/ 76 w 168"/>
                <a:gd name="T27" fmla="*/ 262 h 390"/>
                <a:gd name="T28" fmla="*/ 78 w 168"/>
                <a:gd name="T29" fmla="*/ 230 h 390"/>
                <a:gd name="T30" fmla="*/ 78 w 168"/>
                <a:gd name="T31" fmla="*/ 232 h 390"/>
                <a:gd name="T32" fmla="*/ 80 w 168"/>
                <a:gd name="T33" fmla="*/ 218 h 390"/>
                <a:gd name="T34" fmla="*/ 86 w 168"/>
                <a:gd name="T35" fmla="*/ 204 h 390"/>
                <a:gd name="T36" fmla="*/ 94 w 168"/>
                <a:gd name="T37" fmla="*/ 194 h 390"/>
                <a:gd name="T38" fmla="*/ 106 w 168"/>
                <a:gd name="T39" fmla="*/ 184 h 390"/>
                <a:gd name="T40" fmla="*/ 116 w 168"/>
                <a:gd name="T41" fmla="*/ 176 h 390"/>
                <a:gd name="T42" fmla="*/ 122 w 168"/>
                <a:gd name="T43" fmla="*/ 158 h 390"/>
                <a:gd name="T44" fmla="*/ 122 w 168"/>
                <a:gd name="T45" fmla="*/ 140 h 390"/>
                <a:gd name="T46" fmla="*/ 156 w 168"/>
                <a:gd name="T47" fmla="*/ 118 h 390"/>
                <a:gd name="T48" fmla="*/ 168 w 168"/>
                <a:gd name="T49" fmla="*/ 118 h 390"/>
                <a:gd name="T50" fmla="*/ 162 w 168"/>
                <a:gd name="T51" fmla="*/ 106 h 390"/>
                <a:gd name="T52" fmla="*/ 152 w 168"/>
                <a:gd name="T53" fmla="*/ 80 h 390"/>
                <a:gd name="T54" fmla="*/ 152 w 168"/>
                <a:gd name="T55" fmla="*/ 72 h 390"/>
                <a:gd name="T56" fmla="*/ 156 w 168"/>
                <a:gd name="T57" fmla="*/ 68 h 390"/>
                <a:gd name="T58" fmla="*/ 156 w 168"/>
                <a:gd name="T59" fmla="*/ 56 h 390"/>
                <a:gd name="T60" fmla="*/ 140 w 168"/>
                <a:gd name="T61" fmla="*/ 38 h 390"/>
                <a:gd name="T62" fmla="*/ 130 w 168"/>
                <a:gd name="T63" fmla="*/ 24 h 390"/>
                <a:gd name="T64" fmla="*/ 122 w 168"/>
                <a:gd name="T65" fmla="*/ 20 h 390"/>
                <a:gd name="T66" fmla="*/ 114 w 168"/>
                <a:gd name="T67" fmla="*/ 4 h 390"/>
                <a:gd name="T68" fmla="*/ 102 w 168"/>
                <a:gd name="T69" fmla="*/ 14 h 390"/>
                <a:gd name="T70" fmla="*/ 92 w 168"/>
                <a:gd name="T71" fmla="*/ 24 h 390"/>
                <a:gd name="T72" fmla="*/ 86 w 168"/>
                <a:gd name="T73" fmla="*/ 32 h 390"/>
                <a:gd name="T74" fmla="*/ 80 w 168"/>
                <a:gd name="T75" fmla="*/ 44 h 390"/>
                <a:gd name="T76" fmla="*/ 76 w 168"/>
                <a:gd name="T77" fmla="*/ 56 h 390"/>
                <a:gd name="T78" fmla="*/ 70 w 168"/>
                <a:gd name="T79" fmla="*/ 82 h 390"/>
                <a:gd name="T80" fmla="*/ 64 w 168"/>
                <a:gd name="T81" fmla="*/ 92 h 390"/>
                <a:gd name="T82" fmla="*/ 54 w 168"/>
                <a:gd name="T83" fmla="*/ 104 h 390"/>
                <a:gd name="T84" fmla="*/ 46 w 168"/>
                <a:gd name="T85" fmla="*/ 122 h 390"/>
                <a:gd name="T86" fmla="*/ 12 w 168"/>
                <a:gd name="T87" fmla="*/ 178 h 390"/>
                <a:gd name="T88" fmla="*/ 14 w 168"/>
                <a:gd name="T89" fmla="*/ 260 h 390"/>
                <a:gd name="T90" fmla="*/ 14 w 168"/>
                <a:gd name="T91" fmla="*/ 266 h 390"/>
                <a:gd name="T92" fmla="*/ 8 w 168"/>
                <a:gd name="T93" fmla="*/ 278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8" h="390">
                  <a:moveTo>
                    <a:pt x="0" y="280"/>
                  </a:moveTo>
                  <a:lnTo>
                    <a:pt x="0" y="282"/>
                  </a:lnTo>
                  <a:lnTo>
                    <a:pt x="0" y="286"/>
                  </a:lnTo>
                  <a:lnTo>
                    <a:pt x="0" y="292"/>
                  </a:lnTo>
                  <a:lnTo>
                    <a:pt x="0" y="296"/>
                  </a:lnTo>
                  <a:lnTo>
                    <a:pt x="0" y="300"/>
                  </a:lnTo>
                  <a:lnTo>
                    <a:pt x="0" y="302"/>
                  </a:lnTo>
                  <a:lnTo>
                    <a:pt x="0" y="308"/>
                  </a:lnTo>
                  <a:lnTo>
                    <a:pt x="0" y="312"/>
                  </a:lnTo>
                  <a:lnTo>
                    <a:pt x="0" y="318"/>
                  </a:lnTo>
                  <a:lnTo>
                    <a:pt x="0" y="322"/>
                  </a:lnTo>
                  <a:lnTo>
                    <a:pt x="0" y="322"/>
                  </a:lnTo>
                  <a:lnTo>
                    <a:pt x="0" y="350"/>
                  </a:lnTo>
                  <a:lnTo>
                    <a:pt x="12" y="368"/>
                  </a:lnTo>
                  <a:lnTo>
                    <a:pt x="16" y="388"/>
                  </a:lnTo>
                  <a:lnTo>
                    <a:pt x="24" y="390"/>
                  </a:lnTo>
                  <a:lnTo>
                    <a:pt x="36" y="386"/>
                  </a:lnTo>
                  <a:lnTo>
                    <a:pt x="38" y="382"/>
                  </a:lnTo>
                  <a:lnTo>
                    <a:pt x="42" y="378"/>
                  </a:lnTo>
                  <a:lnTo>
                    <a:pt x="46" y="374"/>
                  </a:lnTo>
                  <a:lnTo>
                    <a:pt x="50" y="372"/>
                  </a:lnTo>
                  <a:lnTo>
                    <a:pt x="54" y="372"/>
                  </a:lnTo>
                  <a:lnTo>
                    <a:pt x="54" y="370"/>
                  </a:lnTo>
                  <a:lnTo>
                    <a:pt x="60" y="360"/>
                  </a:lnTo>
                  <a:lnTo>
                    <a:pt x="64" y="346"/>
                  </a:lnTo>
                  <a:lnTo>
                    <a:pt x="66" y="334"/>
                  </a:lnTo>
                  <a:lnTo>
                    <a:pt x="66" y="328"/>
                  </a:lnTo>
                  <a:lnTo>
                    <a:pt x="66" y="320"/>
                  </a:lnTo>
                  <a:lnTo>
                    <a:pt x="84" y="300"/>
                  </a:lnTo>
                  <a:lnTo>
                    <a:pt x="88" y="296"/>
                  </a:lnTo>
                  <a:lnTo>
                    <a:pt x="92" y="290"/>
                  </a:lnTo>
                  <a:lnTo>
                    <a:pt x="92" y="286"/>
                  </a:lnTo>
                  <a:lnTo>
                    <a:pt x="94" y="282"/>
                  </a:lnTo>
                  <a:lnTo>
                    <a:pt x="94" y="278"/>
                  </a:lnTo>
                  <a:lnTo>
                    <a:pt x="92" y="278"/>
                  </a:lnTo>
                  <a:lnTo>
                    <a:pt x="92" y="272"/>
                  </a:lnTo>
                  <a:lnTo>
                    <a:pt x="90" y="268"/>
                  </a:lnTo>
                  <a:lnTo>
                    <a:pt x="86" y="266"/>
                  </a:lnTo>
                  <a:lnTo>
                    <a:pt x="82" y="264"/>
                  </a:lnTo>
                  <a:lnTo>
                    <a:pt x="80" y="264"/>
                  </a:lnTo>
                  <a:lnTo>
                    <a:pt x="78" y="262"/>
                  </a:lnTo>
                  <a:lnTo>
                    <a:pt x="76" y="262"/>
                  </a:lnTo>
                  <a:lnTo>
                    <a:pt x="78" y="228"/>
                  </a:lnTo>
                  <a:lnTo>
                    <a:pt x="78" y="230"/>
                  </a:lnTo>
                  <a:lnTo>
                    <a:pt x="78" y="230"/>
                  </a:lnTo>
                  <a:lnTo>
                    <a:pt x="78" y="232"/>
                  </a:lnTo>
                  <a:lnTo>
                    <a:pt x="78" y="232"/>
                  </a:lnTo>
                  <a:lnTo>
                    <a:pt x="78" y="232"/>
                  </a:lnTo>
                  <a:lnTo>
                    <a:pt x="78" y="230"/>
                  </a:lnTo>
                  <a:lnTo>
                    <a:pt x="80" y="226"/>
                  </a:lnTo>
                  <a:lnTo>
                    <a:pt x="80" y="218"/>
                  </a:lnTo>
                  <a:lnTo>
                    <a:pt x="82" y="212"/>
                  </a:lnTo>
                  <a:lnTo>
                    <a:pt x="84" y="208"/>
                  </a:lnTo>
                  <a:lnTo>
                    <a:pt x="86" y="204"/>
                  </a:lnTo>
                  <a:lnTo>
                    <a:pt x="88" y="200"/>
                  </a:lnTo>
                  <a:lnTo>
                    <a:pt x="90" y="196"/>
                  </a:lnTo>
                  <a:lnTo>
                    <a:pt x="94" y="194"/>
                  </a:lnTo>
                  <a:lnTo>
                    <a:pt x="98" y="190"/>
                  </a:lnTo>
                  <a:lnTo>
                    <a:pt x="104" y="188"/>
                  </a:lnTo>
                  <a:lnTo>
                    <a:pt x="106" y="184"/>
                  </a:lnTo>
                  <a:lnTo>
                    <a:pt x="110" y="184"/>
                  </a:lnTo>
                  <a:lnTo>
                    <a:pt x="110" y="182"/>
                  </a:lnTo>
                  <a:lnTo>
                    <a:pt x="116" y="176"/>
                  </a:lnTo>
                  <a:lnTo>
                    <a:pt x="120" y="170"/>
                  </a:lnTo>
                  <a:lnTo>
                    <a:pt x="122" y="164"/>
                  </a:lnTo>
                  <a:lnTo>
                    <a:pt x="122" y="158"/>
                  </a:lnTo>
                  <a:lnTo>
                    <a:pt x="122" y="156"/>
                  </a:lnTo>
                  <a:lnTo>
                    <a:pt x="122" y="154"/>
                  </a:lnTo>
                  <a:lnTo>
                    <a:pt x="122" y="140"/>
                  </a:lnTo>
                  <a:lnTo>
                    <a:pt x="134" y="130"/>
                  </a:lnTo>
                  <a:lnTo>
                    <a:pt x="144" y="120"/>
                  </a:lnTo>
                  <a:lnTo>
                    <a:pt x="156" y="118"/>
                  </a:lnTo>
                  <a:lnTo>
                    <a:pt x="166" y="120"/>
                  </a:lnTo>
                  <a:lnTo>
                    <a:pt x="166" y="120"/>
                  </a:lnTo>
                  <a:lnTo>
                    <a:pt x="168" y="118"/>
                  </a:lnTo>
                  <a:lnTo>
                    <a:pt x="168" y="116"/>
                  </a:lnTo>
                  <a:lnTo>
                    <a:pt x="166" y="114"/>
                  </a:lnTo>
                  <a:lnTo>
                    <a:pt x="162" y="106"/>
                  </a:lnTo>
                  <a:lnTo>
                    <a:pt x="158" y="96"/>
                  </a:lnTo>
                  <a:lnTo>
                    <a:pt x="154" y="86"/>
                  </a:lnTo>
                  <a:lnTo>
                    <a:pt x="152" y="80"/>
                  </a:lnTo>
                  <a:lnTo>
                    <a:pt x="152" y="78"/>
                  </a:lnTo>
                  <a:lnTo>
                    <a:pt x="152" y="76"/>
                  </a:lnTo>
                  <a:lnTo>
                    <a:pt x="152" y="72"/>
                  </a:lnTo>
                  <a:lnTo>
                    <a:pt x="152" y="72"/>
                  </a:lnTo>
                  <a:lnTo>
                    <a:pt x="154" y="70"/>
                  </a:lnTo>
                  <a:lnTo>
                    <a:pt x="156" y="68"/>
                  </a:lnTo>
                  <a:lnTo>
                    <a:pt x="158" y="64"/>
                  </a:lnTo>
                  <a:lnTo>
                    <a:pt x="158" y="60"/>
                  </a:lnTo>
                  <a:lnTo>
                    <a:pt x="156" y="56"/>
                  </a:lnTo>
                  <a:lnTo>
                    <a:pt x="152" y="50"/>
                  </a:lnTo>
                  <a:lnTo>
                    <a:pt x="142" y="42"/>
                  </a:lnTo>
                  <a:lnTo>
                    <a:pt x="140" y="38"/>
                  </a:lnTo>
                  <a:lnTo>
                    <a:pt x="136" y="32"/>
                  </a:lnTo>
                  <a:lnTo>
                    <a:pt x="132" y="28"/>
                  </a:lnTo>
                  <a:lnTo>
                    <a:pt x="130" y="24"/>
                  </a:lnTo>
                  <a:lnTo>
                    <a:pt x="126" y="22"/>
                  </a:lnTo>
                  <a:lnTo>
                    <a:pt x="124" y="20"/>
                  </a:lnTo>
                  <a:lnTo>
                    <a:pt x="122" y="20"/>
                  </a:lnTo>
                  <a:lnTo>
                    <a:pt x="118" y="0"/>
                  </a:lnTo>
                  <a:lnTo>
                    <a:pt x="116" y="2"/>
                  </a:lnTo>
                  <a:lnTo>
                    <a:pt x="114" y="4"/>
                  </a:lnTo>
                  <a:lnTo>
                    <a:pt x="110" y="6"/>
                  </a:lnTo>
                  <a:lnTo>
                    <a:pt x="106" y="10"/>
                  </a:lnTo>
                  <a:lnTo>
                    <a:pt x="102" y="14"/>
                  </a:lnTo>
                  <a:lnTo>
                    <a:pt x="98" y="18"/>
                  </a:lnTo>
                  <a:lnTo>
                    <a:pt x="94" y="22"/>
                  </a:lnTo>
                  <a:lnTo>
                    <a:pt x="92" y="24"/>
                  </a:lnTo>
                  <a:lnTo>
                    <a:pt x="90" y="26"/>
                  </a:lnTo>
                  <a:lnTo>
                    <a:pt x="88" y="28"/>
                  </a:lnTo>
                  <a:lnTo>
                    <a:pt x="86" y="32"/>
                  </a:lnTo>
                  <a:lnTo>
                    <a:pt x="84" y="36"/>
                  </a:lnTo>
                  <a:lnTo>
                    <a:pt x="82" y="40"/>
                  </a:lnTo>
                  <a:lnTo>
                    <a:pt x="80" y="44"/>
                  </a:lnTo>
                  <a:lnTo>
                    <a:pt x="78" y="48"/>
                  </a:lnTo>
                  <a:lnTo>
                    <a:pt x="78" y="52"/>
                  </a:lnTo>
                  <a:lnTo>
                    <a:pt x="76" y="56"/>
                  </a:lnTo>
                  <a:lnTo>
                    <a:pt x="72" y="60"/>
                  </a:lnTo>
                  <a:lnTo>
                    <a:pt x="72" y="82"/>
                  </a:lnTo>
                  <a:lnTo>
                    <a:pt x="70" y="82"/>
                  </a:lnTo>
                  <a:lnTo>
                    <a:pt x="70" y="84"/>
                  </a:lnTo>
                  <a:lnTo>
                    <a:pt x="66" y="88"/>
                  </a:lnTo>
                  <a:lnTo>
                    <a:pt x="64" y="92"/>
                  </a:lnTo>
                  <a:lnTo>
                    <a:pt x="60" y="96"/>
                  </a:lnTo>
                  <a:lnTo>
                    <a:pt x="56" y="100"/>
                  </a:lnTo>
                  <a:lnTo>
                    <a:pt x="54" y="104"/>
                  </a:lnTo>
                  <a:lnTo>
                    <a:pt x="50" y="106"/>
                  </a:lnTo>
                  <a:lnTo>
                    <a:pt x="48" y="106"/>
                  </a:lnTo>
                  <a:lnTo>
                    <a:pt x="46" y="122"/>
                  </a:lnTo>
                  <a:lnTo>
                    <a:pt x="36" y="140"/>
                  </a:lnTo>
                  <a:lnTo>
                    <a:pt x="34" y="164"/>
                  </a:lnTo>
                  <a:lnTo>
                    <a:pt x="12" y="178"/>
                  </a:lnTo>
                  <a:lnTo>
                    <a:pt x="16" y="184"/>
                  </a:lnTo>
                  <a:lnTo>
                    <a:pt x="16" y="234"/>
                  </a:lnTo>
                  <a:lnTo>
                    <a:pt x="14" y="260"/>
                  </a:lnTo>
                  <a:lnTo>
                    <a:pt x="14" y="262"/>
                  </a:lnTo>
                  <a:lnTo>
                    <a:pt x="14" y="264"/>
                  </a:lnTo>
                  <a:lnTo>
                    <a:pt x="14" y="266"/>
                  </a:lnTo>
                  <a:lnTo>
                    <a:pt x="12" y="270"/>
                  </a:lnTo>
                  <a:lnTo>
                    <a:pt x="12" y="274"/>
                  </a:lnTo>
                  <a:lnTo>
                    <a:pt x="8" y="278"/>
                  </a:lnTo>
                  <a:lnTo>
                    <a:pt x="4" y="280"/>
                  </a:lnTo>
                  <a:lnTo>
                    <a:pt x="0" y="280"/>
                  </a:lnTo>
                </a:path>
              </a:pathLst>
            </a:custGeom>
            <a:grpFill/>
            <a:ln w="6350">
              <a:solidFill>
                <a:schemeClr val="bg1"/>
              </a:solidFill>
              <a:prstDash val="solid"/>
              <a:round/>
              <a:headEnd/>
              <a:tailEnd/>
            </a:ln>
          </p:spPr>
          <p:txBody>
            <a:bodyPr/>
            <a:lstStyle/>
            <a:p>
              <a:endParaRPr lang="ru-RU"/>
            </a:p>
          </p:txBody>
        </p:sp>
        <p:sp>
          <p:nvSpPr>
            <p:cNvPr id="51" name="Freeform 238">
              <a:extLst>
                <a:ext uri="{FF2B5EF4-FFF2-40B4-BE49-F238E27FC236}">
                  <a16:creationId xmlns:a16="http://schemas.microsoft.com/office/drawing/2014/main" id="{B16FB576-3168-4DF1-8A46-98723455B91E}"/>
                </a:ext>
              </a:extLst>
            </p:cNvPr>
            <p:cNvSpPr>
              <a:spLocks/>
            </p:cNvSpPr>
            <p:nvPr/>
          </p:nvSpPr>
          <p:spPr bwMode="gray">
            <a:xfrm>
              <a:off x="1129" y="1828"/>
              <a:ext cx="124" cy="310"/>
            </a:xfrm>
            <a:custGeom>
              <a:avLst/>
              <a:gdLst>
                <a:gd name="T0" fmla="*/ 102 w 124"/>
                <a:gd name="T1" fmla="*/ 62 h 310"/>
                <a:gd name="T2" fmla="*/ 122 w 124"/>
                <a:gd name="T3" fmla="*/ 112 h 310"/>
                <a:gd name="T4" fmla="*/ 112 w 124"/>
                <a:gd name="T5" fmla="*/ 128 h 310"/>
                <a:gd name="T6" fmla="*/ 114 w 124"/>
                <a:gd name="T7" fmla="*/ 134 h 310"/>
                <a:gd name="T8" fmla="*/ 118 w 124"/>
                <a:gd name="T9" fmla="*/ 144 h 310"/>
                <a:gd name="T10" fmla="*/ 118 w 124"/>
                <a:gd name="T11" fmla="*/ 152 h 310"/>
                <a:gd name="T12" fmla="*/ 114 w 124"/>
                <a:gd name="T13" fmla="*/ 182 h 310"/>
                <a:gd name="T14" fmla="*/ 114 w 124"/>
                <a:gd name="T15" fmla="*/ 212 h 310"/>
                <a:gd name="T16" fmla="*/ 122 w 124"/>
                <a:gd name="T17" fmla="*/ 222 h 310"/>
                <a:gd name="T18" fmla="*/ 124 w 124"/>
                <a:gd name="T19" fmla="*/ 254 h 310"/>
                <a:gd name="T20" fmla="*/ 124 w 124"/>
                <a:gd name="T21" fmla="*/ 260 h 310"/>
                <a:gd name="T22" fmla="*/ 90 w 124"/>
                <a:gd name="T23" fmla="*/ 292 h 310"/>
                <a:gd name="T24" fmla="*/ 92 w 124"/>
                <a:gd name="T25" fmla="*/ 294 h 310"/>
                <a:gd name="T26" fmla="*/ 88 w 124"/>
                <a:gd name="T27" fmla="*/ 294 h 310"/>
                <a:gd name="T28" fmla="*/ 80 w 124"/>
                <a:gd name="T29" fmla="*/ 292 h 310"/>
                <a:gd name="T30" fmla="*/ 72 w 124"/>
                <a:gd name="T31" fmla="*/ 296 h 310"/>
                <a:gd name="T32" fmla="*/ 54 w 124"/>
                <a:gd name="T33" fmla="*/ 302 h 310"/>
                <a:gd name="T34" fmla="*/ 48 w 124"/>
                <a:gd name="T35" fmla="*/ 304 h 310"/>
                <a:gd name="T36" fmla="*/ 38 w 124"/>
                <a:gd name="T37" fmla="*/ 306 h 310"/>
                <a:gd name="T38" fmla="*/ 24 w 124"/>
                <a:gd name="T39" fmla="*/ 306 h 310"/>
                <a:gd name="T40" fmla="*/ 20 w 124"/>
                <a:gd name="T41" fmla="*/ 304 h 310"/>
                <a:gd name="T42" fmla="*/ 12 w 124"/>
                <a:gd name="T43" fmla="*/ 298 h 310"/>
                <a:gd name="T44" fmla="*/ 6 w 124"/>
                <a:gd name="T45" fmla="*/ 292 h 310"/>
                <a:gd name="T46" fmla="*/ 4 w 124"/>
                <a:gd name="T47" fmla="*/ 286 h 310"/>
                <a:gd name="T48" fmla="*/ 4 w 124"/>
                <a:gd name="T49" fmla="*/ 278 h 310"/>
                <a:gd name="T50" fmla="*/ 4 w 124"/>
                <a:gd name="T51" fmla="*/ 268 h 310"/>
                <a:gd name="T52" fmla="*/ 4 w 124"/>
                <a:gd name="T53" fmla="*/ 230 h 310"/>
                <a:gd name="T54" fmla="*/ 6 w 124"/>
                <a:gd name="T55" fmla="*/ 224 h 310"/>
                <a:gd name="T56" fmla="*/ 12 w 124"/>
                <a:gd name="T57" fmla="*/ 212 h 310"/>
                <a:gd name="T58" fmla="*/ 42 w 124"/>
                <a:gd name="T59" fmla="*/ 186 h 310"/>
                <a:gd name="T60" fmla="*/ 50 w 124"/>
                <a:gd name="T61" fmla="*/ 178 h 310"/>
                <a:gd name="T62" fmla="*/ 56 w 124"/>
                <a:gd name="T63" fmla="*/ 158 h 310"/>
                <a:gd name="T64" fmla="*/ 48 w 124"/>
                <a:gd name="T65" fmla="*/ 148 h 310"/>
                <a:gd name="T66" fmla="*/ 50 w 124"/>
                <a:gd name="T67" fmla="*/ 146 h 310"/>
                <a:gd name="T68" fmla="*/ 48 w 124"/>
                <a:gd name="T69" fmla="*/ 142 h 310"/>
                <a:gd name="T70" fmla="*/ 38 w 124"/>
                <a:gd name="T71" fmla="*/ 122 h 310"/>
                <a:gd name="T72" fmla="*/ 34 w 124"/>
                <a:gd name="T73" fmla="*/ 100 h 310"/>
                <a:gd name="T74" fmla="*/ 36 w 124"/>
                <a:gd name="T75" fmla="*/ 98 h 310"/>
                <a:gd name="T76" fmla="*/ 40 w 124"/>
                <a:gd name="T77" fmla="*/ 94 h 310"/>
                <a:gd name="T78" fmla="*/ 38 w 124"/>
                <a:gd name="T79" fmla="*/ 86 h 310"/>
                <a:gd name="T80" fmla="*/ 32 w 124"/>
                <a:gd name="T81" fmla="*/ 76 h 310"/>
                <a:gd name="T82" fmla="*/ 22 w 124"/>
                <a:gd name="T83" fmla="*/ 68 h 310"/>
                <a:gd name="T84" fmla="*/ 18 w 124"/>
                <a:gd name="T85" fmla="*/ 62 h 310"/>
                <a:gd name="T86" fmla="*/ 10 w 124"/>
                <a:gd name="T87" fmla="*/ 52 h 310"/>
                <a:gd name="T88" fmla="*/ 0 w 124"/>
                <a:gd name="T89" fmla="*/ 28 h 310"/>
                <a:gd name="T90" fmla="*/ 10 w 124"/>
                <a:gd name="T91" fmla="*/ 20 h 310"/>
                <a:gd name="T92" fmla="*/ 28 w 124"/>
                <a:gd name="T93" fmla="*/ 16 h 310"/>
                <a:gd name="T94" fmla="*/ 40 w 124"/>
                <a:gd name="T95" fmla="*/ 24 h 310"/>
                <a:gd name="T96" fmla="*/ 58 w 124"/>
                <a:gd name="T97" fmla="*/ 22 h 310"/>
                <a:gd name="T98" fmla="*/ 72 w 124"/>
                <a:gd name="T99" fmla="*/ 14 h 310"/>
                <a:gd name="T100" fmla="*/ 72 w 124"/>
                <a:gd name="T101" fmla="*/ 12 h 310"/>
                <a:gd name="T102" fmla="*/ 76 w 124"/>
                <a:gd name="T103" fmla="*/ 6 h 310"/>
                <a:gd name="T104" fmla="*/ 82 w 124"/>
                <a:gd name="T105" fmla="*/ 2 h 310"/>
                <a:gd name="T106" fmla="*/ 92 w 124"/>
                <a:gd name="T107" fmla="*/ 2 h 310"/>
                <a:gd name="T108" fmla="*/ 120 w 124"/>
                <a:gd name="T109" fmla="*/ 20 h 310"/>
                <a:gd name="T110" fmla="*/ 116 w 124"/>
                <a:gd name="T111" fmla="*/ 26 h 310"/>
                <a:gd name="T112" fmla="*/ 102 w 124"/>
                <a:gd name="T113" fmla="*/ 4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4" h="310">
                  <a:moveTo>
                    <a:pt x="102" y="46"/>
                  </a:moveTo>
                  <a:lnTo>
                    <a:pt x="102" y="62"/>
                  </a:lnTo>
                  <a:lnTo>
                    <a:pt x="122" y="82"/>
                  </a:lnTo>
                  <a:lnTo>
                    <a:pt x="122" y="112"/>
                  </a:lnTo>
                  <a:lnTo>
                    <a:pt x="110" y="126"/>
                  </a:lnTo>
                  <a:lnTo>
                    <a:pt x="112" y="128"/>
                  </a:lnTo>
                  <a:lnTo>
                    <a:pt x="112" y="130"/>
                  </a:lnTo>
                  <a:lnTo>
                    <a:pt x="114" y="134"/>
                  </a:lnTo>
                  <a:lnTo>
                    <a:pt x="116" y="140"/>
                  </a:lnTo>
                  <a:lnTo>
                    <a:pt x="118" y="144"/>
                  </a:lnTo>
                  <a:lnTo>
                    <a:pt x="118" y="146"/>
                  </a:lnTo>
                  <a:lnTo>
                    <a:pt x="118" y="152"/>
                  </a:lnTo>
                  <a:lnTo>
                    <a:pt x="116" y="164"/>
                  </a:lnTo>
                  <a:lnTo>
                    <a:pt x="114" y="182"/>
                  </a:lnTo>
                  <a:lnTo>
                    <a:pt x="114" y="200"/>
                  </a:lnTo>
                  <a:lnTo>
                    <a:pt x="114" y="212"/>
                  </a:lnTo>
                  <a:lnTo>
                    <a:pt x="118" y="218"/>
                  </a:lnTo>
                  <a:lnTo>
                    <a:pt x="122" y="222"/>
                  </a:lnTo>
                  <a:lnTo>
                    <a:pt x="124" y="234"/>
                  </a:lnTo>
                  <a:lnTo>
                    <a:pt x="124" y="254"/>
                  </a:lnTo>
                  <a:lnTo>
                    <a:pt x="124" y="258"/>
                  </a:lnTo>
                  <a:lnTo>
                    <a:pt x="124" y="260"/>
                  </a:lnTo>
                  <a:lnTo>
                    <a:pt x="122" y="260"/>
                  </a:lnTo>
                  <a:lnTo>
                    <a:pt x="90" y="292"/>
                  </a:lnTo>
                  <a:lnTo>
                    <a:pt x="90" y="294"/>
                  </a:lnTo>
                  <a:lnTo>
                    <a:pt x="92" y="294"/>
                  </a:lnTo>
                  <a:lnTo>
                    <a:pt x="90" y="294"/>
                  </a:lnTo>
                  <a:lnTo>
                    <a:pt x="88" y="294"/>
                  </a:lnTo>
                  <a:lnTo>
                    <a:pt x="84" y="292"/>
                  </a:lnTo>
                  <a:lnTo>
                    <a:pt x="80" y="292"/>
                  </a:lnTo>
                  <a:lnTo>
                    <a:pt x="76" y="294"/>
                  </a:lnTo>
                  <a:lnTo>
                    <a:pt x="72" y="296"/>
                  </a:lnTo>
                  <a:lnTo>
                    <a:pt x="68" y="298"/>
                  </a:lnTo>
                  <a:lnTo>
                    <a:pt x="54" y="302"/>
                  </a:lnTo>
                  <a:lnTo>
                    <a:pt x="52" y="302"/>
                  </a:lnTo>
                  <a:lnTo>
                    <a:pt x="48" y="304"/>
                  </a:lnTo>
                  <a:lnTo>
                    <a:pt x="44" y="304"/>
                  </a:lnTo>
                  <a:lnTo>
                    <a:pt x="38" y="306"/>
                  </a:lnTo>
                  <a:lnTo>
                    <a:pt x="34" y="310"/>
                  </a:lnTo>
                  <a:lnTo>
                    <a:pt x="24" y="306"/>
                  </a:lnTo>
                  <a:lnTo>
                    <a:pt x="22" y="304"/>
                  </a:lnTo>
                  <a:lnTo>
                    <a:pt x="20" y="304"/>
                  </a:lnTo>
                  <a:lnTo>
                    <a:pt x="16" y="300"/>
                  </a:lnTo>
                  <a:lnTo>
                    <a:pt x="12" y="298"/>
                  </a:lnTo>
                  <a:lnTo>
                    <a:pt x="8" y="294"/>
                  </a:lnTo>
                  <a:lnTo>
                    <a:pt x="6" y="292"/>
                  </a:lnTo>
                  <a:lnTo>
                    <a:pt x="4" y="288"/>
                  </a:lnTo>
                  <a:lnTo>
                    <a:pt x="4" y="286"/>
                  </a:lnTo>
                  <a:lnTo>
                    <a:pt x="4" y="284"/>
                  </a:lnTo>
                  <a:lnTo>
                    <a:pt x="4" y="278"/>
                  </a:lnTo>
                  <a:lnTo>
                    <a:pt x="4" y="272"/>
                  </a:lnTo>
                  <a:lnTo>
                    <a:pt x="4" y="268"/>
                  </a:lnTo>
                  <a:lnTo>
                    <a:pt x="4" y="262"/>
                  </a:lnTo>
                  <a:lnTo>
                    <a:pt x="4" y="230"/>
                  </a:lnTo>
                  <a:lnTo>
                    <a:pt x="4" y="228"/>
                  </a:lnTo>
                  <a:lnTo>
                    <a:pt x="6" y="224"/>
                  </a:lnTo>
                  <a:lnTo>
                    <a:pt x="8" y="218"/>
                  </a:lnTo>
                  <a:lnTo>
                    <a:pt x="12" y="212"/>
                  </a:lnTo>
                  <a:lnTo>
                    <a:pt x="20" y="206"/>
                  </a:lnTo>
                  <a:lnTo>
                    <a:pt x="42" y="186"/>
                  </a:lnTo>
                  <a:lnTo>
                    <a:pt x="46" y="184"/>
                  </a:lnTo>
                  <a:lnTo>
                    <a:pt x="50" y="178"/>
                  </a:lnTo>
                  <a:lnTo>
                    <a:pt x="56" y="170"/>
                  </a:lnTo>
                  <a:lnTo>
                    <a:pt x="56" y="158"/>
                  </a:lnTo>
                  <a:lnTo>
                    <a:pt x="48" y="148"/>
                  </a:lnTo>
                  <a:lnTo>
                    <a:pt x="48" y="148"/>
                  </a:lnTo>
                  <a:lnTo>
                    <a:pt x="50" y="146"/>
                  </a:lnTo>
                  <a:lnTo>
                    <a:pt x="50" y="146"/>
                  </a:lnTo>
                  <a:lnTo>
                    <a:pt x="50" y="144"/>
                  </a:lnTo>
                  <a:lnTo>
                    <a:pt x="48" y="142"/>
                  </a:lnTo>
                  <a:lnTo>
                    <a:pt x="42" y="132"/>
                  </a:lnTo>
                  <a:lnTo>
                    <a:pt x="38" y="122"/>
                  </a:lnTo>
                  <a:lnTo>
                    <a:pt x="34" y="110"/>
                  </a:lnTo>
                  <a:lnTo>
                    <a:pt x="34" y="100"/>
                  </a:lnTo>
                  <a:lnTo>
                    <a:pt x="34" y="100"/>
                  </a:lnTo>
                  <a:lnTo>
                    <a:pt x="36" y="98"/>
                  </a:lnTo>
                  <a:lnTo>
                    <a:pt x="38" y="96"/>
                  </a:lnTo>
                  <a:lnTo>
                    <a:pt x="40" y="94"/>
                  </a:lnTo>
                  <a:lnTo>
                    <a:pt x="40" y="90"/>
                  </a:lnTo>
                  <a:lnTo>
                    <a:pt x="38" y="86"/>
                  </a:lnTo>
                  <a:lnTo>
                    <a:pt x="36" y="82"/>
                  </a:lnTo>
                  <a:lnTo>
                    <a:pt x="32" y="76"/>
                  </a:lnTo>
                  <a:lnTo>
                    <a:pt x="24" y="70"/>
                  </a:lnTo>
                  <a:lnTo>
                    <a:pt x="22" y="68"/>
                  </a:lnTo>
                  <a:lnTo>
                    <a:pt x="22" y="66"/>
                  </a:lnTo>
                  <a:lnTo>
                    <a:pt x="18" y="62"/>
                  </a:lnTo>
                  <a:lnTo>
                    <a:pt x="16" y="56"/>
                  </a:lnTo>
                  <a:lnTo>
                    <a:pt x="10" y="52"/>
                  </a:lnTo>
                  <a:lnTo>
                    <a:pt x="4" y="48"/>
                  </a:lnTo>
                  <a:lnTo>
                    <a:pt x="0" y="28"/>
                  </a:lnTo>
                  <a:lnTo>
                    <a:pt x="2" y="26"/>
                  </a:lnTo>
                  <a:lnTo>
                    <a:pt x="10" y="20"/>
                  </a:lnTo>
                  <a:lnTo>
                    <a:pt x="18" y="16"/>
                  </a:lnTo>
                  <a:lnTo>
                    <a:pt x="28" y="16"/>
                  </a:lnTo>
                  <a:lnTo>
                    <a:pt x="38" y="22"/>
                  </a:lnTo>
                  <a:lnTo>
                    <a:pt x="40" y="24"/>
                  </a:lnTo>
                  <a:lnTo>
                    <a:pt x="48" y="24"/>
                  </a:lnTo>
                  <a:lnTo>
                    <a:pt x="58" y="22"/>
                  </a:lnTo>
                  <a:lnTo>
                    <a:pt x="66" y="20"/>
                  </a:lnTo>
                  <a:lnTo>
                    <a:pt x="72" y="14"/>
                  </a:lnTo>
                  <a:lnTo>
                    <a:pt x="72" y="14"/>
                  </a:lnTo>
                  <a:lnTo>
                    <a:pt x="72" y="12"/>
                  </a:lnTo>
                  <a:lnTo>
                    <a:pt x="74" y="8"/>
                  </a:lnTo>
                  <a:lnTo>
                    <a:pt x="76" y="6"/>
                  </a:lnTo>
                  <a:lnTo>
                    <a:pt x="78" y="2"/>
                  </a:lnTo>
                  <a:lnTo>
                    <a:pt x="82" y="2"/>
                  </a:lnTo>
                  <a:lnTo>
                    <a:pt x="86" y="0"/>
                  </a:lnTo>
                  <a:lnTo>
                    <a:pt x="92" y="2"/>
                  </a:lnTo>
                  <a:lnTo>
                    <a:pt x="122" y="18"/>
                  </a:lnTo>
                  <a:lnTo>
                    <a:pt x="120" y="20"/>
                  </a:lnTo>
                  <a:lnTo>
                    <a:pt x="120" y="22"/>
                  </a:lnTo>
                  <a:lnTo>
                    <a:pt x="116" y="26"/>
                  </a:lnTo>
                  <a:lnTo>
                    <a:pt x="110" y="28"/>
                  </a:lnTo>
                  <a:lnTo>
                    <a:pt x="102" y="46"/>
                  </a:lnTo>
                </a:path>
              </a:pathLst>
            </a:custGeom>
            <a:grpFill/>
            <a:ln w="6350">
              <a:solidFill>
                <a:schemeClr val="bg1"/>
              </a:solidFill>
              <a:prstDash val="solid"/>
              <a:round/>
              <a:headEnd/>
              <a:tailEnd/>
            </a:ln>
          </p:spPr>
          <p:txBody>
            <a:bodyPr/>
            <a:lstStyle/>
            <a:p>
              <a:endParaRPr lang="ru-RU"/>
            </a:p>
          </p:txBody>
        </p:sp>
        <p:sp>
          <p:nvSpPr>
            <p:cNvPr id="52" name="Freeform 239">
              <a:extLst>
                <a:ext uri="{FF2B5EF4-FFF2-40B4-BE49-F238E27FC236}">
                  <a16:creationId xmlns:a16="http://schemas.microsoft.com/office/drawing/2014/main" id="{FB9D43AD-9875-4B13-B360-8D23B63438EC}"/>
                </a:ext>
              </a:extLst>
            </p:cNvPr>
            <p:cNvSpPr>
              <a:spLocks/>
            </p:cNvSpPr>
            <p:nvPr/>
          </p:nvSpPr>
          <p:spPr bwMode="gray">
            <a:xfrm>
              <a:off x="989" y="2266"/>
              <a:ext cx="54" cy="84"/>
            </a:xfrm>
            <a:custGeom>
              <a:avLst/>
              <a:gdLst>
                <a:gd name="T0" fmla="*/ 18 w 54"/>
                <a:gd name="T1" fmla="*/ 80 h 84"/>
                <a:gd name="T2" fmla="*/ 4 w 54"/>
                <a:gd name="T3" fmla="*/ 82 h 84"/>
                <a:gd name="T4" fmla="*/ 0 w 54"/>
                <a:gd name="T5" fmla="*/ 78 h 84"/>
                <a:gd name="T6" fmla="*/ 2 w 54"/>
                <a:gd name="T7" fmla="*/ 74 h 84"/>
                <a:gd name="T8" fmla="*/ 4 w 54"/>
                <a:gd name="T9" fmla="*/ 72 h 84"/>
                <a:gd name="T10" fmla="*/ 4 w 54"/>
                <a:gd name="T11" fmla="*/ 62 h 84"/>
                <a:gd name="T12" fmla="*/ 10 w 54"/>
                <a:gd name="T13" fmla="*/ 56 h 84"/>
                <a:gd name="T14" fmla="*/ 14 w 54"/>
                <a:gd name="T15" fmla="*/ 54 h 84"/>
                <a:gd name="T16" fmla="*/ 10 w 54"/>
                <a:gd name="T17" fmla="*/ 48 h 84"/>
                <a:gd name="T18" fmla="*/ 10 w 54"/>
                <a:gd name="T19" fmla="*/ 46 h 84"/>
                <a:gd name="T20" fmla="*/ 12 w 54"/>
                <a:gd name="T21" fmla="*/ 44 h 84"/>
                <a:gd name="T22" fmla="*/ 16 w 54"/>
                <a:gd name="T23" fmla="*/ 40 h 84"/>
                <a:gd name="T24" fmla="*/ 16 w 54"/>
                <a:gd name="T25" fmla="*/ 36 h 84"/>
                <a:gd name="T26" fmla="*/ 12 w 54"/>
                <a:gd name="T27" fmla="*/ 30 h 84"/>
                <a:gd name="T28" fmla="*/ 16 w 54"/>
                <a:gd name="T29" fmla="*/ 28 h 84"/>
                <a:gd name="T30" fmla="*/ 20 w 54"/>
                <a:gd name="T31" fmla="*/ 28 h 84"/>
                <a:gd name="T32" fmla="*/ 20 w 54"/>
                <a:gd name="T33" fmla="*/ 28 h 84"/>
                <a:gd name="T34" fmla="*/ 14 w 54"/>
                <a:gd name="T35" fmla="*/ 26 h 84"/>
                <a:gd name="T36" fmla="*/ 10 w 54"/>
                <a:gd name="T37" fmla="*/ 26 h 84"/>
                <a:gd name="T38" fmla="*/ 10 w 54"/>
                <a:gd name="T39" fmla="*/ 20 h 84"/>
                <a:gd name="T40" fmla="*/ 10 w 54"/>
                <a:gd name="T41" fmla="*/ 14 h 84"/>
                <a:gd name="T42" fmla="*/ 14 w 54"/>
                <a:gd name="T43" fmla="*/ 14 h 84"/>
                <a:gd name="T44" fmla="*/ 20 w 54"/>
                <a:gd name="T45" fmla="*/ 10 h 84"/>
                <a:gd name="T46" fmla="*/ 38 w 54"/>
                <a:gd name="T47" fmla="*/ 2 h 84"/>
                <a:gd name="T48" fmla="*/ 46 w 54"/>
                <a:gd name="T49" fmla="*/ 12 h 84"/>
                <a:gd name="T50" fmla="*/ 46 w 54"/>
                <a:gd name="T51" fmla="*/ 20 h 84"/>
                <a:gd name="T52" fmla="*/ 46 w 54"/>
                <a:gd name="T53" fmla="*/ 28 h 84"/>
                <a:gd name="T54" fmla="*/ 46 w 54"/>
                <a:gd name="T55" fmla="*/ 30 h 84"/>
                <a:gd name="T56" fmla="*/ 46 w 54"/>
                <a:gd name="T57" fmla="*/ 34 h 84"/>
                <a:gd name="T58" fmla="*/ 42 w 54"/>
                <a:gd name="T59" fmla="*/ 36 h 84"/>
                <a:gd name="T60" fmla="*/ 46 w 54"/>
                <a:gd name="T61" fmla="*/ 40 h 84"/>
                <a:gd name="T62" fmla="*/ 50 w 54"/>
                <a:gd name="T63" fmla="*/ 42 h 84"/>
                <a:gd name="T64" fmla="*/ 52 w 54"/>
                <a:gd name="T65" fmla="*/ 46 h 84"/>
                <a:gd name="T66" fmla="*/ 54 w 54"/>
                <a:gd name="T67" fmla="*/ 50 h 84"/>
                <a:gd name="T68" fmla="*/ 52 w 54"/>
                <a:gd name="T69" fmla="*/ 52 h 84"/>
                <a:gd name="T70" fmla="*/ 48 w 54"/>
                <a:gd name="T71" fmla="*/ 56 h 84"/>
                <a:gd name="T72" fmla="*/ 48 w 54"/>
                <a:gd name="T73" fmla="*/ 58 h 84"/>
                <a:gd name="T74" fmla="*/ 50 w 54"/>
                <a:gd name="T75" fmla="*/ 60 h 84"/>
                <a:gd name="T76" fmla="*/ 50 w 54"/>
                <a:gd name="T77" fmla="*/ 64 h 84"/>
                <a:gd name="T78" fmla="*/ 48 w 54"/>
                <a:gd name="T79" fmla="*/ 68 h 84"/>
                <a:gd name="T80" fmla="*/ 48 w 54"/>
                <a:gd name="T81" fmla="*/ 70 h 84"/>
                <a:gd name="T82" fmla="*/ 50 w 54"/>
                <a:gd name="T83" fmla="*/ 74 h 84"/>
                <a:gd name="T84" fmla="*/ 50 w 54"/>
                <a:gd name="T85" fmla="*/ 78 h 84"/>
                <a:gd name="T86" fmla="*/ 48 w 54"/>
                <a:gd name="T87" fmla="*/ 80 h 84"/>
                <a:gd name="T88" fmla="*/ 44 w 54"/>
                <a:gd name="T89" fmla="*/ 76 h 84"/>
                <a:gd name="T90" fmla="*/ 46 w 54"/>
                <a:gd name="T91" fmla="*/ 80 h 84"/>
                <a:gd name="T92" fmla="*/ 42 w 54"/>
                <a:gd name="T93" fmla="*/ 80 h 84"/>
                <a:gd name="T94" fmla="*/ 38 w 54"/>
                <a:gd name="T95" fmla="*/ 82 h 84"/>
                <a:gd name="T96" fmla="*/ 34 w 54"/>
                <a:gd name="T97" fmla="*/ 82 h 84"/>
                <a:gd name="T98" fmla="*/ 32 w 54"/>
                <a:gd name="T99" fmla="*/ 84 h 84"/>
                <a:gd name="T100" fmla="*/ 28 w 54"/>
                <a:gd name="T10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 h="84">
                  <a:moveTo>
                    <a:pt x="26" y="84"/>
                  </a:moveTo>
                  <a:lnTo>
                    <a:pt x="18" y="80"/>
                  </a:lnTo>
                  <a:lnTo>
                    <a:pt x="12" y="80"/>
                  </a:lnTo>
                  <a:lnTo>
                    <a:pt x="4" y="82"/>
                  </a:lnTo>
                  <a:lnTo>
                    <a:pt x="2" y="80"/>
                  </a:lnTo>
                  <a:lnTo>
                    <a:pt x="0" y="78"/>
                  </a:lnTo>
                  <a:lnTo>
                    <a:pt x="2" y="76"/>
                  </a:lnTo>
                  <a:lnTo>
                    <a:pt x="2" y="74"/>
                  </a:lnTo>
                  <a:lnTo>
                    <a:pt x="4" y="72"/>
                  </a:lnTo>
                  <a:lnTo>
                    <a:pt x="4" y="72"/>
                  </a:lnTo>
                  <a:lnTo>
                    <a:pt x="4" y="64"/>
                  </a:lnTo>
                  <a:lnTo>
                    <a:pt x="4" y="62"/>
                  </a:lnTo>
                  <a:lnTo>
                    <a:pt x="8" y="58"/>
                  </a:lnTo>
                  <a:lnTo>
                    <a:pt x="10" y="56"/>
                  </a:lnTo>
                  <a:lnTo>
                    <a:pt x="12" y="54"/>
                  </a:lnTo>
                  <a:lnTo>
                    <a:pt x="14" y="54"/>
                  </a:lnTo>
                  <a:lnTo>
                    <a:pt x="10" y="52"/>
                  </a:lnTo>
                  <a:lnTo>
                    <a:pt x="10" y="48"/>
                  </a:lnTo>
                  <a:lnTo>
                    <a:pt x="10" y="46"/>
                  </a:lnTo>
                  <a:lnTo>
                    <a:pt x="10" y="46"/>
                  </a:lnTo>
                  <a:lnTo>
                    <a:pt x="10" y="44"/>
                  </a:lnTo>
                  <a:lnTo>
                    <a:pt x="12" y="44"/>
                  </a:lnTo>
                  <a:lnTo>
                    <a:pt x="14" y="42"/>
                  </a:lnTo>
                  <a:lnTo>
                    <a:pt x="16" y="40"/>
                  </a:lnTo>
                  <a:lnTo>
                    <a:pt x="16" y="38"/>
                  </a:lnTo>
                  <a:lnTo>
                    <a:pt x="16" y="36"/>
                  </a:lnTo>
                  <a:lnTo>
                    <a:pt x="16" y="36"/>
                  </a:lnTo>
                  <a:lnTo>
                    <a:pt x="12" y="30"/>
                  </a:lnTo>
                  <a:lnTo>
                    <a:pt x="12" y="28"/>
                  </a:lnTo>
                  <a:lnTo>
                    <a:pt x="16" y="28"/>
                  </a:lnTo>
                  <a:lnTo>
                    <a:pt x="18" y="28"/>
                  </a:lnTo>
                  <a:lnTo>
                    <a:pt x="20" y="28"/>
                  </a:lnTo>
                  <a:lnTo>
                    <a:pt x="22" y="28"/>
                  </a:lnTo>
                  <a:lnTo>
                    <a:pt x="20" y="28"/>
                  </a:lnTo>
                  <a:lnTo>
                    <a:pt x="16" y="26"/>
                  </a:lnTo>
                  <a:lnTo>
                    <a:pt x="14" y="26"/>
                  </a:lnTo>
                  <a:lnTo>
                    <a:pt x="12" y="26"/>
                  </a:lnTo>
                  <a:lnTo>
                    <a:pt x="10" y="26"/>
                  </a:lnTo>
                  <a:lnTo>
                    <a:pt x="10" y="24"/>
                  </a:lnTo>
                  <a:lnTo>
                    <a:pt x="10" y="20"/>
                  </a:lnTo>
                  <a:lnTo>
                    <a:pt x="10" y="14"/>
                  </a:lnTo>
                  <a:lnTo>
                    <a:pt x="10" y="14"/>
                  </a:lnTo>
                  <a:lnTo>
                    <a:pt x="12" y="16"/>
                  </a:lnTo>
                  <a:lnTo>
                    <a:pt x="14" y="14"/>
                  </a:lnTo>
                  <a:lnTo>
                    <a:pt x="16" y="14"/>
                  </a:lnTo>
                  <a:lnTo>
                    <a:pt x="20" y="10"/>
                  </a:lnTo>
                  <a:lnTo>
                    <a:pt x="32" y="0"/>
                  </a:lnTo>
                  <a:lnTo>
                    <a:pt x="38" y="2"/>
                  </a:lnTo>
                  <a:lnTo>
                    <a:pt x="46" y="12"/>
                  </a:lnTo>
                  <a:lnTo>
                    <a:pt x="46" y="12"/>
                  </a:lnTo>
                  <a:lnTo>
                    <a:pt x="46" y="16"/>
                  </a:lnTo>
                  <a:lnTo>
                    <a:pt x="46" y="20"/>
                  </a:lnTo>
                  <a:lnTo>
                    <a:pt x="46" y="24"/>
                  </a:lnTo>
                  <a:lnTo>
                    <a:pt x="46" y="28"/>
                  </a:lnTo>
                  <a:lnTo>
                    <a:pt x="46" y="28"/>
                  </a:lnTo>
                  <a:lnTo>
                    <a:pt x="46" y="30"/>
                  </a:lnTo>
                  <a:lnTo>
                    <a:pt x="46" y="32"/>
                  </a:lnTo>
                  <a:lnTo>
                    <a:pt x="46" y="34"/>
                  </a:lnTo>
                  <a:lnTo>
                    <a:pt x="42" y="34"/>
                  </a:lnTo>
                  <a:lnTo>
                    <a:pt x="42" y="36"/>
                  </a:lnTo>
                  <a:lnTo>
                    <a:pt x="44" y="36"/>
                  </a:lnTo>
                  <a:lnTo>
                    <a:pt x="46" y="40"/>
                  </a:lnTo>
                  <a:lnTo>
                    <a:pt x="48" y="42"/>
                  </a:lnTo>
                  <a:lnTo>
                    <a:pt x="50" y="42"/>
                  </a:lnTo>
                  <a:lnTo>
                    <a:pt x="50" y="44"/>
                  </a:lnTo>
                  <a:lnTo>
                    <a:pt x="52" y="46"/>
                  </a:lnTo>
                  <a:lnTo>
                    <a:pt x="54" y="48"/>
                  </a:lnTo>
                  <a:lnTo>
                    <a:pt x="54" y="50"/>
                  </a:lnTo>
                  <a:lnTo>
                    <a:pt x="52" y="52"/>
                  </a:lnTo>
                  <a:lnTo>
                    <a:pt x="52" y="52"/>
                  </a:lnTo>
                  <a:lnTo>
                    <a:pt x="50" y="54"/>
                  </a:lnTo>
                  <a:lnTo>
                    <a:pt x="48" y="56"/>
                  </a:lnTo>
                  <a:lnTo>
                    <a:pt x="48" y="56"/>
                  </a:lnTo>
                  <a:lnTo>
                    <a:pt x="48" y="58"/>
                  </a:lnTo>
                  <a:lnTo>
                    <a:pt x="48" y="58"/>
                  </a:lnTo>
                  <a:lnTo>
                    <a:pt x="50" y="60"/>
                  </a:lnTo>
                  <a:lnTo>
                    <a:pt x="50" y="62"/>
                  </a:lnTo>
                  <a:lnTo>
                    <a:pt x="50" y="64"/>
                  </a:lnTo>
                  <a:lnTo>
                    <a:pt x="48" y="66"/>
                  </a:lnTo>
                  <a:lnTo>
                    <a:pt x="48" y="68"/>
                  </a:lnTo>
                  <a:lnTo>
                    <a:pt x="50" y="70"/>
                  </a:lnTo>
                  <a:lnTo>
                    <a:pt x="48" y="70"/>
                  </a:lnTo>
                  <a:lnTo>
                    <a:pt x="48" y="72"/>
                  </a:lnTo>
                  <a:lnTo>
                    <a:pt x="50" y="74"/>
                  </a:lnTo>
                  <a:lnTo>
                    <a:pt x="50" y="76"/>
                  </a:lnTo>
                  <a:lnTo>
                    <a:pt x="50" y="78"/>
                  </a:lnTo>
                  <a:lnTo>
                    <a:pt x="48" y="80"/>
                  </a:lnTo>
                  <a:lnTo>
                    <a:pt x="48" y="80"/>
                  </a:lnTo>
                  <a:lnTo>
                    <a:pt x="46" y="76"/>
                  </a:lnTo>
                  <a:lnTo>
                    <a:pt x="44" y="76"/>
                  </a:lnTo>
                  <a:lnTo>
                    <a:pt x="44" y="76"/>
                  </a:lnTo>
                  <a:lnTo>
                    <a:pt x="46" y="80"/>
                  </a:lnTo>
                  <a:lnTo>
                    <a:pt x="44" y="80"/>
                  </a:lnTo>
                  <a:lnTo>
                    <a:pt x="42" y="80"/>
                  </a:lnTo>
                  <a:lnTo>
                    <a:pt x="40" y="82"/>
                  </a:lnTo>
                  <a:lnTo>
                    <a:pt x="38" y="82"/>
                  </a:lnTo>
                  <a:lnTo>
                    <a:pt x="38" y="82"/>
                  </a:lnTo>
                  <a:lnTo>
                    <a:pt x="34" y="82"/>
                  </a:lnTo>
                  <a:lnTo>
                    <a:pt x="32" y="82"/>
                  </a:lnTo>
                  <a:lnTo>
                    <a:pt x="32" y="84"/>
                  </a:lnTo>
                  <a:lnTo>
                    <a:pt x="30" y="84"/>
                  </a:lnTo>
                  <a:lnTo>
                    <a:pt x="28" y="84"/>
                  </a:lnTo>
                  <a:lnTo>
                    <a:pt x="26" y="84"/>
                  </a:lnTo>
                </a:path>
              </a:pathLst>
            </a:custGeom>
            <a:grpFill/>
            <a:ln w="6350">
              <a:solidFill>
                <a:schemeClr val="bg1"/>
              </a:solidFill>
              <a:prstDash val="solid"/>
              <a:round/>
              <a:headEnd/>
              <a:tailEnd/>
            </a:ln>
          </p:spPr>
          <p:txBody>
            <a:bodyPr/>
            <a:lstStyle/>
            <a:p>
              <a:endParaRPr lang="ru-RU"/>
            </a:p>
          </p:txBody>
        </p:sp>
        <p:sp>
          <p:nvSpPr>
            <p:cNvPr id="53" name="Freeform 240">
              <a:extLst>
                <a:ext uri="{FF2B5EF4-FFF2-40B4-BE49-F238E27FC236}">
                  <a16:creationId xmlns:a16="http://schemas.microsoft.com/office/drawing/2014/main" id="{F2353B28-15F7-42D6-8C75-93958782F164}"/>
                </a:ext>
              </a:extLst>
            </p:cNvPr>
            <p:cNvSpPr>
              <a:spLocks/>
            </p:cNvSpPr>
            <p:nvPr/>
          </p:nvSpPr>
          <p:spPr bwMode="gray">
            <a:xfrm>
              <a:off x="1191" y="2508"/>
              <a:ext cx="224" cy="110"/>
            </a:xfrm>
            <a:custGeom>
              <a:avLst/>
              <a:gdLst>
                <a:gd name="T0" fmla="*/ 194 w 224"/>
                <a:gd name="T1" fmla="*/ 34 h 110"/>
                <a:gd name="T2" fmla="*/ 204 w 224"/>
                <a:gd name="T3" fmla="*/ 40 h 110"/>
                <a:gd name="T4" fmla="*/ 216 w 224"/>
                <a:gd name="T5" fmla="*/ 58 h 110"/>
                <a:gd name="T6" fmla="*/ 224 w 224"/>
                <a:gd name="T7" fmla="*/ 80 h 110"/>
                <a:gd name="T8" fmla="*/ 220 w 224"/>
                <a:gd name="T9" fmla="*/ 82 h 110"/>
                <a:gd name="T10" fmla="*/ 208 w 224"/>
                <a:gd name="T11" fmla="*/ 80 h 110"/>
                <a:gd name="T12" fmla="*/ 194 w 224"/>
                <a:gd name="T13" fmla="*/ 82 h 110"/>
                <a:gd name="T14" fmla="*/ 182 w 224"/>
                <a:gd name="T15" fmla="*/ 88 h 110"/>
                <a:gd name="T16" fmla="*/ 174 w 224"/>
                <a:gd name="T17" fmla="*/ 92 h 110"/>
                <a:gd name="T18" fmla="*/ 168 w 224"/>
                <a:gd name="T19" fmla="*/ 92 h 110"/>
                <a:gd name="T20" fmla="*/ 162 w 224"/>
                <a:gd name="T21" fmla="*/ 98 h 110"/>
                <a:gd name="T22" fmla="*/ 152 w 224"/>
                <a:gd name="T23" fmla="*/ 102 h 110"/>
                <a:gd name="T24" fmla="*/ 136 w 224"/>
                <a:gd name="T25" fmla="*/ 102 h 110"/>
                <a:gd name="T26" fmla="*/ 128 w 224"/>
                <a:gd name="T27" fmla="*/ 98 h 110"/>
                <a:gd name="T28" fmla="*/ 124 w 224"/>
                <a:gd name="T29" fmla="*/ 102 h 110"/>
                <a:gd name="T30" fmla="*/ 118 w 224"/>
                <a:gd name="T31" fmla="*/ 110 h 110"/>
                <a:gd name="T32" fmla="*/ 114 w 224"/>
                <a:gd name="T33" fmla="*/ 110 h 110"/>
                <a:gd name="T34" fmla="*/ 114 w 224"/>
                <a:gd name="T35" fmla="*/ 106 h 110"/>
                <a:gd name="T36" fmla="*/ 116 w 224"/>
                <a:gd name="T37" fmla="*/ 104 h 110"/>
                <a:gd name="T38" fmla="*/ 116 w 224"/>
                <a:gd name="T39" fmla="*/ 100 h 110"/>
                <a:gd name="T40" fmla="*/ 98 w 224"/>
                <a:gd name="T41" fmla="*/ 104 h 110"/>
                <a:gd name="T42" fmla="*/ 92 w 224"/>
                <a:gd name="T43" fmla="*/ 106 h 110"/>
                <a:gd name="T44" fmla="*/ 82 w 224"/>
                <a:gd name="T45" fmla="*/ 108 h 110"/>
                <a:gd name="T46" fmla="*/ 70 w 224"/>
                <a:gd name="T47" fmla="*/ 104 h 110"/>
                <a:gd name="T48" fmla="*/ 58 w 224"/>
                <a:gd name="T49" fmla="*/ 104 h 110"/>
                <a:gd name="T50" fmla="*/ 52 w 224"/>
                <a:gd name="T51" fmla="*/ 110 h 110"/>
                <a:gd name="T52" fmla="*/ 46 w 224"/>
                <a:gd name="T53" fmla="*/ 110 h 110"/>
                <a:gd name="T54" fmla="*/ 34 w 224"/>
                <a:gd name="T55" fmla="*/ 106 h 110"/>
                <a:gd name="T56" fmla="*/ 26 w 224"/>
                <a:gd name="T57" fmla="*/ 102 h 110"/>
                <a:gd name="T58" fmla="*/ 14 w 224"/>
                <a:gd name="T59" fmla="*/ 94 h 110"/>
                <a:gd name="T60" fmla="*/ 12 w 224"/>
                <a:gd name="T61" fmla="*/ 86 h 110"/>
                <a:gd name="T62" fmla="*/ 8 w 224"/>
                <a:gd name="T63" fmla="*/ 76 h 110"/>
                <a:gd name="T64" fmla="*/ 2 w 224"/>
                <a:gd name="T65" fmla="*/ 66 h 110"/>
                <a:gd name="T66" fmla="*/ 0 w 224"/>
                <a:gd name="T67" fmla="*/ 54 h 110"/>
                <a:gd name="T68" fmla="*/ 4 w 224"/>
                <a:gd name="T69" fmla="*/ 50 h 110"/>
                <a:gd name="T70" fmla="*/ 14 w 224"/>
                <a:gd name="T71" fmla="*/ 44 h 110"/>
                <a:gd name="T72" fmla="*/ 20 w 224"/>
                <a:gd name="T73" fmla="*/ 46 h 110"/>
                <a:gd name="T74" fmla="*/ 30 w 224"/>
                <a:gd name="T75" fmla="*/ 44 h 110"/>
                <a:gd name="T76" fmla="*/ 38 w 224"/>
                <a:gd name="T77" fmla="*/ 40 h 110"/>
                <a:gd name="T78" fmla="*/ 50 w 224"/>
                <a:gd name="T79" fmla="*/ 40 h 110"/>
                <a:gd name="T80" fmla="*/ 40 w 224"/>
                <a:gd name="T81" fmla="*/ 36 h 110"/>
                <a:gd name="T82" fmla="*/ 38 w 224"/>
                <a:gd name="T83" fmla="*/ 32 h 110"/>
                <a:gd name="T84" fmla="*/ 42 w 224"/>
                <a:gd name="T85" fmla="*/ 20 h 110"/>
                <a:gd name="T86" fmla="*/ 52 w 224"/>
                <a:gd name="T87" fmla="*/ 16 h 110"/>
                <a:gd name="T88" fmla="*/ 62 w 224"/>
                <a:gd name="T89" fmla="*/ 16 h 110"/>
                <a:gd name="T90" fmla="*/ 72 w 224"/>
                <a:gd name="T91" fmla="*/ 14 h 110"/>
                <a:gd name="T92" fmla="*/ 86 w 224"/>
                <a:gd name="T93" fmla="*/ 4 h 110"/>
                <a:gd name="T94" fmla="*/ 88 w 224"/>
                <a:gd name="T95" fmla="*/ 2 h 110"/>
                <a:gd name="T96" fmla="*/ 98 w 224"/>
                <a:gd name="T97" fmla="*/ 0 h 110"/>
                <a:gd name="T98" fmla="*/ 112 w 224"/>
                <a:gd name="T99" fmla="*/ 4 h 110"/>
                <a:gd name="T100" fmla="*/ 122 w 224"/>
                <a:gd name="T101" fmla="*/ 12 h 110"/>
                <a:gd name="T102" fmla="*/ 132 w 224"/>
                <a:gd name="T103" fmla="*/ 14 h 110"/>
                <a:gd name="T104" fmla="*/ 140 w 224"/>
                <a:gd name="T105" fmla="*/ 12 h 110"/>
                <a:gd name="T106" fmla="*/ 152 w 224"/>
                <a:gd name="T107" fmla="*/ 12 h 110"/>
                <a:gd name="T108" fmla="*/ 158 w 224"/>
                <a:gd name="T109" fmla="*/ 16 h 110"/>
                <a:gd name="T110" fmla="*/ 170 w 224"/>
                <a:gd name="T111" fmla="*/ 24 h 110"/>
                <a:gd name="T112" fmla="*/ 182 w 224"/>
                <a:gd name="T113" fmla="*/ 28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110">
                  <a:moveTo>
                    <a:pt x="188" y="30"/>
                  </a:moveTo>
                  <a:lnTo>
                    <a:pt x="192" y="32"/>
                  </a:lnTo>
                  <a:lnTo>
                    <a:pt x="194" y="34"/>
                  </a:lnTo>
                  <a:lnTo>
                    <a:pt x="198" y="36"/>
                  </a:lnTo>
                  <a:lnTo>
                    <a:pt x="202" y="38"/>
                  </a:lnTo>
                  <a:lnTo>
                    <a:pt x="204" y="40"/>
                  </a:lnTo>
                  <a:lnTo>
                    <a:pt x="204" y="40"/>
                  </a:lnTo>
                  <a:lnTo>
                    <a:pt x="210" y="46"/>
                  </a:lnTo>
                  <a:lnTo>
                    <a:pt x="216" y="58"/>
                  </a:lnTo>
                  <a:lnTo>
                    <a:pt x="220" y="70"/>
                  </a:lnTo>
                  <a:lnTo>
                    <a:pt x="224" y="78"/>
                  </a:lnTo>
                  <a:lnTo>
                    <a:pt x="224" y="80"/>
                  </a:lnTo>
                  <a:lnTo>
                    <a:pt x="222" y="82"/>
                  </a:lnTo>
                  <a:lnTo>
                    <a:pt x="222" y="82"/>
                  </a:lnTo>
                  <a:lnTo>
                    <a:pt x="220" y="82"/>
                  </a:lnTo>
                  <a:lnTo>
                    <a:pt x="220" y="82"/>
                  </a:lnTo>
                  <a:lnTo>
                    <a:pt x="218" y="78"/>
                  </a:lnTo>
                  <a:lnTo>
                    <a:pt x="208" y="80"/>
                  </a:lnTo>
                  <a:lnTo>
                    <a:pt x="204" y="80"/>
                  </a:lnTo>
                  <a:lnTo>
                    <a:pt x="200" y="80"/>
                  </a:lnTo>
                  <a:lnTo>
                    <a:pt x="194" y="82"/>
                  </a:lnTo>
                  <a:lnTo>
                    <a:pt x="190" y="84"/>
                  </a:lnTo>
                  <a:lnTo>
                    <a:pt x="184" y="86"/>
                  </a:lnTo>
                  <a:lnTo>
                    <a:pt x="182" y="88"/>
                  </a:lnTo>
                  <a:lnTo>
                    <a:pt x="180" y="88"/>
                  </a:lnTo>
                  <a:lnTo>
                    <a:pt x="178" y="90"/>
                  </a:lnTo>
                  <a:lnTo>
                    <a:pt x="174" y="92"/>
                  </a:lnTo>
                  <a:lnTo>
                    <a:pt x="172" y="92"/>
                  </a:lnTo>
                  <a:lnTo>
                    <a:pt x="170" y="92"/>
                  </a:lnTo>
                  <a:lnTo>
                    <a:pt x="168" y="92"/>
                  </a:lnTo>
                  <a:lnTo>
                    <a:pt x="166" y="94"/>
                  </a:lnTo>
                  <a:lnTo>
                    <a:pt x="164" y="96"/>
                  </a:lnTo>
                  <a:lnTo>
                    <a:pt x="162" y="98"/>
                  </a:lnTo>
                  <a:lnTo>
                    <a:pt x="162" y="98"/>
                  </a:lnTo>
                  <a:lnTo>
                    <a:pt x="158" y="100"/>
                  </a:lnTo>
                  <a:lnTo>
                    <a:pt x="152" y="102"/>
                  </a:lnTo>
                  <a:lnTo>
                    <a:pt x="146" y="102"/>
                  </a:lnTo>
                  <a:lnTo>
                    <a:pt x="140" y="102"/>
                  </a:lnTo>
                  <a:lnTo>
                    <a:pt x="136" y="102"/>
                  </a:lnTo>
                  <a:lnTo>
                    <a:pt x="132" y="100"/>
                  </a:lnTo>
                  <a:lnTo>
                    <a:pt x="132" y="100"/>
                  </a:lnTo>
                  <a:lnTo>
                    <a:pt x="128" y="98"/>
                  </a:lnTo>
                  <a:lnTo>
                    <a:pt x="126" y="98"/>
                  </a:lnTo>
                  <a:lnTo>
                    <a:pt x="124" y="100"/>
                  </a:lnTo>
                  <a:lnTo>
                    <a:pt x="124" y="102"/>
                  </a:lnTo>
                  <a:lnTo>
                    <a:pt x="124" y="102"/>
                  </a:lnTo>
                  <a:lnTo>
                    <a:pt x="120" y="108"/>
                  </a:lnTo>
                  <a:lnTo>
                    <a:pt x="118" y="110"/>
                  </a:lnTo>
                  <a:lnTo>
                    <a:pt x="116" y="110"/>
                  </a:lnTo>
                  <a:lnTo>
                    <a:pt x="114" y="110"/>
                  </a:lnTo>
                  <a:lnTo>
                    <a:pt x="114" y="110"/>
                  </a:lnTo>
                  <a:lnTo>
                    <a:pt x="112" y="108"/>
                  </a:lnTo>
                  <a:lnTo>
                    <a:pt x="112" y="108"/>
                  </a:lnTo>
                  <a:lnTo>
                    <a:pt x="114" y="106"/>
                  </a:lnTo>
                  <a:lnTo>
                    <a:pt x="114" y="106"/>
                  </a:lnTo>
                  <a:lnTo>
                    <a:pt x="116" y="104"/>
                  </a:lnTo>
                  <a:lnTo>
                    <a:pt x="116" y="104"/>
                  </a:lnTo>
                  <a:lnTo>
                    <a:pt x="116" y="102"/>
                  </a:lnTo>
                  <a:lnTo>
                    <a:pt x="116" y="100"/>
                  </a:lnTo>
                  <a:lnTo>
                    <a:pt x="116" y="100"/>
                  </a:lnTo>
                  <a:lnTo>
                    <a:pt x="108" y="102"/>
                  </a:lnTo>
                  <a:lnTo>
                    <a:pt x="102" y="106"/>
                  </a:lnTo>
                  <a:lnTo>
                    <a:pt x="98" y="104"/>
                  </a:lnTo>
                  <a:lnTo>
                    <a:pt x="96" y="104"/>
                  </a:lnTo>
                  <a:lnTo>
                    <a:pt x="94" y="104"/>
                  </a:lnTo>
                  <a:lnTo>
                    <a:pt x="92" y="106"/>
                  </a:lnTo>
                  <a:lnTo>
                    <a:pt x="88" y="108"/>
                  </a:lnTo>
                  <a:lnTo>
                    <a:pt x="84" y="108"/>
                  </a:lnTo>
                  <a:lnTo>
                    <a:pt x="82" y="108"/>
                  </a:lnTo>
                  <a:lnTo>
                    <a:pt x="80" y="106"/>
                  </a:lnTo>
                  <a:lnTo>
                    <a:pt x="76" y="104"/>
                  </a:lnTo>
                  <a:lnTo>
                    <a:pt x="70" y="104"/>
                  </a:lnTo>
                  <a:lnTo>
                    <a:pt x="64" y="102"/>
                  </a:lnTo>
                  <a:lnTo>
                    <a:pt x="60" y="102"/>
                  </a:lnTo>
                  <a:lnTo>
                    <a:pt x="58" y="104"/>
                  </a:lnTo>
                  <a:lnTo>
                    <a:pt x="58" y="106"/>
                  </a:lnTo>
                  <a:lnTo>
                    <a:pt x="54" y="108"/>
                  </a:lnTo>
                  <a:lnTo>
                    <a:pt x="52" y="110"/>
                  </a:lnTo>
                  <a:lnTo>
                    <a:pt x="48" y="110"/>
                  </a:lnTo>
                  <a:lnTo>
                    <a:pt x="48" y="110"/>
                  </a:lnTo>
                  <a:lnTo>
                    <a:pt x="46" y="110"/>
                  </a:lnTo>
                  <a:lnTo>
                    <a:pt x="42" y="108"/>
                  </a:lnTo>
                  <a:lnTo>
                    <a:pt x="38" y="106"/>
                  </a:lnTo>
                  <a:lnTo>
                    <a:pt x="34" y="106"/>
                  </a:lnTo>
                  <a:lnTo>
                    <a:pt x="32" y="106"/>
                  </a:lnTo>
                  <a:lnTo>
                    <a:pt x="30" y="104"/>
                  </a:lnTo>
                  <a:lnTo>
                    <a:pt x="26" y="102"/>
                  </a:lnTo>
                  <a:lnTo>
                    <a:pt x="22" y="100"/>
                  </a:lnTo>
                  <a:lnTo>
                    <a:pt x="18" y="96"/>
                  </a:lnTo>
                  <a:lnTo>
                    <a:pt x="14" y="94"/>
                  </a:lnTo>
                  <a:lnTo>
                    <a:pt x="12" y="90"/>
                  </a:lnTo>
                  <a:lnTo>
                    <a:pt x="12" y="90"/>
                  </a:lnTo>
                  <a:lnTo>
                    <a:pt x="12" y="86"/>
                  </a:lnTo>
                  <a:lnTo>
                    <a:pt x="10" y="82"/>
                  </a:lnTo>
                  <a:lnTo>
                    <a:pt x="10" y="78"/>
                  </a:lnTo>
                  <a:lnTo>
                    <a:pt x="8" y="76"/>
                  </a:lnTo>
                  <a:lnTo>
                    <a:pt x="2" y="70"/>
                  </a:lnTo>
                  <a:lnTo>
                    <a:pt x="2" y="68"/>
                  </a:lnTo>
                  <a:lnTo>
                    <a:pt x="2" y="66"/>
                  </a:lnTo>
                  <a:lnTo>
                    <a:pt x="0" y="62"/>
                  </a:lnTo>
                  <a:lnTo>
                    <a:pt x="0" y="58"/>
                  </a:lnTo>
                  <a:lnTo>
                    <a:pt x="0" y="54"/>
                  </a:lnTo>
                  <a:lnTo>
                    <a:pt x="2" y="54"/>
                  </a:lnTo>
                  <a:lnTo>
                    <a:pt x="2" y="52"/>
                  </a:lnTo>
                  <a:lnTo>
                    <a:pt x="4" y="50"/>
                  </a:lnTo>
                  <a:lnTo>
                    <a:pt x="6" y="48"/>
                  </a:lnTo>
                  <a:lnTo>
                    <a:pt x="8" y="44"/>
                  </a:lnTo>
                  <a:lnTo>
                    <a:pt x="14" y="44"/>
                  </a:lnTo>
                  <a:lnTo>
                    <a:pt x="14" y="44"/>
                  </a:lnTo>
                  <a:lnTo>
                    <a:pt x="18" y="44"/>
                  </a:lnTo>
                  <a:lnTo>
                    <a:pt x="20" y="46"/>
                  </a:lnTo>
                  <a:lnTo>
                    <a:pt x="26" y="46"/>
                  </a:lnTo>
                  <a:lnTo>
                    <a:pt x="30" y="44"/>
                  </a:lnTo>
                  <a:lnTo>
                    <a:pt x="30" y="44"/>
                  </a:lnTo>
                  <a:lnTo>
                    <a:pt x="32" y="42"/>
                  </a:lnTo>
                  <a:lnTo>
                    <a:pt x="36" y="40"/>
                  </a:lnTo>
                  <a:lnTo>
                    <a:pt x="38" y="40"/>
                  </a:lnTo>
                  <a:lnTo>
                    <a:pt x="42" y="40"/>
                  </a:lnTo>
                  <a:lnTo>
                    <a:pt x="50" y="40"/>
                  </a:lnTo>
                  <a:lnTo>
                    <a:pt x="50" y="40"/>
                  </a:lnTo>
                  <a:lnTo>
                    <a:pt x="46" y="38"/>
                  </a:lnTo>
                  <a:lnTo>
                    <a:pt x="42" y="38"/>
                  </a:lnTo>
                  <a:lnTo>
                    <a:pt x="40" y="36"/>
                  </a:lnTo>
                  <a:lnTo>
                    <a:pt x="40" y="36"/>
                  </a:lnTo>
                  <a:lnTo>
                    <a:pt x="38" y="34"/>
                  </a:lnTo>
                  <a:lnTo>
                    <a:pt x="38" y="32"/>
                  </a:lnTo>
                  <a:lnTo>
                    <a:pt x="38" y="28"/>
                  </a:lnTo>
                  <a:lnTo>
                    <a:pt x="40" y="24"/>
                  </a:lnTo>
                  <a:lnTo>
                    <a:pt x="42" y="20"/>
                  </a:lnTo>
                  <a:lnTo>
                    <a:pt x="48" y="16"/>
                  </a:lnTo>
                  <a:lnTo>
                    <a:pt x="50" y="16"/>
                  </a:lnTo>
                  <a:lnTo>
                    <a:pt x="52" y="16"/>
                  </a:lnTo>
                  <a:lnTo>
                    <a:pt x="56" y="16"/>
                  </a:lnTo>
                  <a:lnTo>
                    <a:pt x="60" y="16"/>
                  </a:lnTo>
                  <a:lnTo>
                    <a:pt x="62" y="16"/>
                  </a:lnTo>
                  <a:lnTo>
                    <a:pt x="64" y="16"/>
                  </a:lnTo>
                  <a:lnTo>
                    <a:pt x="66" y="16"/>
                  </a:lnTo>
                  <a:lnTo>
                    <a:pt x="72" y="14"/>
                  </a:lnTo>
                  <a:lnTo>
                    <a:pt x="76" y="10"/>
                  </a:lnTo>
                  <a:lnTo>
                    <a:pt x="82" y="8"/>
                  </a:lnTo>
                  <a:lnTo>
                    <a:pt x="86" y="4"/>
                  </a:lnTo>
                  <a:lnTo>
                    <a:pt x="86" y="4"/>
                  </a:lnTo>
                  <a:lnTo>
                    <a:pt x="88" y="4"/>
                  </a:lnTo>
                  <a:lnTo>
                    <a:pt x="88" y="2"/>
                  </a:lnTo>
                  <a:lnTo>
                    <a:pt x="90" y="0"/>
                  </a:lnTo>
                  <a:lnTo>
                    <a:pt x="94" y="0"/>
                  </a:lnTo>
                  <a:lnTo>
                    <a:pt x="98" y="0"/>
                  </a:lnTo>
                  <a:lnTo>
                    <a:pt x="104" y="2"/>
                  </a:lnTo>
                  <a:lnTo>
                    <a:pt x="112" y="4"/>
                  </a:lnTo>
                  <a:lnTo>
                    <a:pt x="112" y="4"/>
                  </a:lnTo>
                  <a:lnTo>
                    <a:pt x="114" y="6"/>
                  </a:lnTo>
                  <a:lnTo>
                    <a:pt x="118" y="8"/>
                  </a:lnTo>
                  <a:lnTo>
                    <a:pt x="122" y="12"/>
                  </a:lnTo>
                  <a:lnTo>
                    <a:pt x="128" y="16"/>
                  </a:lnTo>
                  <a:lnTo>
                    <a:pt x="128" y="14"/>
                  </a:lnTo>
                  <a:lnTo>
                    <a:pt x="132" y="14"/>
                  </a:lnTo>
                  <a:lnTo>
                    <a:pt x="136" y="14"/>
                  </a:lnTo>
                  <a:lnTo>
                    <a:pt x="138" y="12"/>
                  </a:lnTo>
                  <a:lnTo>
                    <a:pt x="140" y="12"/>
                  </a:lnTo>
                  <a:lnTo>
                    <a:pt x="142" y="12"/>
                  </a:lnTo>
                  <a:lnTo>
                    <a:pt x="146" y="12"/>
                  </a:lnTo>
                  <a:lnTo>
                    <a:pt x="152" y="12"/>
                  </a:lnTo>
                  <a:lnTo>
                    <a:pt x="156" y="14"/>
                  </a:lnTo>
                  <a:lnTo>
                    <a:pt x="158" y="16"/>
                  </a:lnTo>
                  <a:lnTo>
                    <a:pt x="158" y="16"/>
                  </a:lnTo>
                  <a:lnTo>
                    <a:pt x="162" y="18"/>
                  </a:lnTo>
                  <a:lnTo>
                    <a:pt x="166" y="22"/>
                  </a:lnTo>
                  <a:lnTo>
                    <a:pt x="170" y="24"/>
                  </a:lnTo>
                  <a:lnTo>
                    <a:pt x="180" y="26"/>
                  </a:lnTo>
                  <a:lnTo>
                    <a:pt x="180" y="26"/>
                  </a:lnTo>
                  <a:lnTo>
                    <a:pt x="182" y="28"/>
                  </a:lnTo>
                  <a:lnTo>
                    <a:pt x="186" y="28"/>
                  </a:lnTo>
                  <a:lnTo>
                    <a:pt x="188" y="30"/>
                  </a:lnTo>
                </a:path>
              </a:pathLst>
            </a:custGeom>
            <a:grpFill/>
            <a:ln w="6350">
              <a:solidFill>
                <a:schemeClr val="bg1"/>
              </a:solidFill>
              <a:prstDash val="solid"/>
              <a:round/>
              <a:headEnd/>
              <a:tailEnd/>
            </a:ln>
          </p:spPr>
          <p:txBody>
            <a:bodyPr/>
            <a:lstStyle/>
            <a:p>
              <a:endParaRPr lang="ru-RU"/>
            </a:p>
          </p:txBody>
        </p:sp>
        <p:sp>
          <p:nvSpPr>
            <p:cNvPr id="54" name="Freeform 241">
              <a:extLst>
                <a:ext uri="{FF2B5EF4-FFF2-40B4-BE49-F238E27FC236}">
                  <a16:creationId xmlns:a16="http://schemas.microsoft.com/office/drawing/2014/main" id="{8D220508-69E7-470E-88A6-1B3F95905738}"/>
                </a:ext>
              </a:extLst>
            </p:cNvPr>
            <p:cNvSpPr>
              <a:spLocks/>
            </p:cNvSpPr>
            <p:nvPr/>
          </p:nvSpPr>
          <p:spPr bwMode="gray">
            <a:xfrm>
              <a:off x="1119" y="2438"/>
              <a:ext cx="110" cy="90"/>
            </a:xfrm>
            <a:custGeom>
              <a:avLst/>
              <a:gdLst>
                <a:gd name="T0" fmla="*/ 28 w 110"/>
                <a:gd name="T1" fmla="*/ 74 h 90"/>
                <a:gd name="T2" fmla="*/ 30 w 110"/>
                <a:gd name="T3" fmla="*/ 60 h 90"/>
                <a:gd name="T4" fmla="*/ 32 w 110"/>
                <a:gd name="T5" fmla="*/ 58 h 90"/>
                <a:gd name="T6" fmla="*/ 32 w 110"/>
                <a:gd name="T7" fmla="*/ 54 h 90"/>
                <a:gd name="T8" fmla="*/ 30 w 110"/>
                <a:gd name="T9" fmla="*/ 50 h 90"/>
                <a:gd name="T10" fmla="*/ 26 w 110"/>
                <a:gd name="T11" fmla="*/ 44 h 90"/>
                <a:gd name="T12" fmla="*/ 22 w 110"/>
                <a:gd name="T13" fmla="*/ 36 h 90"/>
                <a:gd name="T14" fmla="*/ 18 w 110"/>
                <a:gd name="T15" fmla="*/ 24 h 90"/>
                <a:gd name="T16" fmla="*/ 14 w 110"/>
                <a:gd name="T17" fmla="*/ 22 h 90"/>
                <a:gd name="T18" fmla="*/ 4 w 110"/>
                <a:gd name="T19" fmla="*/ 12 h 90"/>
                <a:gd name="T20" fmla="*/ 4 w 110"/>
                <a:gd name="T21" fmla="*/ 6 h 90"/>
                <a:gd name="T22" fmla="*/ 0 w 110"/>
                <a:gd name="T23" fmla="*/ 0 h 90"/>
                <a:gd name="T24" fmla="*/ 2 w 110"/>
                <a:gd name="T25" fmla="*/ 0 h 90"/>
                <a:gd name="T26" fmla="*/ 10 w 110"/>
                <a:gd name="T27" fmla="*/ 0 h 90"/>
                <a:gd name="T28" fmla="*/ 18 w 110"/>
                <a:gd name="T29" fmla="*/ 4 h 90"/>
                <a:gd name="T30" fmla="*/ 24 w 110"/>
                <a:gd name="T31" fmla="*/ 10 h 90"/>
                <a:gd name="T32" fmla="*/ 32 w 110"/>
                <a:gd name="T33" fmla="*/ 16 h 90"/>
                <a:gd name="T34" fmla="*/ 44 w 110"/>
                <a:gd name="T35" fmla="*/ 18 h 90"/>
                <a:gd name="T36" fmla="*/ 58 w 110"/>
                <a:gd name="T37" fmla="*/ 12 h 90"/>
                <a:gd name="T38" fmla="*/ 84 w 110"/>
                <a:gd name="T39" fmla="*/ 18 h 90"/>
                <a:gd name="T40" fmla="*/ 100 w 110"/>
                <a:gd name="T41" fmla="*/ 24 h 90"/>
                <a:gd name="T42" fmla="*/ 104 w 110"/>
                <a:gd name="T43" fmla="*/ 26 h 90"/>
                <a:gd name="T44" fmla="*/ 110 w 110"/>
                <a:gd name="T45" fmla="*/ 30 h 90"/>
                <a:gd name="T46" fmla="*/ 110 w 110"/>
                <a:gd name="T47" fmla="*/ 34 h 90"/>
                <a:gd name="T48" fmla="*/ 108 w 110"/>
                <a:gd name="T49" fmla="*/ 42 h 90"/>
                <a:gd name="T50" fmla="*/ 106 w 110"/>
                <a:gd name="T51" fmla="*/ 46 h 90"/>
                <a:gd name="T52" fmla="*/ 104 w 110"/>
                <a:gd name="T53" fmla="*/ 52 h 90"/>
                <a:gd name="T54" fmla="*/ 100 w 110"/>
                <a:gd name="T55" fmla="*/ 56 h 90"/>
                <a:gd name="T56" fmla="*/ 98 w 110"/>
                <a:gd name="T57" fmla="*/ 58 h 90"/>
                <a:gd name="T58" fmla="*/ 94 w 110"/>
                <a:gd name="T59" fmla="*/ 66 h 90"/>
                <a:gd name="T60" fmla="*/ 94 w 110"/>
                <a:gd name="T61" fmla="*/ 68 h 90"/>
                <a:gd name="T62" fmla="*/ 90 w 110"/>
                <a:gd name="T63" fmla="*/ 70 h 90"/>
                <a:gd name="T64" fmla="*/ 82 w 110"/>
                <a:gd name="T65" fmla="*/ 72 h 90"/>
                <a:gd name="T66" fmla="*/ 74 w 110"/>
                <a:gd name="T67" fmla="*/ 82 h 90"/>
                <a:gd name="T68" fmla="*/ 70 w 110"/>
                <a:gd name="T69" fmla="*/ 88 h 90"/>
                <a:gd name="T70" fmla="*/ 62 w 110"/>
                <a:gd name="T71" fmla="*/ 88 h 90"/>
                <a:gd name="T72" fmla="*/ 56 w 110"/>
                <a:gd name="T73" fmla="*/ 88 h 90"/>
                <a:gd name="T74" fmla="*/ 36 w 110"/>
                <a:gd name="T75"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0" h="90">
                  <a:moveTo>
                    <a:pt x="36" y="90"/>
                  </a:moveTo>
                  <a:lnTo>
                    <a:pt x="28" y="74"/>
                  </a:lnTo>
                  <a:lnTo>
                    <a:pt x="24" y="66"/>
                  </a:lnTo>
                  <a:lnTo>
                    <a:pt x="30" y="60"/>
                  </a:lnTo>
                  <a:lnTo>
                    <a:pt x="30" y="60"/>
                  </a:lnTo>
                  <a:lnTo>
                    <a:pt x="32" y="58"/>
                  </a:lnTo>
                  <a:lnTo>
                    <a:pt x="32" y="56"/>
                  </a:lnTo>
                  <a:lnTo>
                    <a:pt x="32" y="54"/>
                  </a:lnTo>
                  <a:lnTo>
                    <a:pt x="30" y="50"/>
                  </a:lnTo>
                  <a:lnTo>
                    <a:pt x="30" y="50"/>
                  </a:lnTo>
                  <a:lnTo>
                    <a:pt x="28" y="48"/>
                  </a:lnTo>
                  <a:lnTo>
                    <a:pt x="26" y="44"/>
                  </a:lnTo>
                  <a:lnTo>
                    <a:pt x="24" y="40"/>
                  </a:lnTo>
                  <a:lnTo>
                    <a:pt x="22" y="36"/>
                  </a:lnTo>
                  <a:lnTo>
                    <a:pt x="22" y="30"/>
                  </a:lnTo>
                  <a:lnTo>
                    <a:pt x="18" y="24"/>
                  </a:lnTo>
                  <a:lnTo>
                    <a:pt x="18" y="20"/>
                  </a:lnTo>
                  <a:lnTo>
                    <a:pt x="14" y="22"/>
                  </a:lnTo>
                  <a:lnTo>
                    <a:pt x="4" y="14"/>
                  </a:lnTo>
                  <a:lnTo>
                    <a:pt x="4" y="12"/>
                  </a:lnTo>
                  <a:lnTo>
                    <a:pt x="4" y="10"/>
                  </a:lnTo>
                  <a:lnTo>
                    <a:pt x="4" y="6"/>
                  </a:lnTo>
                  <a:lnTo>
                    <a:pt x="2" y="2"/>
                  </a:lnTo>
                  <a:lnTo>
                    <a:pt x="0" y="0"/>
                  </a:lnTo>
                  <a:lnTo>
                    <a:pt x="0" y="0"/>
                  </a:lnTo>
                  <a:lnTo>
                    <a:pt x="2" y="0"/>
                  </a:lnTo>
                  <a:lnTo>
                    <a:pt x="4" y="0"/>
                  </a:lnTo>
                  <a:lnTo>
                    <a:pt x="10" y="0"/>
                  </a:lnTo>
                  <a:lnTo>
                    <a:pt x="18" y="2"/>
                  </a:lnTo>
                  <a:lnTo>
                    <a:pt x="18" y="4"/>
                  </a:lnTo>
                  <a:lnTo>
                    <a:pt x="20" y="6"/>
                  </a:lnTo>
                  <a:lnTo>
                    <a:pt x="24" y="10"/>
                  </a:lnTo>
                  <a:lnTo>
                    <a:pt x="28" y="12"/>
                  </a:lnTo>
                  <a:lnTo>
                    <a:pt x="32" y="16"/>
                  </a:lnTo>
                  <a:lnTo>
                    <a:pt x="38" y="18"/>
                  </a:lnTo>
                  <a:lnTo>
                    <a:pt x="44" y="18"/>
                  </a:lnTo>
                  <a:lnTo>
                    <a:pt x="48" y="16"/>
                  </a:lnTo>
                  <a:lnTo>
                    <a:pt x="58" y="12"/>
                  </a:lnTo>
                  <a:lnTo>
                    <a:pt x="70" y="12"/>
                  </a:lnTo>
                  <a:lnTo>
                    <a:pt x="84" y="18"/>
                  </a:lnTo>
                  <a:lnTo>
                    <a:pt x="98" y="22"/>
                  </a:lnTo>
                  <a:lnTo>
                    <a:pt x="100" y="24"/>
                  </a:lnTo>
                  <a:lnTo>
                    <a:pt x="102" y="24"/>
                  </a:lnTo>
                  <a:lnTo>
                    <a:pt x="104" y="26"/>
                  </a:lnTo>
                  <a:lnTo>
                    <a:pt x="108" y="28"/>
                  </a:lnTo>
                  <a:lnTo>
                    <a:pt x="110" y="30"/>
                  </a:lnTo>
                  <a:lnTo>
                    <a:pt x="110" y="32"/>
                  </a:lnTo>
                  <a:lnTo>
                    <a:pt x="110" y="34"/>
                  </a:lnTo>
                  <a:lnTo>
                    <a:pt x="108" y="36"/>
                  </a:lnTo>
                  <a:lnTo>
                    <a:pt x="108" y="42"/>
                  </a:lnTo>
                  <a:lnTo>
                    <a:pt x="106" y="46"/>
                  </a:lnTo>
                  <a:lnTo>
                    <a:pt x="106" y="46"/>
                  </a:lnTo>
                  <a:lnTo>
                    <a:pt x="104" y="48"/>
                  </a:lnTo>
                  <a:lnTo>
                    <a:pt x="104" y="52"/>
                  </a:lnTo>
                  <a:lnTo>
                    <a:pt x="102" y="54"/>
                  </a:lnTo>
                  <a:lnTo>
                    <a:pt x="100" y="56"/>
                  </a:lnTo>
                  <a:lnTo>
                    <a:pt x="98" y="56"/>
                  </a:lnTo>
                  <a:lnTo>
                    <a:pt x="98" y="58"/>
                  </a:lnTo>
                  <a:lnTo>
                    <a:pt x="96" y="62"/>
                  </a:lnTo>
                  <a:lnTo>
                    <a:pt x="94" y="66"/>
                  </a:lnTo>
                  <a:lnTo>
                    <a:pt x="96" y="68"/>
                  </a:lnTo>
                  <a:lnTo>
                    <a:pt x="94" y="68"/>
                  </a:lnTo>
                  <a:lnTo>
                    <a:pt x="92" y="68"/>
                  </a:lnTo>
                  <a:lnTo>
                    <a:pt x="90" y="70"/>
                  </a:lnTo>
                  <a:lnTo>
                    <a:pt x="86" y="70"/>
                  </a:lnTo>
                  <a:lnTo>
                    <a:pt x="82" y="72"/>
                  </a:lnTo>
                  <a:lnTo>
                    <a:pt x="78" y="76"/>
                  </a:lnTo>
                  <a:lnTo>
                    <a:pt x="74" y="82"/>
                  </a:lnTo>
                  <a:lnTo>
                    <a:pt x="72" y="88"/>
                  </a:lnTo>
                  <a:lnTo>
                    <a:pt x="70" y="88"/>
                  </a:lnTo>
                  <a:lnTo>
                    <a:pt x="68" y="88"/>
                  </a:lnTo>
                  <a:lnTo>
                    <a:pt x="62" y="88"/>
                  </a:lnTo>
                  <a:lnTo>
                    <a:pt x="58" y="88"/>
                  </a:lnTo>
                  <a:lnTo>
                    <a:pt x="56" y="88"/>
                  </a:lnTo>
                  <a:lnTo>
                    <a:pt x="54" y="86"/>
                  </a:lnTo>
                  <a:lnTo>
                    <a:pt x="36" y="90"/>
                  </a:lnTo>
                </a:path>
              </a:pathLst>
            </a:custGeom>
            <a:grpFill/>
            <a:ln w="6350">
              <a:solidFill>
                <a:schemeClr val="bg1"/>
              </a:solidFill>
              <a:prstDash val="solid"/>
              <a:round/>
              <a:headEnd/>
              <a:tailEnd/>
            </a:ln>
          </p:spPr>
          <p:txBody>
            <a:bodyPr/>
            <a:lstStyle/>
            <a:p>
              <a:endParaRPr lang="ru-RU"/>
            </a:p>
          </p:txBody>
        </p:sp>
        <p:sp>
          <p:nvSpPr>
            <p:cNvPr id="55" name="Freeform 242">
              <a:extLst>
                <a:ext uri="{FF2B5EF4-FFF2-40B4-BE49-F238E27FC236}">
                  <a16:creationId xmlns:a16="http://schemas.microsoft.com/office/drawing/2014/main" id="{DFE0F788-6847-4824-A615-BF627B459657}"/>
                </a:ext>
              </a:extLst>
            </p:cNvPr>
            <p:cNvSpPr>
              <a:spLocks/>
            </p:cNvSpPr>
            <p:nvPr/>
          </p:nvSpPr>
          <p:spPr bwMode="gray">
            <a:xfrm>
              <a:off x="1107" y="2524"/>
              <a:ext cx="84" cy="84"/>
            </a:xfrm>
            <a:custGeom>
              <a:avLst/>
              <a:gdLst>
                <a:gd name="T0" fmla="*/ 84 w 84"/>
                <a:gd name="T1" fmla="*/ 2 h 84"/>
                <a:gd name="T2" fmla="*/ 72 w 84"/>
                <a:gd name="T3" fmla="*/ 4 h 84"/>
                <a:gd name="T4" fmla="*/ 72 w 84"/>
                <a:gd name="T5" fmla="*/ 4 h 84"/>
                <a:gd name="T6" fmla="*/ 70 w 84"/>
                <a:gd name="T7" fmla="*/ 4 h 84"/>
                <a:gd name="T8" fmla="*/ 68 w 84"/>
                <a:gd name="T9" fmla="*/ 2 h 84"/>
                <a:gd name="T10" fmla="*/ 66 w 84"/>
                <a:gd name="T11" fmla="*/ 0 h 84"/>
                <a:gd name="T12" fmla="*/ 48 w 84"/>
                <a:gd name="T13" fmla="*/ 4 h 84"/>
                <a:gd name="T14" fmla="*/ 34 w 84"/>
                <a:gd name="T15" fmla="*/ 6 h 84"/>
                <a:gd name="T16" fmla="*/ 20 w 84"/>
                <a:gd name="T17" fmla="*/ 8 h 84"/>
                <a:gd name="T18" fmla="*/ 20 w 84"/>
                <a:gd name="T19" fmla="*/ 10 h 84"/>
                <a:gd name="T20" fmla="*/ 18 w 84"/>
                <a:gd name="T21" fmla="*/ 12 h 84"/>
                <a:gd name="T22" fmla="*/ 18 w 84"/>
                <a:gd name="T23" fmla="*/ 16 h 84"/>
                <a:gd name="T24" fmla="*/ 18 w 84"/>
                <a:gd name="T25" fmla="*/ 16 h 84"/>
                <a:gd name="T26" fmla="*/ 16 w 84"/>
                <a:gd name="T27" fmla="*/ 18 h 84"/>
                <a:gd name="T28" fmla="*/ 12 w 84"/>
                <a:gd name="T29" fmla="*/ 20 h 84"/>
                <a:gd name="T30" fmla="*/ 8 w 84"/>
                <a:gd name="T31" fmla="*/ 22 h 84"/>
                <a:gd name="T32" fmla="*/ 6 w 84"/>
                <a:gd name="T33" fmla="*/ 26 h 84"/>
                <a:gd name="T34" fmla="*/ 2 w 84"/>
                <a:gd name="T35" fmla="*/ 30 h 84"/>
                <a:gd name="T36" fmla="*/ 0 w 84"/>
                <a:gd name="T37" fmla="*/ 36 h 84"/>
                <a:gd name="T38" fmla="*/ 0 w 84"/>
                <a:gd name="T39" fmla="*/ 36 h 84"/>
                <a:gd name="T40" fmla="*/ 0 w 84"/>
                <a:gd name="T41" fmla="*/ 38 h 84"/>
                <a:gd name="T42" fmla="*/ 0 w 84"/>
                <a:gd name="T43" fmla="*/ 40 h 84"/>
                <a:gd name="T44" fmla="*/ 2 w 84"/>
                <a:gd name="T45" fmla="*/ 44 h 84"/>
                <a:gd name="T46" fmla="*/ 4 w 84"/>
                <a:gd name="T47" fmla="*/ 48 h 84"/>
                <a:gd name="T48" fmla="*/ 10 w 84"/>
                <a:gd name="T49" fmla="*/ 56 h 84"/>
                <a:gd name="T50" fmla="*/ 18 w 84"/>
                <a:gd name="T51" fmla="*/ 66 h 84"/>
                <a:gd name="T52" fmla="*/ 26 w 84"/>
                <a:gd name="T53" fmla="*/ 76 h 84"/>
                <a:gd name="T54" fmla="*/ 30 w 84"/>
                <a:gd name="T55" fmla="*/ 84 h 84"/>
                <a:gd name="T56" fmla="*/ 42 w 84"/>
                <a:gd name="T57" fmla="*/ 84 h 84"/>
                <a:gd name="T58" fmla="*/ 44 w 84"/>
                <a:gd name="T59" fmla="*/ 66 h 84"/>
                <a:gd name="T60" fmla="*/ 46 w 84"/>
                <a:gd name="T61" fmla="*/ 66 h 84"/>
                <a:gd name="T62" fmla="*/ 48 w 84"/>
                <a:gd name="T63" fmla="*/ 64 h 84"/>
                <a:gd name="T64" fmla="*/ 50 w 84"/>
                <a:gd name="T65" fmla="*/ 62 h 84"/>
                <a:gd name="T66" fmla="*/ 54 w 84"/>
                <a:gd name="T67" fmla="*/ 56 h 84"/>
                <a:gd name="T68" fmla="*/ 60 w 84"/>
                <a:gd name="T69" fmla="*/ 48 h 84"/>
                <a:gd name="T70" fmla="*/ 58 w 84"/>
                <a:gd name="T71" fmla="*/ 48 h 84"/>
                <a:gd name="T72" fmla="*/ 58 w 84"/>
                <a:gd name="T73" fmla="*/ 46 h 84"/>
                <a:gd name="T74" fmla="*/ 58 w 84"/>
                <a:gd name="T75" fmla="*/ 42 h 84"/>
                <a:gd name="T76" fmla="*/ 58 w 84"/>
                <a:gd name="T77" fmla="*/ 38 h 84"/>
                <a:gd name="T78" fmla="*/ 60 w 84"/>
                <a:gd name="T79" fmla="*/ 32 h 84"/>
                <a:gd name="T80" fmla="*/ 64 w 84"/>
                <a:gd name="T81" fmla="*/ 26 h 84"/>
                <a:gd name="T82" fmla="*/ 64 w 84"/>
                <a:gd name="T83" fmla="*/ 24 h 84"/>
                <a:gd name="T84" fmla="*/ 64 w 84"/>
                <a:gd name="T85" fmla="*/ 22 h 84"/>
                <a:gd name="T86" fmla="*/ 68 w 84"/>
                <a:gd name="T87" fmla="*/ 20 h 84"/>
                <a:gd name="T88" fmla="*/ 70 w 84"/>
                <a:gd name="T89" fmla="*/ 18 h 84"/>
                <a:gd name="T90" fmla="*/ 74 w 84"/>
                <a:gd name="T91" fmla="*/ 16 h 84"/>
                <a:gd name="T92" fmla="*/ 78 w 84"/>
                <a:gd name="T93" fmla="*/ 16 h 84"/>
                <a:gd name="T94" fmla="*/ 84 w 84"/>
                <a:gd name="T95" fmla="*/ 18 h 84"/>
                <a:gd name="T96" fmla="*/ 84 w 84"/>
                <a:gd name="T97" fmla="*/ 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4" h="84">
                  <a:moveTo>
                    <a:pt x="84" y="2"/>
                  </a:moveTo>
                  <a:lnTo>
                    <a:pt x="72" y="4"/>
                  </a:lnTo>
                  <a:lnTo>
                    <a:pt x="72" y="4"/>
                  </a:lnTo>
                  <a:lnTo>
                    <a:pt x="70" y="4"/>
                  </a:lnTo>
                  <a:lnTo>
                    <a:pt x="68" y="2"/>
                  </a:lnTo>
                  <a:lnTo>
                    <a:pt x="66" y="0"/>
                  </a:lnTo>
                  <a:lnTo>
                    <a:pt x="48" y="4"/>
                  </a:lnTo>
                  <a:lnTo>
                    <a:pt x="34" y="6"/>
                  </a:lnTo>
                  <a:lnTo>
                    <a:pt x="20" y="8"/>
                  </a:lnTo>
                  <a:lnTo>
                    <a:pt x="20" y="10"/>
                  </a:lnTo>
                  <a:lnTo>
                    <a:pt x="18" y="12"/>
                  </a:lnTo>
                  <a:lnTo>
                    <a:pt x="18" y="16"/>
                  </a:lnTo>
                  <a:lnTo>
                    <a:pt x="18" y="16"/>
                  </a:lnTo>
                  <a:lnTo>
                    <a:pt x="16" y="18"/>
                  </a:lnTo>
                  <a:lnTo>
                    <a:pt x="12" y="20"/>
                  </a:lnTo>
                  <a:lnTo>
                    <a:pt x="8" y="22"/>
                  </a:lnTo>
                  <a:lnTo>
                    <a:pt x="6" y="26"/>
                  </a:lnTo>
                  <a:lnTo>
                    <a:pt x="2" y="30"/>
                  </a:lnTo>
                  <a:lnTo>
                    <a:pt x="0" y="36"/>
                  </a:lnTo>
                  <a:lnTo>
                    <a:pt x="0" y="36"/>
                  </a:lnTo>
                  <a:lnTo>
                    <a:pt x="0" y="38"/>
                  </a:lnTo>
                  <a:lnTo>
                    <a:pt x="0" y="40"/>
                  </a:lnTo>
                  <a:lnTo>
                    <a:pt x="2" y="44"/>
                  </a:lnTo>
                  <a:lnTo>
                    <a:pt x="4" y="48"/>
                  </a:lnTo>
                  <a:lnTo>
                    <a:pt x="10" y="56"/>
                  </a:lnTo>
                  <a:lnTo>
                    <a:pt x="18" y="66"/>
                  </a:lnTo>
                  <a:lnTo>
                    <a:pt x="26" y="76"/>
                  </a:lnTo>
                  <a:lnTo>
                    <a:pt x="30" y="84"/>
                  </a:lnTo>
                  <a:lnTo>
                    <a:pt x="42" y="84"/>
                  </a:lnTo>
                  <a:lnTo>
                    <a:pt x="44" y="66"/>
                  </a:lnTo>
                  <a:lnTo>
                    <a:pt x="46" y="66"/>
                  </a:lnTo>
                  <a:lnTo>
                    <a:pt x="48" y="64"/>
                  </a:lnTo>
                  <a:lnTo>
                    <a:pt x="50" y="62"/>
                  </a:lnTo>
                  <a:lnTo>
                    <a:pt x="54" y="56"/>
                  </a:lnTo>
                  <a:lnTo>
                    <a:pt x="60" y="48"/>
                  </a:lnTo>
                  <a:lnTo>
                    <a:pt x="58" y="48"/>
                  </a:lnTo>
                  <a:lnTo>
                    <a:pt x="58" y="46"/>
                  </a:lnTo>
                  <a:lnTo>
                    <a:pt x="58" y="42"/>
                  </a:lnTo>
                  <a:lnTo>
                    <a:pt x="58" y="38"/>
                  </a:lnTo>
                  <a:lnTo>
                    <a:pt x="60" y="32"/>
                  </a:lnTo>
                  <a:lnTo>
                    <a:pt x="64" y="26"/>
                  </a:lnTo>
                  <a:lnTo>
                    <a:pt x="64" y="24"/>
                  </a:lnTo>
                  <a:lnTo>
                    <a:pt x="64" y="22"/>
                  </a:lnTo>
                  <a:lnTo>
                    <a:pt x="68" y="20"/>
                  </a:lnTo>
                  <a:lnTo>
                    <a:pt x="70" y="18"/>
                  </a:lnTo>
                  <a:lnTo>
                    <a:pt x="74" y="16"/>
                  </a:lnTo>
                  <a:lnTo>
                    <a:pt x="78" y="16"/>
                  </a:lnTo>
                  <a:lnTo>
                    <a:pt x="84" y="18"/>
                  </a:lnTo>
                  <a:lnTo>
                    <a:pt x="84" y="2"/>
                  </a:lnTo>
                </a:path>
              </a:pathLst>
            </a:custGeom>
            <a:grpFill/>
            <a:ln w="6350">
              <a:solidFill>
                <a:schemeClr val="bg1"/>
              </a:solidFill>
              <a:prstDash val="solid"/>
              <a:round/>
              <a:headEnd/>
              <a:tailEnd/>
            </a:ln>
          </p:spPr>
          <p:txBody>
            <a:bodyPr/>
            <a:lstStyle/>
            <a:p>
              <a:endParaRPr lang="ru-RU"/>
            </a:p>
          </p:txBody>
        </p:sp>
        <p:sp>
          <p:nvSpPr>
            <p:cNvPr id="56" name="Freeform 243">
              <a:extLst>
                <a:ext uri="{FF2B5EF4-FFF2-40B4-BE49-F238E27FC236}">
                  <a16:creationId xmlns:a16="http://schemas.microsoft.com/office/drawing/2014/main" id="{E5F92F5F-18D1-48FE-9163-A1D2ED19AD88}"/>
                </a:ext>
              </a:extLst>
            </p:cNvPr>
            <p:cNvSpPr>
              <a:spLocks/>
            </p:cNvSpPr>
            <p:nvPr/>
          </p:nvSpPr>
          <p:spPr bwMode="gray">
            <a:xfrm>
              <a:off x="1099" y="2496"/>
              <a:ext cx="28" cy="64"/>
            </a:xfrm>
            <a:custGeom>
              <a:avLst/>
              <a:gdLst>
                <a:gd name="T0" fmla="*/ 0 w 28"/>
                <a:gd name="T1" fmla="*/ 20 h 64"/>
                <a:gd name="T2" fmla="*/ 8 w 28"/>
                <a:gd name="T3" fmla="*/ 28 h 64"/>
                <a:gd name="T4" fmla="*/ 10 w 28"/>
                <a:gd name="T5" fmla="*/ 28 h 64"/>
                <a:gd name="T6" fmla="*/ 10 w 28"/>
                <a:gd name="T7" fmla="*/ 32 h 64"/>
                <a:gd name="T8" fmla="*/ 12 w 28"/>
                <a:gd name="T9" fmla="*/ 36 h 64"/>
                <a:gd name="T10" fmla="*/ 12 w 28"/>
                <a:gd name="T11" fmla="*/ 40 h 64"/>
                <a:gd name="T12" fmla="*/ 10 w 28"/>
                <a:gd name="T13" fmla="*/ 40 h 64"/>
                <a:gd name="T14" fmla="*/ 10 w 28"/>
                <a:gd name="T15" fmla="*/ 40 h 64"/>
                <a:gd name="T16" fmla="*/ 10 w 28"/>
                <a:gd name="T17" fmla="*/ 44 h 64"/>
                <a:gd name="T18" fmla="*/ 8 w 28"/>
                <a:gd name="T19" fmla="*/ 48 h 64"/>
                <a:gd name="T20" fmla="*/ 8 w 28"/>
                <a:gd name="T21" fmla="*/ 54 h 64"/>
                <a:gd name="T22" fmla="*/ 8 w 28"/>
                <a:gd name="T23" fmla="*/ 54 h 64"/>
                <a:gd name="T24" fmla="*/ 8 w 28"/>
                <a:gd name="T25" fmla="*/ 58 h 64"/>
                <a:gd name="T26" fmla="*/ 8 w 28"/>
                <a:gd name="T27" fmla="*/ 60 h 64"/>
                <a:gd name="T28" fmla="*/ 8 w 28"/>
                <a:gd name="T29" fmla="*/ 64 h 64"/>
                <a:gd name="T30" fmla="*/ 8 w 28"/>
                <a:gd name="T31" fmla="*/ 62 h 64"/>
                <a:gd name="T32" fmla="*/ 8 w 28"/>
                <a:gd name="T33" fmla="*/ 60 h 64"/>
                <a:gd name="T34" fmla="*/ 10 w 28"/>
                <a:gd name="T35" fmla="*/ 58 h 64"/>
                <a:gd name="T36" fmla="*/ 14 w 28"/>
                <a:gd name="T37" fmla="*/ 54 h 64"/>
                <a:gd name="T38" fmla="*/ 18 w 28"/>
                <a:gd name="T39" fmla="*/ 50 h 64"/>
                <a:gd name="T40" fmla="*/ 26 w 28"/>
                <a:gd name="T41" fmla="*/ 44 h 64"/>
                <a:gd name="T42" fmla="*/ 26 w 28"/>
                <a:gd name="T43" fmla="*/ 42 h 64"/>
                <a:gd name="T44" fmla="*/ 26 w 28"/>
                <a:gd name="T45" fmla="*/ 40 h 64"/>
                <a:gd name="T46" fmla="*/ 28 w 28"/>
                <a:gd name="T47" fmla="*/ 38 h 64"/>
                <a:gd name="T48" fmla="*/ 28 w 28"/>
                <a:gd name="T49" fmla="*/ 36 h 64"/>
                <a:gd name="T50" fmla="*/ 28 w 28"/>
                <a:gd name="T51" fmla="*/ 36 h 64"/>
                <a:gd name="T52" fmla="*/ 26 w 28"/>
                <a:gd name="T53" fmla="*/ 34 h 64"/>
                <a:gd name="T54" fmla="*/ 26 w 28"/>
                <a:gd name="T55" fmla="*/ 32 h 64"/>
                <a:gd name="T56" fmla="*/ 26 w 28"/>
                <a:gd name="T57" fmla="*/ 28 h 64"/>
                <a:gd name="T58" fmla="*/ 26 w 28"/>
                <a:gd name="T59" fmla="*/ 24 h 64"/>
                <a:gd name="T60" fmla="*/ 26 w 28"/>
                <a:gd name="T61" fmla="*/ 22 h 64"/>
                <a:gd name="T62" fmla="*/ 26 w 28"/>
                <a:gd name="T63" fmla="*/ 18 h 64"/>
                <a:gd name="T64" fmla="*/ 24 w 28"/>
                <a:gd name="T65" fmla="*/ 14 h 64"/>
                <a:gd name="T66" fmla="*/ 22 w 28"/>
                <a:gd name="T67" fmla="*/ 8 h 64"/>
                <a:gd name="T68" fmla="*/ 20 w 28"/>
                <a:gd name="T69" fmla="*/ 4 h 64"/>
                <a:gd name="T70" fmla="*/ 20 w 28"/>
                <a:gd name="T71" fmla="*/ 4 h 64"/>
                <a:gd name="T72" fmla="*/ 18 w 28"/>
                <a:gd name="T73" fmla="*/ 2 h 64"/>
                <a:gd name="T74" fmla="*/ 16 w 28"/>
                <a:gd name="T75" fmla="*/ 0 h 64"/>
                <a:gd name="T76" fmla="*/ 12 w 28"/>
                <a:gd name="T77" fmla="*/ 0 h 64"/>
                <a:gd name="T78" fmla="*/ 8 w 28"/>
                <a:gd name="T79" fmla="*/ 0 h 64"/>
                <a:gd name="T80" fmla="*/ 8 w 28"/>
                <a:gd name="T81" fmla="*/ 0 h 64"/>
                <a:gd name="T82" fmla="*/ 6 w 28"/>
                <a:gd name="T83" fmla="*/ 2 h 64"/>
                <a:gd name="T84" fmla="*/ 6 w 28"/>
                <a:gd name="T85" fmla="*/ 2 h 64"/>
                <a:gd name="T86" fmla="*/ 0 w 28"/>
                <a:gd name="T87" fmla="*/ 2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 h="64">
                  <a:moveTo>
                    <a:pt x="0" y="20"/>
                  </a:moveTo>
                  <a:lnTo>
                    <a:pt x="8" y="28"/>
                  </a:lnTo>
                  <a:lnTo>
                    <a:pt x="10" y="28"/>
                  </a:lnTo>
                  <a:lnTo>
                    <a:pt x="10" y="32"/>
                  </a:lnTo>
                  <a:lnTo>
                    <a:pt x="12" y="36"/>
                  </a:lnTo>
                  <a:lnTo>
                    <a:pt x="12" y="40"/>
                  </a:lnTo>
                  <a:lnTo>
                    <a:pt x="10" y="40"/>
                  </a:lnTo>
                  <a:lnTo>
                    <a:pt x="10" y="40"/>
                  </a:lnTo>
                  <a:lnTo>
                    <a:pt x="10" y="44"/>
                  </a:lnTo>
                  <a:lnTo>
                    <a:pt x="8" y="48"/>
                  </a:lnTo>
                  <a:lnTo>
                    <a:pt x="8" y="54"/>
                  </a:lnTo>
                  <a:lnTo>
                    <a:pt x="8" y="54"/>
                  </a:lnTo>
                  <a:lnTo>
                    <a:pt x="8" y="58"/>
                  </a:lnTo>
                  <a:lnTo>
                    <a:pt x="8" y="60"/>
                  </a:lnTo>
                  <a:lnTo>
                    <a:pt x="8" y="64"/>
                  </a:lnTo>
                  <a:lnTo>
                    <a:pt x="8" y="62"/>
                  </a:lnTo>
                  <a:lnTo>
                    <a:pt x="8" y="60"/>
                  </a:lnTo>
                  <a:lnTo>
                    <a:pt x="10" y="58"/>
                  </a:lnTo>
                  <a:lnTo>
                    <a:pt x="14" y="54"/>
                  </a:lnTo>
                  <a:lnTo>
                    <a:pt x="18" y="50"/>
                  </a:lnTo>
                  <a:lnTo>
                    <a:pt x="26" y="44"/>
                  </a:lnTo>
                  <a:lnTo>
                    <a:pt x="26" y="42"/>
                  </a:lnTo>
                  <a:lnTo>
                    <a:pt x="26" y="40"/>
                  </a:lnTo>
                  <a:lnTo>
                    <a:pt x="28" y="38"/>
                  </a:lnTo>
                  <a:lnTo>
                    <a:pt x="28" y="36"/>
                  </a:lnTo>
                  <a:lnTo>
                    <a:pt x="28" y="36"/>
                  </a:lnTo>
                  <a:lnTo>
                    <a:pt x="26" y="34"/>
                  </a:lnTo>
                  <a:lnTo>
                    <a:pt x="26" y="32"/>
                  </a:lnTo>
                  <a:lnTo>
                    <a:pt x="26" y="28"/>
                  </a:lnTo>
                  <a:lnTo>
                    <a:pt x="26" y="24"/>
                  </a:lnTo>
                  <a:lnTo>
                    <a:pt x="26" y="22"/>
                  </a:lnTo>
                  <a:lnTo>
                    <a:pt x="26" y="18"/>
                  </a:lnTo>
                  <a:lnTo>
                    <a:pt x="24" y="14"/>
                  </a:lnTo>
                  <a:lnTo>
                    <a:pt x="22" y="8"/>
                  </a:lnTo>
                  <a:lnTo>
                    <a:pt x="20" y="4"/>
                  </a:lnTo>
                  <a:lnTo>
                    <a:pt x="20" y="4"/>
                  </a:lnTo>
                  <a:lnTo>
                    <a:pt x="18" y="2"/>
                  </a:lnTo>
                  <a:lnTo>
                    <a:pt x="16" y="0"/>
                  </a:lnTo>
                  <a:lnTo>
                    <a:pt x="12" y="0"/>
                  </a:lnTo>
                  <a:lnTo>
                    <a:pt x="8" y="0"/>
                  </a:lnTo>
                  <a:lnTo>
                    <a:pt x="8" y="0"/>
                  </a:lnTo>
                  <a:lnTo>
                    <a:pt x="6" y="2"/>
                  </a:lnTo>
                  <a:lnTo>
                    <a:pt x="6" y="2"/>
                  </a:lnTo>
                  <a:lnTo>
                    <a:pt x="0" y="20"/>
                  </a:lnTo>
                </a:path>
              </a:pathLst>
            </a:custGeom>
            <a:grpFill/>
            <a:ln w="6350">
              <a:solidFill>
                <a:schemeClr val="bg1"/>
              </a:solidFill>
              <a:prstDash val="solid"/>
              <a:round/>
              <a:headEnd/>
              <a:tailEnd/>
            </a:ln>
          </p:spPr>
          <p:txBody>
            <a:bodyPr/>
            <a:lstStyle/>
            <a:p>
              <a:endParaRPr lang="ru-RU"/>
            </a:p>
          </p:txBody>
        </p:sp>
        <p:sp>
          <p:nvSpPr>
            <p:cNvPr id="57" name="Freeform 244">
              <a:extLst>
                <a:ext uri="{FF2B5EF4-FFF2-40B4-BE49-F238E27FC236}">
                  <a16:creationId xmlns:a16="http://schemas.microsoft.com/office/drawing/2014/main" id="{7A424F9E-0A37-498D-B5DB-9C741A30326A}"/>
                </a:ext>
              </a:extLst>
            </p:cNvPr>
            <p:cNvSpPr>
              <a:spLocks/>
            </p:cNvSpPr>
            <p:nvPr/>
          </p:nvSpPr>
          <p:spPr bwMode="gray">
            <a:xfrm>
              <a:off x="1013" y="2418"/>
              <a:ext cx="142" cy="114"/>
            </a:xfrm>
            <a:custGeom>
              <a:avLst/>
              <a:gdLst>
                <a:gd name="T0" fmla="*/ 20 w 142"/>
                <a:gd name="T1" fmla="*/ 42 h 114"/>
                <a:gd name="T2" fmla="*/ 20 w 142"/>
                <a:gd name="T3" fmla="*/ 40 h 114"/>
                <a:gd name="T4" fmla="*/ 18 w 142"/>
                <a:gd name="T5" fmla="*/ 38 h 114"/>
                <a:gd name="T6" fmla="*/ 20 w 142"/>
                <a:gd name="T7" fmla="*/ 36 h 114"/>
                <a:gd name="T8" fmla="*/ 14 w 142"/>
                <a:gd name="T9" fmla="*/ 34 h 114"/>
                <a:gd name="T10" fmla="*/ 6 w 142"/>
                <a:gd name="T11" fmla="*/ 30 h 114"/>
                <a:gd name="T12" fmla="*/ 0 w 142"/>
                <a:gd name="T13" fmla="*/ 26 h 114"/>
                <a:gd name="T14" fmla="*/ 2 w 142"/>
                <a:gd name="T15" fmla="*/ 24 h 114"/>
                <a:gd name="T16" fmla="*/ 20 w 142"/>
                <a:gd name="T17" fmla="*/ 16 h 114"/>
                <a:gd name="T18" fmla="*/ 32 w 142"/>
                <a:gd name="T19" fmla="*/ 12 h 114"/>
                <a:gd name="T20" fmla="*/ 54 w 142"/>
                <a:gd name="T21" fmla="*/ 6 h 114"/>
                <a:gd name="T22" fmla="*/ 58 w 142"/>
                <a:gd name="T23" fmla="*/ 2 h 114"/>
                <a:gd name="T24" fmla="*/ 60 w 142"/>
                <a:gd name="T25" fmla="*/ 0 h 114"/>
                <a:gd name="T26" fmla="*/ 68 w 142"/>
                <a:gd name="T27" fmla="*/ 24 h 114"/>
                <a:gd name="T28" fmla="*/ 86 w 142"/>
                <a:gd name="T29" fmla="*/ 24 h 114"/>
                <a:gd name="T30" fmla="*/ 92 w 142"/>
                <a:gd name="T31" fmla="*/ 22 h 114"/>
                <a:gd name="T32" fmla="*/ 102 w 142"/>
                <a:gd name="T33" fmla="*/ 18 h 114"/>
                <a:gd name="T34" fmla="*/ 108 w 142"/>
                <a:gd name="T35" fmla="*/ 20 h 114"/>
                <a:gd name="T36" fmla="*/ 110 w 142"/>
                <a:gd name="T37" fmla="*/ 26 h 114"/>
                <a:gd name="T38" fmla="*/ 110 w 142"/>
                <a:gd name="T39" fmla="*/ 32 h 114"/>
                <a:gd name="T40" fmla="*/ 120 w 142"/>
                <a:gd name="T41" fmla="*/ 42 h 114"/>
                <a:gd name="T42" fmla="*/ 124 w 142"/>
                <a:gd name="T43" fmla="*/ 44 h 114"/>
                <a:gd name="T44" fmla="*/ 128 w 142"/>
                <a:gd name="T45" fmla="*/ 56 h 114"/>
                <a:gd name="T46" fmla="*/ 132 w 142"/>
                <a:gd name="T47" fmla="*/ 64 h 114"/>
                <a:gd name="T48" fmla="*/ 136 w 142"/>
                <a:gd name="T49" fmla="*/ 70 h 114"/>
                <a:gd name="T50" fmla="*/ 138 w 142"/>
                <a:gd name="T51" fmla="*/ 74 h 114"/>
                <a:gd name="T52" fmla="*/ 138 w 142"/>
                <a:gd name="T53" fmla="*/ 78 h 114"/>
                <a:gd name="T54" fmla="*/ 136 w 142"/>
                <a:gd name="T55" fmla="*/ 80 h 114"/>
                <a:gd name="T56" fmla="*/ 134 w 142"/>
                <a:gd name="T57" fmla="*/ 94 h 114"/>
                <a:gd name="T58" fmla="*/ 128 w 142"/>
                <a:gd name="T59" fmla="*/ 112 h 114"/>
                <a:gd name="T60" fmla="*/ 112 w 142"/>
                <a:gd name="T61" fmla="*/ 110 h 114"/>
                <a:gd name="T62" fmla="*/ 112 w 142"/>
                <a:gd name="T63" fmla="*/ 104 h 114"/>
                <a:gd name="T64" fmla="*/ 112 w 142"/>
                <a:gd name="T65" fmla="*/ 102 h 114"/>
                <a:gd name="T66" fmla="*/ 110 w 142"/>
                <a:gd name="T67" fmla="*/ 92 h 114"/>
                <a:gd name="T68" fmla="*/ 108 w 142"/>
                <a:gd name="T69" fmla="*/ 86 h 114"/>
                <a:gd name="T70" fmla="*/ 106 w 142"/>
                <a:gd name="T71" fmla="*/ 82 h 114"/>
                <a:gd name="T72" fmla="*/ 98 w 142"/>
                <a:gd name="T73" fmla="*/ 78 h 114"/>
                <a:gd name="T74" fmla="*/ 94 w 142"/>
                <a:gd name="T75" fmla="*/ 80 h 114"/>
                <a:gd name="T76" fmla="*/ 92 w 142"/>
                <a:gd name="T77" fmla="*/ 80 h 114"/>
                <a:gd name="T78" fmla="*/ 64 w 142"/>
                <a:gd name="T79" fmla="*/ 76 h 114"/>
                <a:gd name="T80" fmla="*/ 58 w 142"/>
                <a:gd name="T81" fmla="*/ 74 h 114"/>
                <a:gd name="T82" fmla="*/ 52 w 142"/>
                <a:gd name="T83" fmla="*/ 70 h 114"/>
                <a:gd name="T84" fmla="*/ 46 w 142"/>
                <a:gd name="T85" fmla="*/ 60 h 114"/>
                <a:gd name="T86" fmla="*/ 38 w 142"/>
                <a:gd name="T87" fmla="*/ 6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2" h="114">
                  <a:moveTo>
                    <a:pt x="26" y="52"/>
                  </a:moveTo>
                  <a:lnTo>
                    <a:pt x="20" y="42"/>
                  </a:lnTo>
                  <a:lnTo>
                    <a:pt x="20" y="40"/>
                  </a:lnTo>
                  <a:lnTo>
                    <a:pt x="20" y="40"/>
                  </a:lnTo>
                  <a:lnTo>
                    <a:pt x="18" y="38"/>
                  </a:lnTo>
                  <a:lnTo>
                    <a:pt x="18" y="38"/>
                  </a:lnTo>
                  <a:lnTo>
                    <a:pt x="18" y="38"/>
                  </a:lnTo>
                  <a:lnTo>
                    <a:pt x="20" y="36"/>
                  </a:lnTo>
                  <a:lnTo>
                    <a:pt x="18" y="34"/>
                  </a:lnTo>
                  <a:lnTo>
                    <a:pt x="14" y="34"/>
                  </a:lnTo>
                  <a:lnTo>
                    <a:pt x="10" y="32"/>
                  </a:lnTo>
                  <a:lnTo>
                    <a:pt x="6" y="30"/>
                  </a:lnTo>
                  <a:lnTo>
                    <a:pt x="2" y="28"/>
                  </a:lnTo>
                  <a:lnTo>
                    <a:pt x="0" y="26"/>
                  </a:lnTo>
                  <a:lnTo>
                    <a:pt x="0" y="26"/>
                  </a:lnTo>
                  <a:lnTo>
                    <a:pt x="2" y="24"/>
                  </a:lnTo>
                  <a:lnTo>
                    <a:pt x="10" y="20"/>
                  </a:lnTo>
                  <a:lnTo>
                    <a:pt x="20" y="16"/>
                  </a:lnTo>
                  <a:lnTo>
                    <a:pt x="28" y="14"/>
                  </a:lnTo>
                  <a:lnTo>
                    <a:pt x="32" y="12"/>
                  </a:lnTo>
                  <a:lnTo>
                    <a:pt x="56" y="10"/>
                  </a:lnTo>
                  <a:lnTo>
                    <a:pt x="54" y="6"/>
                  </a:lnTo>
                  <a:lnTo>
                    <a:pt x="56" y="4"/>
                  </a:lnTo>
                  <a:lnTo>
                    <a:pt x="58" y="2"/>
                  </a:lnTo>
                  <a:lnTo>
                    <a:pt x="58" y="0"/>
                  </a:lnTo>
                  <a:lnTo>
                    <a:pt x="60" y="0"/>
                  </a:lnTo>
                  <a:lnTo>
                    <a:pt x="62" y="10"/>
                  </a:lnTo>
                  <a:lnTo>
                    <a:pt x="68" y="24"/>
                  </a:lnTo>
                  <a:lnTo>
                    <a:pt x="84" y="24"/>
                  </a:lnTo>
                  <a:lnTo>
                    <a:pt x="86" y="24"/>
                  </a:lnTo>
                  <a:lnTo>
                    <a:pt x="88" y="22"/>
                  </a:lnTo>
                  <a:lnTo>
                    <a:pt x="92" y="22"/>
                  </a:lnTo>
                  <a:lnTo>
                    <a:pt x="96" y="20"/>
                  </a:lnTo>
                  <a:lnTo>
                    <a:pt x="102" y="18"/>
                  </a:lnTo>
                  <a:lnTo>
                    <a:pt x="106" y="18"/>
                  </a:lnTo>
                  <a:lnTo>
                    <a:pt x="108" y="20"/>
                  </a:lnTo>
                  <a:lnTo>
                    <a:pt x="110" y="24"/>
                  </a:lnTo>
                  <a:lnTo>
                    <a:pt x="110" y="26"/>
                  </a:lnTo>
                  <a:lnTo>
                    <a:pt x="110" y="30"/>
                  </a:lnTo>
                  <a:lnTo>
                    <a:pt x="110" y="32"/>
                  </a:lnTo>
                  <a:lnTo>
                    <a:pt x="110" y="34"/>
                  </a:lnTo>
                  <a:lnTo>
                    <a:pt x="120" y="42"/>
                  </a:lnTo>
                  <a:lnTo>
                    <a:pt x="124" y="40"/>
                  </a:lnTo>
                  <a:lnTo>
                    <a:pt x="124" y="44"/>
                  </a:lnTo>
                  <a:lnTo>
                    <a:pt x="128" y="50"/>
                  </a:lnTo>
                  <a:lnTo>
                    <a:pt x="128" y="56"/>
                  </a:lnTo>
                  <a:lnTo>
                    <a:pt x="130" y="60"/>
                  </a:lnTo>
                  <a:lnTo>
                    <a:pt x="132" y="64"/>
                  </a:lnTo>
                  <a:lnTo>
                    <a:pt x="134" y="68"/>
                  </a:lnTo>
                  <a:lnTo>
                    <a:pt x="136" y="70"/>
                  </a:lnTo>
                  <a:lnTo>
                    <a:pt x="136" y="70"/>
                  </a:lnTo>
                  <a:lnTo>
                    <a:pt x="138" y="74"/>
                  </a:lnTo>
                  <a:lnTo>
                    <a:pt x="138" y="76"/>
                  </a:lnTo>
                  <a:lnTo>
                    <a:pt x="138" y="78"/>
                  </a:lnTo>
                  <a:lnTo>
                    <a:pt x="136" y="80"/>
                  </a:lnTo>
                  <a:lnTo>
                    <a:pt x="136" y="80"/>
                  </a:lnTo>
                  <a:lnTo>
                    <a:pt x="130" y="86"/>
                  </a:lnTo>
                  <a:lnTo>
                    <a:pt x="134" y="94"/>
                  </a:lnTo>
                  <a:lnTo>
                    <a:pt x="142" y="110"/>
                  </a:lnTo>
                  <a:lnTo>
                    <a:pt x="128" y="112"/>
                  </a:lnTo>
                  <a:lnTo>
                    <a:pt x="114" y="114"/>
                  </a:lnTo>
                  <a:lnTo>
                    <a:pt x="112" y="110"/>
                  </a:lnTo>
                  <a:lnTo>
                    <a:pt x="112" y="108"/>
                  </a:lnTo>
                  <a:lnTo>
                    <a:pt x="112" y="104"/>
                  </a:lnTo>
                  <a:lnTo>
                    <a:pt x="112" y="102"/>
                  </a:lnTo>
                  <a:lnTo>
                    <a:pt x="112" y="102"/>
                  </a:lnTo>
                  <a:lnTo>
                    <a:pt x="112" y="98"/>
                  </a:lnTo>
                  <a:lnTo>
                    <a:pt x="110" y="92"/>
                  </a:lnTo>
                  <a:lnTo>
                    <a:pt x="110" y="88"/>
                  </a:lnTo>
                  <a:lnTo>
                    <a:pt x="108" y="86"/>
                  </a:lnTo>
                  <a:lnTo>
                    <a:pt x="106" y="82"/>
                  </a:lnTo>
                  <a:lnTo>
                    <a:pt x="106" y="82"/>
                  </a:lnTo>
                  <a:lnTo>
                    <a:pt x="102" y="78"/>
                  </a:lnTo>
                  <a:lnTo>
                    <a:pt x="98" y="78"/>
                  </a:lnTo>
                  <a:lnTo>
                    <a:pt x="96" y="78"/>
                  </a:lnTo>
                  <a:lnTo>
                    <a:pt x="94" y="80"/>
                  </a:lnTo>
                  <a:lnTo>
                    <a:pt x="92" y="80"/>
                  </a:lnTo>
                  <a:lnTo>
                    <a:pt x="92" y="80"/>
                  </a:lnTo>
                  <a:lnTo>
                    <a:pt x="86" y="98"/>
                  </a:lnTo>
                  <a:lnTo>
                    <a:pt x="64" y="76"/>
                  </a:lnTo>
                  <a:lnTo>
                    <a:pt x="58" y="76"/>
                  </a:lnTo>
                  <a:lnTo>
                    <a:pt x="58" y="74"/>
                  </a:lnTo>
                  <a:lnTo>
                    <a:pt x="54" y="72"/>
                  </a:lnTo>
                  <a:lnTo>
                    <a:pt x="52" y="70"/>
                  </a:lnTo>
                  <a:lnTo>
                    <a:pt x="48" y="66"/>
                  </a:lnTo>
                  <a:lnTo>
                    <a:pt x="46" y="60"/>
                  </a:lnTo>
                  <a:lnTo>
                    <a:pt x="44" y="56"/>
                  </a:lnTo>
                  <a:lnTo>
                    <a:pt x="38" y="60"/>
                  </a:lnTo>
                  <a:lnTo>
                    <a:pt x="26" y="52"/>
                  </a:lnTo>
                </a:path>
              </a:pathLst>
            </a:custGeom>
            <a:grpFill/>
            <a:ln w="6350">
              <a:solidFill>
                <a:schemeClr val="bg1"/>
              </a:solidFill>
              <a:prstDash val="solid"/>
              <a:round/>
              <a:headEnd/>
              <a:tailEnd/>
            </a:ln>
          </p:spPr>
          <p:txBody>
            <a:bodyPr/>
            <a:lstStyle/>
            <a:p>
              <a:endParaRPr lang="ru-RU"/>
            </a:p>
          </p:txBody>
        </p:sp>
        <p:sp>
          <p:nvSpPr>
            <p:cNvPr id="58" name="Freeform 245">
              <a:extLst>
                <a:ext uri="{FF2B5EF4-FFF2-40B4-BE49-F238E27FC236}">
                  <a16:creationId xmlns:a16="http://schemas.microsoft.com/office/drawing/2014/main" id="{F25B9717-912A-46C6-A171-A18A24441AA7}"/>
                </a:ext>
              </a:extLst>
            </p:cNvPr>
            <p:cNvSpPr>
              <a:spLocks/>
            </p:cNvSpPr>
            <p:nvPr/>
          </p:nvSpPr>
          <p:spPr bwMode="gray">
            <a:xfrm>
              <a:off x="1073" y="2384"/>
              <a:ext cx="76" cy="58"/>
            </a:xfrm>
            <a:custGeom>
              <a:avLst/>
              <a:gdLst>
                <a:gd name="T0" fmla="*/ 40 w 76"/>
                <a:gd name="T1" fmla="*/ 18 h 58"/>
                <a:gd name="T2" fmla="*/ 34 w 76"/>
                <a:gd name="T3" fmla="*/ 20 h 58"/>
                <a:gd name="T4" fmla="*/ 28 w 76"/>
                <a:gd name="T5" fmla="*/ 22 h 58"/>
                <a:gd name="T6" fmla="*/ 26 w 76"/>
                <a:gd name="T7" fmla="*/ 22 h 58"/>
                <a:gd name="T8" fmla="*/ 12 w 76"/>
                <a:gd name="T9" fmla="*/ 22 h 58"/>
                <a:gd name="T10" fmla="*/ 10 w 76"/>
                <a:gd name="T11" fmla="*/ 20 h 58"/>
                <a:gd name="T12" fmla="*/ 6 w 76"/>
                <a:gd name="T13" fmla="*/ 16 h 58"/>
                <a:gd name="T14" fmla="*/ 4 w 76"/>
                <a:gd name="T15" fmla="*/ 18 h 58"/>
                <a:gd name="T16" fmla="*/ 0 w 76"/>
                <a:gd name="T17" fmla="*/ 24 h 58"/>
                <a:gd name="T18" fmla="*/ 0 w 76"/>
                <a:gd name="T19" fmla="*/ 32 h 58"/>
                <a:gd name="T20" fmla="*/ 0 w 76"/>
                <a:gd name="T21" fmla="*/ 34 h 58"/>
                <a:gd name="T22" fmla="*/ 2 w 76"/>
                <a:gd name="T23" fmla="*/ 42 h 58"/>
                <a:gd name="T24" fmla="*/ 4 w 76"/>
                <a:gd name="T25" fmla="*/ 52 h 58"/>
                <a:gd name="T26" fmla="*/ 8 w 76"/>
                <a:gd name="T27" fmla="*/ 58 h 58"/>
                <a:gd name="T28" fmla="*/ 26 w 76"/>
                <a:gd name="T29" fmla="*/ 58 h 58"/>
                <a:gd name="T30" fmla="*/ 32 w 76"/>
                <a:gd name="T31" fmla="*/ 56 h 58"/>
                <a:gd name="T32" fmla="*/ 38 w 76"/>
                <a:gd name="T33" fmla="*/ 54 h 58"/>
                <a:gd name="T34" fmla="*/ 46 w 76"/>
                <a:gd name="T35" fmla="*/ 52 h 58"/>
                <a:gd name="T36" fmla="*/ 52 w 76"/>
                <a:gd name="T37" fmla="*/ 54 h 58"/>
                <a:gd name="T38" fmla="*/ 56 w 76"/>
                <a:gd name="T39" fmla="*/ 54 h 58"/>
                <a:gd name="T40" fmla="*/ 58 w 76"/>
                <a:gd name="T41" fmla="*/ 52 h 58"/>
                <a:gd name="T42" fmla="*/ 62 w 76"/>
                <a:gd name="T43" fmla="*/ 48 h 58"/>
                <a:gd name="T44" fmla="*/ 68 w 76"/>
                <a:gd name="T45" fmla="*/ 42 h 58"/>
                <a:gd name="T46" fmla="*/ 72 w 76"/>
                <a:gd name="T47" fmla="*/ 30 h 58"/>
                <a:gd name="T48" fmla="*/ 72 w 76"/>
                <a:gd name="T49" fmla="*/ 24 h 58"/>
                <a:gd name="T50" fmla="*/ 74 w 76"/>
                <a:gd name="T51" fmla="*/ 16 h 58"/>
                <a:gd name="T52" fmla="*/ 76 w 76"/>
                <a:gd name="T53" fmla="*/ 10 h 58"/>
                <a:gd name="T54" fmla="*/ 70 w 76"/>
                <a:gd name="T55" fmla="*/ 0 h 58"/>
                <a:gd name="T56" fmla="*/ 66 w 76"/>
                <a:gd name="T57" fmla="*/ 2 h 58"/>
                <a:gd name="T58" fmla="*/ 56 w 76"/>
                <a:gd name="T59" fmla="*/ 2 h 58"/>
                <a:gd name="T60" fmla="*/ 54 w 76"/>
                <a:gd name="T61" fmla="*/ 4 h 58"/>
                <a:gd name="T62" fmla="*/ 46 w 76"/>
                <a:gd name="T63" fmla="*/ 8 h 58"/>
                <a:gd name="T64" fmla="*/ 46 w 76"/>
                <a:gd name="T65" fmla="*/ 12 h 58"/>
                <a:gd name="T66" fmla="*/ 44 w 76"/>
                <a:gd name="T67" fmla="*/ 16 h 58"/>
                <a:gd name="T68" fmla="*/ 42 w 76"/>
                <a:gd name="T69" fmla="*/ 1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6" h="58">
                  <a:moveTo>
                    <a:pt x="42" y="18"/>
                  </a:moveTo>
                  <a:lnTo>
                    <a:pt x="40" y="18"/>
                  </a:lnTo>
                  <a:lnTo>
                    <a:pt x="36" y="18"/>
                  </a:lnTo>
                  <a:lnTo>
                    <a:pt x="34" y="20"/>
                  </a:lnTo>
                  <a:lnTo>
                    <a:pt x="30" y="22"/>
                  </a:lnTo>
                  <a:lnTo>
                    <a:pt x="28" y="22"/>
                  </a:lnTo>
                  <a:lnTo>
                    <a:pt x="28" y="22"/>
                  </a:lnTo>
                  <a:lnTo>
                    <a:pt x="26" y="22"/>
                  </a:lnTo>
                  <a:lnTo>
                    <a:pt x="20" y="24"/>
                  </a:lnTo>
                  <a:lnTo>
                    <a:pt x="12" y="22"/>
                  </a:lnTo>
                  <a:lnTo>
                    <a:pt x="12" y="22"/>
                  </a:lnTo>
                  <a:lnTo>
                    <a:pt x="10" y="20"/>
                  </a:lnTo>
                  <a:lnTo>
                    <a:pt x="8" y="18"/>
                  </a:lnTo>
                  <a:lnTo>
                    <a:pt x="6" y="16"/>
                  </a:lnTo>
                  <a:lnTo>
                    <a:pt x="6" y="18"/>
                  </a:lnTo>
                  <a:lnTo>
                    <a:pt x="4" y="18"/>
                  </a:lnTo>
                  <a:lnTo>
                    <a:pt x="2" y="20"/>
                  </a:lnTo>
                  <a:lnTo>
                    <a:pt x="0" y="24"/>
                  </a:lnTo>
                  <a:lnTo>
                    <a:pt x="0" y="28"/>
                  </a:lnTo>
                  <a:lnTo>
                    <a:pt x="0" y="32"/>
                  </a:lnTo>
                  <a:lnTo>
                    <a:pt x="0" y="34"/>
                  </a:lnTo>
                  <a:lnTo>
                    <a:pt x="0" y="34"/>
                  </a:lnTo>
                  <a:lnTo>
                    <a:pt x="0" y="38"/>
                  </a:lnTo>
                  <a:lnTo>
                    <a:pt x="2" y="42"/>
                  </a:lnTo>
                  <a:lnTo>
                    <a:pt x="4" y="48"/>
                  </a:lnTo>
                  <a:lnTo>
                    <a:pt x="4" y="52"/>
                  </a:lnTo>
                  <a:lnTo>
                    <a:pt x="6" y="56"/>
                  </a:lnTo>
                  <a:lnTo>
                    <a:pt x="8" y="58"/>
                  </a:lnTo>
                  <a:lnTo>
                    <a:pt x="24" y="58"/>
                  </a:lnTo>
                  <a:lnTo>
                    <a:pt x="26" y="58"/>
                  </a:lnTo>
                  <a:lnTo>
                    <a:pt x="28" y="58"/>
                  </a:lnTo>
                  <a:lnTo>
                    <a:pt x="32" y="56"/>
                  </a:lnTo>
                  <a:lnTo>
                    <a:pt x="36" y="54"/>
                  </a:lnTo>
                  <a:lnTo>
                    <a:pt x="38" y="54"/>
                  </a:lnTo>
                  <a:lnTo>
                    <a:pt x="46" y="52"/>
                  </a:lnTo>
                  <a:lnTo>
                    <a:pt x="46" y="52"/>
                  </a:lnTo>
                  <a:lnTo>
                    <a:pt x="48" y="54"/>
                  </a:lnTo>
                  <a:lnTo>
                    <a:pt x="52" y="54"/>
                  </a:lnTo>
                  <a:lnTo>
                    <a:pt x="54" y="54"/>
                  </a:lnTo>
                  <a:lnTo>
                    <a:pt x="56" y="54"/>
                  </a:lnTo>
                  <a:lnTo>
                    <a:pt x="56" y="52"/>
                  </a:lnTo>
                  <a:lnTo>
                    <a:pt x="58" y="52"/>
                  </a:lnTo>
                  <a:lnTo>
                    <a:pt x="60" y="52"/>
                  </a:lnTo>
                  <a:lnTo>
                    <a:pt x="62" y="48"/>
                  </a:lnTo>
                  <a:lnTo>
                    <a:pt x="66" y="46"/>
                  </a:lnTo>
                  <a:lnTo>
                    <a:pt x="68" y="42"/>
                  </a:lnTo>
                  <a:lnTo>
                    <a:pt x="70" y="36"/>
                  </a:lnTo>
                  <a:lnTo>
                    <a:pt x="72" y="30"/>
                  </a:lnTo>
                  <a:lnTo>
                    <a:pt x="72" y="28"/>
                  </a:lnTo>
                  <a:lnTo>
                    <a:pt x="72" y="24"/>
                  </a:lnTo>
                  <a:lnTo>
                    <a:pt x="72" y="20"/>
                  </a:lnTo>
                  <a:lnTo>
                    <a:pt x="74" y="16"/>
                  </a:lnTo>
                  <a:lnTo>
                    <a:pt x="74" y="12"/>
                  </a:lnTo>
                  <a:lnTo>
                    <a:pt x="76" y="10"/>
                  </a:lnTo>
                  <a:lnTo>
                    <a:pt x="70" y="0"/>
                  </a:lnTo>
                  <a:lnTo>
                    <a:pt x="70" y="0"/>
                  </a:lnTo>
                  <a:lnTo>
                    <a:pt x="68" y="2"/>
                  </a:lnTo>
                  <a:lnTo>
                    <a:pt x="66" y="2"/>
                  </a:lnTo>
                  <a:lnTo>
                    <a:pt x="62" y="2"/>
                  </a:lnTo>
                  <a:lnTo>
                    <a:pt x="56" y="2"/>
                  </a:lnTo>
                  <a:lnTo>
                    <a:pt x="56" y="2"/>
                  </a:lnTo>
                  <a:lnTo>
                    <a:pt x="54" y="4"/>
                  </a:lnTo>
                  <a:lnTo>
                    <a:pt x="52" y="4"/>
                  </a:lnTo>
                  <a:lnTo>
                    <a:pt x="46" y="8"/>
                  </a:lnTo>
                  <a:lnTo>
                    <a:pt x="46" y="10"/>
                  </a:lnTo>
                  <a:lnTo>
                    <a:pt x="46" y="12"/>
                  </a:lnTo>
                  <a:lnTo>
                    <a:pt x="46" y="14"/>
                  </a:lnTo>
                  <a:lnTo>
                    <a:pt x="44" y="16"/>
                  </a:lnTo>
                  <a:lnTo>
                    <a:pt x="44" y="18"/>
                  </a:lnTo>
                  <a:lnTo>
                    <a:pt x="42" y="18"/>
                  </a:lnTo>
                </a:path>
              </a:pathLst>
            </a:custGeom>
            <a:grpFill/>
            <a:ln w="6350">
              <a:solidFill>
                <a:schemeClr val="bg1"/>
              </a:solidFill>
              <a:prstDash val="solid"/>
              <a:round/>
              <a:headEnd/>
              <a:tailEnd/>
            </a:ln>
          </p:spPr>
          <p:txBody>
            <a:bodyPr/>
            <a:lstStyle/>
            <a:p>
              <a:endParaRPr lang="ru-RU"/>
            </a:p>
          </p:txBody>
        </p:sp>
        <p:sp>
          <p:nvSpPr>
            <p:cNvPr id="59" name="Freeform 246">
              <a:extLst>
                <a:ext uri="{FF2B5EF4-FFF2-40B4-BE49-F238E27FC236}">
                  <a16:creationId xmlns:a16="http://schemas.microsoft.com/office/drawing/2014/main" id="{93CE0E94-B50F-4255-BFD2-1977D57ADE9E}"/>
                </a:ext>
              </a:extLst>
            </p:cNvPr>
            <p:cNvSpPr>
              <a:spLocks/>
            </p:cNvSpPr>
            <p:nvPr/>
          </p:nvSpPr>
          <p:spPr bwMode="gray">
            <a:xfrm>
              <a:off x="1015" y="2342"/>
              <a:ext cx="138" cy="66"/>
            </a:xfrm>
            <a:custGeom>
              <a:avLst/>
              <a:gdLst>
                <a:gd name="T0" fmla="*/ 134 w 138"/>
                <a:gd name="T1" fmla="*/ 22 h 66"/>
                <a:gd name="T2" fmla="*/ 130 w 138"/>
                <a:gd name="T3" fmla="*/ 18 h 66"/>
                <a:gd name="T4" fmla="*/ 126 w 138"/>
                <a:gd name="T5" fmla="*/ 16 h 66"/>
                <a:gd name="T6" fmla="*/ 118 w 138"/>
                <a:gd name="T7" fmla="*/ 12 h 66"/>
                <a:gd name="T8" fmla="*/ 110 w 138"/>
                <a:gd name="T9" fmla="*/ 14 h 66"/>
                <a:gd name="T10" fmla="*/ 106 w 138"/>
                <a:gd name="T11" fmla="*/ 18 h 66"/>
                <a:gd name="T12" fmla="*/ 104 w 138"/>
                <a:gd name="T13" fmla="*/ 20 h 66"/>
                <a:gd name="T14" fmla="*/ 104 w 138"/>
                <a:gd name="T15" fmla="*/ 24 h 66"/>
                <a:gd name="T16" fmla="*/ 100 w 138"/>
                <a:gd name="T17" fmla="*/ 22 h 66"/>
                <a:gd name="T18" fmla="*/ 94 w 138"/>
                <a:gd name="T19" fmla="*/ 24 h 66"/>
                <a:gd name="T20" fmla="*/ 90 w 138"/>
                <a:gd name="T21" fmla="*/ 24 h 66"/>
                <a:gd name="T22" fmla="*/ 84 w 138"/>
                <a:gd name="T23" fmla="*/ 22 h 66"/>
                <a:gd name="T24" fmla="*/ 76 w 138"/>
                <a:gd name="T25" fmla="*/ 20 h 66"/>
                <a:gd name="T26" fmla="*/ 60 w 138"/>
                <a:gd name="T27" fmla="*/ 14 h 66"/>
                <a:gd name="T28" fmla="*/ 46 w 138"/>
                <a:gd name="T29" fmla="*/ 8 h 66"/>
                <a:gd name="T30" fmla="*/ 36 w 138"/>
                <a:gd name="T31" fmla="*/ 4 h 66"/>
                <a:gd name="T32" fmla="*/ 30 w 138"/>
                <a:gd name="T33" fmla="*/ 0 h 66"/>
                <a:gd name="T34" fmla="*/ 28 w 138"/>
                <a:gd name="T35" fmla="*/ 2 h 66"/>
                <a:gd name="T36" fmla="*/ 28 w 138"/>
                <a:gd name="T37" fmla="*/ 4 h 66"/>
                <a:gd name="T38" fmla="*/ 26 w 138"/>
                <a:gd name="T39" fmla="*/ 6 h 66"/>
                <a:gd name="T40" fmla="*/ 24 w 138"/>
                <a:gd name="T41" fmla="*/ 4 h 66"/>
                <a:gd name="T42" fmla="*/ 22 w 138"/>
                <a:gd name="T43" fmla="*/ 4 h 66"/>
                <a:gd name="T44" fmla="*/ 20 w 138"/>
                <a:gd name="T45" fmla="*/ 0 h 66"/>
                <a:gd name="T46" fmla="*/ 18 w 138"/>
                <a:gd name="T47" fmla="*/ 0 h 66"/>
                <a:gd name="T48" fmla="*/ 18 w 138"/>
                <a:gd name="T49" fmla="*/ 4 h 66"/>
                <a:gd name="T50" fmla="*/ 14 w 138"/>
                <a:gd name="T51" fmla="*/ 6 h 66"/>
                <a:gd name="T52" fmla="*/ 12 w 138"/>
                <a:gd name="T53" fmla="*/ 6 h 66"/>
                <a:gd name="T54" fmla="*/ 6 w 138"/>
                <a:gd name="T55" fmla="*/ 6 h 66"/>
                <a:gd name="T56" fmla="*/ 4 w 138"/>
                <a:gd name="T57" fmla="*/ 8 h 66"/>
                <a:gd name="T58" fmla="*/ 0 w 138"/>
                <a:gd name="T59" fmla="*/ 8 h 66"/>
                <a:gd name="T60" fmla="*/ 8 w 138"/>
                <a:gd name="T61" fmla="*/ 20 h 66"/>
                <a:gd name="T62" fmla="*/ 16 w 138"/>
                <a:gd name="T63" fmla="*/ 42 h 66"/>
                <a:gd name="T64" fmla="*/ 18 w 138"/>
                <a:gd name="T65" fmla="*/ 42 h 66"/>
                <a:gd name="T66" fmla="*/ 18 w 138"/>
                <a:gd name="T67" fmla="*/ 44 h 66"/>
                <a:gd name="T68" fmla="*/ 20 w 138"/>
                <a:gd name="T69" fmla="*/ 46 h 66"/>
                <a:gd name="T70" fmla="*/ 24 w 138"/>
                <a:gd name="T71" fmla="*/ 46 h 66"/>
                <a:gd name="T72" fmla="*/ 30 w 138"/>
                <a:gd name="T73" fmla="*/ 46 h 66"/>
                <a:gd name="T74" fmla="*/ 34 w 138"/>
                <a:gd name="T75" fmla="*/ 42 h 66"/>
                <a:gd name="T76" fmla="*/ 42 w 138"/>
                <a:gd name="T77" fmla="*/ 44 h 66"/>
                <a:gd name="T78" fmla="*/ 42 w 138"/>
                <a:gd name="T79" fmla="*/ 46 h 66"/>
                <a:gd name="T80" fmla="*/ 44 w 138"/>
                <a:gd name="T81" fmla="*/ 48 h 66"/>
                <a:gd name="T82" fmla="*/ 52 w 138"/>
                <a:gd name="T83" fmla="*/ 50 h 66"/>
                <a:gd name="T84" fmla="*/ 60 w 138"/>
                <a:gd name="T85" fmla="*/ 52 h 66"/>
                <a:gd name="T86" fmla="*/ 62 w 138"/>
                <a:gd name="T87" fmla="*/ 58 h 66"/>
                <a:gd name="T88" fmla="*/ 68 w 138"/>
                <a:gd name="T89" fmla="*/ 64 h 66"/>
                <a:gd name="T90" fmla="*/ 72 w 138"/>
                <a:gd name="T91" fmla="*/ 64 h 66"/>
                <a:gd name="T92" fmla="*/ 78 w 138"/>
                <a:gd name="T93" fmla="*/ 66 h 66"/>
                <a:gd name="T94" fmla="*/ 86 w 138"/>
                <a:gd name="T95" fmla="*/ 64 h 66"/>
                <a:gd name="T96" fmla="*/ 90 w 138"/>
                <a:gd name="T97" fmla="*/ 62 h 66"/>
                <a:gd name="T98" fmla="*/ 98 w 138"/>
                <a:gd name="T99" fmla="*/ 60 h 66"/>
                <a:gd name="T100" fmla="*/ 102 w 138"/>
                <a:gd name="T101" fmla="*/ 58 h 66"/>
                <a:gd name="T102" fmla="*/ 104 w 138"/>
                <a:gd name="T103" fmla="*/ 54 h 66"/>
                <a:gd name="T104" fmla="*/ 104 w 138"/>
                <a:gd name="T105" fmla="*/ 50 h 66"/>
                <a:gd name="T106" fmla="*/ 108 w 138"/>
                <a:gd name="T107" fmla="*/ 48 h 66"/>
                <a:gd name="T108" fmla="*/ 112 w 138"/>
                <a:gd name="T109" fmla="*/ 44 h 66"/>
                <a:gd name="T110" fmla="*/ 118 w 138"/>
                <a:gd name="T111" fmla="*/ 46 h 66"/>
                <a:gd name="T112" fmla="*/ 126 w 138"/>
                <a:gd name="T113" fmla="*/ 44 h 66"/>
                <a:gd name="T114" fmla="*/ 130 w 138"/>
                <a:gd name="T115" fmla="*/ 40 h 66"/>
                <a:gd name="T116" fmla="*/ 136 w 138"/>
                <a:gd name="T117" fmla="*/ 38 h 66"/>
                <a:gd name="T118" fmla="*/ 138 w 138"/>
                <a:gd name="T119" fmla="*/ 38 h 66"/>
                <a:gd name="T120" fmla="*/ 136 w 138"/>
                <a:gd name="T121" fmla="*/ 36 h 66"/>
                <a:gd name="T122" fmla="*/ 136 w 138"/>
                <a:gd name="T123" fmla="*/ 30 h 66"/>
                <a:gd name="T124" fmla="*/ 138 w 138"/>
                <a:gd name="T125" fmla="*/ 2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8" h="66">
                  <a:moveTo>
                    <a:pt x="138" y="24"/>
                  </a:moveTo>
                  <a:lnTo>
                    <a:pt x="134" y="22"/>
                  </a:lnTo>
                  <a:lnTo>
                    <a:pt x="132" y="20"/>
                  </a:lnTo>
                  <a:lnTo>
                    <a:pt x="130" y="18"/>
                  </a:lnTo>
                  <a:lnTo>
                    <a:pt x="128" y="16"/>
                  </a:lnTo>
                  <a:lnTo>
                    <a:pt x="126" y="16"/>
                  </a:lnTo>
                  <a:lnTo>
                    <a:pt x="122" y="12"/>
                  </a:lnTo>
                  <a:lnTo>
                    <a:pt x="118" y="12"/>
                  </a:lnTo>
                  <a:lnTo>
                    <a:pt x="114" y="14"/>
                  </a:lnTo>
                  <a:lnTo>
                    <a:pt x="110" y="14"/>
                  </a:lnTo>
                  <a:lnTo>
                    <a:pt x="108" y="16"/>
                  </a:lnTo>
                  <a:lnTo>
                    <a:pt x="106" y="18"/>
                  </a:lnTo>
                  <a:lnTo>
                    <a:pt x="104" y="18"/>
                  </a:lnTo>
                  <a:lnTo>
                    <a:pt x="104" y="20"/>
                  </a:lnTo>
                  <a:lnTo>
                    <a:pt x="104" y="22"/>
                  </a:lnTo>
                  <a:lnTo>
                    <a:pt x="104" y="24"/>
                  </a:lnTo>
                  <a:lnTo>
                    <a:pt x="102" y="24"/>
                  </a:lnTo>
                  <a:lnTo>
                    <a:pt x="100" y="22"/>
                  </a:lnTo>
                  <a:lnTo>
                    <a:pt x="96" y="22"/>
                  </a:lnTo>
                  <a:lnTo>
                    <a:pt x="94" y="24"/>
                  </a:lnTo>
                  <a:lnTo>
                    <a:pt x="92" y="24"/>
                  </a:lnTo>
                  <a:lnTo>
                    <a:pt x="90" y="24"/>
                  </a:lnTo>
                  <a:lnTo>
                    <a:pt x="84" y="26"/>
                  </a:lnTo>
                  <a:lnTo>
                    <a:pt x="84" y="22"/>
                  </a:lnTo>
                  <a:lnTo>
                    <a:pt x="80" y="22"/>
                  </a:lnTo>
                  <a:lnTo>
                    <a:pt x="76" y="20"/>
                  </a:lnTo>
                  <a:lnTo>
                    <a:pt x="68" y="14"/>
                  </a:lnTo>
                  <a:lnTo>
                    <a:pt x="60" y="14"/>
                  </a:lnTo>
                  <a:lnTo>
                    <a:pt x="58" y="8"/>
                  </a:lnTo>
                  <a:lnTo>
                    <a:pt x="46" y="8"/>
                  </a:lnTo>
                  <a:lnTo>
                    <a:pt x="42" y="4"/>
                  </a:lnTo>
                  <a:lnTo>
                    <a:pt x="36" y="4"/>
                  </a:lnTo>
                  <a:lnTo>
                    <a:pt x="34" y="0"/>
                  </a:lnTo>
                  <a:lnTo>
                    <a:pt x="30" y="0"/>
                  </a:lnTo>
                  <a:lnTo>
                    <a:pt x="30" y="2"/>
                  </a:lnTo>
                  <a:lnTo>
                    <a:pt x="28" y="2"/>
                  </a:lnTo>
                  <a:lnTo>
                    <a:pt x="28" y="4"/>
                  </a:lnTo>
                  <a:lnTo>
                    <a:pt x="28" y="4"/>
                  </a:lnTo>
                  <a:lnTo>
                    <a:pt x="28" y="6"/>
                  </a:lnTo>
                  <a:lnTo>
                    <a:pt x="26" y="6"/>
                  </a:lnTo>
                  <a:lnTo>
                    <a:pt x="24" y="6"/>
                  </a:lnTo>
                  <a:lnTo>
                    <a:pt x="24" y="4"/>
                  </a:lnTo>
                  <a:lnTo>
                    <a:pt x="22" y="4"/>
                  </a:lnTo>
                  <a:lnTo>
                    <a:pt x="22" y="4"/>
                  </a:lnTo>
                  <a:lnTo>
                    <a:pt x="22" y="2"/>
                  </a:lnTo>
                  <a:lnTo>
                    <a:pt x="20" y="0"/>
                  </a:lnTo>
                  <a:lnTo>
                    <a:pt x="18" y="0"/>
                  </a:lnTo>
                  <a:lnTo>
                    <a:pt x="18" y="0"/>
                  </a:lnTo>
                  <a:lnTo>
                    <a:pt x="20" y="4"/>
                  </a:lnTo>
                  <a:lnTo>
                    <a:pt x="18" y="4"/>
                  </a:lnTo>
                  <a:lnTo>
                    <a:pt x="16" y="4"/>
                  </a:lnTo>
                  <a:lnTo>
                    <a:pt x="14" y="6"/>
                  </a:lnTo>
                  <a:lnTo>
                    <a:pt x="12" y="6"/>
                  </a:lnTo>
                  <a:lnTo>
                    <a:pt x="12" y="6"/>
                  </a:lnTo>
                  <a:lnTo>
                    <a:pt x="8" y="6"/>
                  </a:lnTo>
                  <a:lnTo>
                    <a:pt x="6" y="6"/>
                  </a:lnTo>
                  <a:lnTo>
                    <a:pt x="6" y="8"/>
                  </a:lnTo>
                  <a:lnTo>
                    <a:pt x="4" y="8"/>
                  </a:lnTo>
                  <a:lnTo>
                    <a:pt x="2" y="8"/>
                  </a:lnTo>
                  <a:lnTo>
                    <a:pt x="0" y="8"/>
                  </a:lnTo>
                  <a:lnTo>
                    <a:pt x="0" y="18"/>
                  </a:lnTo>
                  <a:lnTo>
                    <a:pt x="8" y="20"/>
                  </a:lnTo>
                  <a:lnTo>
                    <a:pt x="12" y="26"/>
                  </a:lnTo>
                  <a:lnTo>
                    <a:pt x="16" y="42"/>
                  </a:lnTo>
                  <a:lnTo>
                    <a:pt x="16" y="42"/>
                  </a:lnTo>
                  <a:lnTo>
                    <a:pt x="18" y="42"/>
                  </a:lnTo>
                  <a:lnTo>
                    <a:pt x="18" y="44"/>
                  </a:lnTo>
                  <a:lnTo>
                    <a:pt x="18" y="44"/>
                  </a:lnTo>
                  <a:lnTo>
                    <a:pt x="18" y="46"/>
                  </a:lnTo>
                  <a:lnTo>
                    <a:pt x="20" y="46"/>
                  </a:lnTo>
                  <a:lnTo>
                    <a:pt x="22" y="46"/>
                  </a:lnTo>
                  <a:lnTo>
                    <a:pt x="24" y="46"/>
                  </a:lnTo>
                  <a:lnTo>
                    <a:pt x="26" y="48"/>
                  </a:lnTo>
                  <a:lnTo>
                    <a:pt x="30" y="46"/>
                  </a:lnTo>
                  <a:lnTo>
                    <a:pt x="32" y="46"/>
                  </a:lnTo>
                  <a:lnTo>
                    <a:pt x="34" y="42"/>
                  </a:lnTo>
                  <a:lnTo>
                    <a:pt x="42" y="42"/>
                  </a:lnTo>
                  <a:lnTo>
                    <a:pt x="42" y="44"/>
                  </a:lnTo>
                  <a:lnTo>
                    <a:pt x="42" y="44"/>
                  </a:lnTo>
                  <a:lnTo>
                    <a:pt x="42" y="46"/>
                  </a:lnTo>
                  <a:lnTo>
                    <a:pt x="42" y="48"/>
                  </a:lnTo>
                  <a:lnTo>
                    <a:pt x="44" y="48"/>
                  </a:lnTo>
                  <a:lnTo>
                    <a:pt x="46" y="50"/>
                  </a:lnTo>
                  <a:lnTo>
                    <a:pt x="52" y="50"/>
                  </a:lnTo>
                  <a:lnTo>
                    <a:pt x="58" y="50"/>
                  </a:lnTo>
                  <a:lnTo>
                    <a:pt x="60" y="52"/>
                  </a:lnTo>
                  <a:lnTo>
                    <a:pt x="60" y="54"/>
                  </a:lnTo>
                  <a:lnTo>
                    <a:pt x="62" y="58"/>
                  </a:lnTo>
                  <a:lnTo>
                    <a:pt x="66" y="60"/>
                  </a:lnTo>
                  <a:lnTo>
                    <a:pt x="68" y="64"/>
                  </a:lnTo>
                  <a:lnTo>
                    <a:pt x="70" y="64"/>
                  </a:lnTo>
                  <a:lnTo>
                    <a:pt x="72" y="64"/>
                  </a:lnTo>
                  <a:lnTo>
                    <a:pt x="74" y="66"/>
                  </a:lnTo>
                  <a:lnTo>
                    <a:pt x="78" y="66"/>
                  </a:lnTo>
                  <a:lnTo>
                    <a:pt x="82" y="66"/>
                  </a:lnTo>
                  <a:lnTo>
                    <a:pt x="86" y="64"/>
                  </a:lnTo>
                  <a:lnTo>
                    <a:pt x="86" y="64"/>
                  </a:lnTo>
                  <a:lnTo>
                    <a:pt x="90" y="62"/>
                  </a:lnTo>
                  <a:lnTo>
                    <a:pt x="94" y="60"/>
                  </a:lnTo>
                  <a:lnTo>
                    <a:pt x="98" y="60"/>
                  </a:lnTo>
                  <a:lnTo>
                    <a:pt x="102" y="60"/>
                  </a:lnTo>
                  <a:lnTo>
                    <a:pt x="102" y="58"/>
                  </a:lnTo>
                  <a:lnTo>
                    <a:pt x="104" y="56"/>
                  </a:lnTo>
                  <a:lnTo>
                    <a:pt x="104" y="54"/>
                  </a:lnTo>
                  <a:lnTo>
                    <a:pt x="104" y="52"/>
                  </a:lnTo>
                  <a:lnTo>
                    <a:pt x="104" y="50"/>
                  </a:lnTo>
                  <a:lnTo>
                    <a:pt x="106" y="50"/>
                  </a:lnTo>
                  <a:lnTo>
                    <a:pt x="108" y="48"/>
                  </a:lnTo>
                  <a:lnTo>
                    <a:pt x="110" y="46"/>
                  </a:lnTo>
                  <a:lnTo>
                    <a:pt x="112" y="44"/>
                  </a:lnTo>
                  <a:lnTo>
                    <a:pt x="114" y="44"/>
                  </a:lnTo>
                  <a:lnTo>
                    <a:pt x="118" y="46"/>
                  </a:lnTo>
                  <a:lnTo>
                    <a:pt x="122" y="44"/>
                  </a:lnTo>
                  <a:lnTo>
                    <a:pt x="126" y="44"/>
                  </a:lnTo>
                  <a:lnTo>
                    <a:pt x="128" y="42"/>
                  </a:lnTo>
                  <a:lnTo>
                    <a:pt x="130" y="40"/>
                  </a:lnTo>
                  <a:lnTo>
                    <a:pt x="132" y="38"/>
                  </a:lnTo>
                  <a:lnTo>
                    <a:pt x="136" y="38"/>
                  </a:lnTo>
                  <a:lnTo>
                    <a:pt x="138" y="38"/>
                  </a:lnTo>
                  <a:lnTo>
                    <a:pt x="138" y="38"/>
                  </a:lnTo>
                  <a:lnTo>
                    <a:pt x="138" y="38"/>
                  </a:lnTo>
                  <a:lnTo>
                    <a:pt x="136" y="36"/>
                  </a:lnTo>
                  <a:lnTo>
                    <a:pt x="136" y="34"/>
                  </a:lnTo>
                  <a:lnTo>
                    <a:pt x="136" y="30"/>
                  </a:lnTo>
                  <a:lnTo>
                    <a:pt x="138" y="26"/>
                  </a:lnTo>
                  <a:lnTo>
                    <a:pt x="138" y="24"/>
                  </a:lnTo>
                </a:path>
              </a:pathLst>
            </a:custGeom>
            <a:grpFill/>
            <a:ln w="6350">
              <a:solidFill>
                <a:schemeClr val="bg1"/>
              </a:solidFill>
              <a:prstDash val="solid"/>
              <a:round/>
              <a:headEnd/>
              <a:tailEnd/>
            </a:ln>
          </p:spPr>
          <p:txBody>
            <a:bodyPr/>
            <a:lstStyle/>
            <a:p>
              <a:endParaRPr lang="ru-RU"/>
            </a:p>
          </p:txBody>
        </p:sp>
        <p:sp>
          <p:nvSpPr>
            <p:cNvPr id="60" name="Freeform 247">
              <a:extLst>
                <a:ext uri="{FF2B5EF4-FFF2-40B4-BE49-F238E27FC236}">
                  <a16:creationId xmlns:a16="http://schemas.microsoft.com/office/drawing/2014/main" id="{4D911501-AECD-4A39-AE5E-0CA422D40AE4}"/>
                </a:ext>
              </a:extLst>
            </p:cNvPr>
            <p:cNvSpPr>
              <a:spLocks/>
            </p:cNvSpPr>
            <p:nvPr/>
          </p:nvSpPr>
          <p:spPr bwMode="gray">
            <a:xfrm>
              <a:off x="1031" y="2246"/>
              <a:ext cx="152" cy="122"/>
            </a:xfrm>
            <a:custGeom>
              <a:avLst/>
              <a:gdLst>
                <a:gd name="T0" fmla="*/ 84 w 152"/>
                <a:gd name="T1" fmla="*/ 2 h 122"/>
                <a:gd name="T2" fmla="*/ 80 w 152"/>
                <a:gd name="T3" fmla="*/ 10 h 122"/>
                <a:gd name="T4" fmla="*/ 60 w 152"/>
                <a:gd name="T5" fmla="*/ 18 h 122"/>
                <a:gd name="T6" fmla="*/ 52 w 152"/>
                <a:gd name="T7" fmla="*/ 18 h 122"/>
                <a:gd name="T8" fmla="*/ 46 w 152"/>
                <a:gd name="T9" fmla="*/ 16 h 122"/>
                <a:gd name="T10" fmla="*/ 36 w 152"/>
                <a:gd name="T11" fmla="*/ 22 h 122"/>
                <a:gd name="T12" fmla="*/ 30 w 152"/>
                <a:gd name="T13" fmla="*/ 28 h 122"/>
                <a:gd name="T14" fmla="*/ 4 w 152"/>
                <a:gd name="T15" fmla="*/ 36 h 122"/>
                <a:gd name="T16" fmla="*/ 4 w 152"/>
                <a:gd name="T17" fmla="*/ 48 h 122"/>
                <a:gd name="T18" fmla="*/ 4 w 152"/>
                <a:gd name="T19" fmla="*/ 52 h 122"/>
                <a:gd name="T20" fmla="*/ 0 w 152"/>
                <a:gd name="T21" fmla="*/ 56 h 122"/>
                <a:gd name="T22" fmla="*/ 6 w 152"/>
                <a:gd name="T23" fmla="*/ 62 h 122"/>
                <a:gd name="T24" fmla="*/ 10 w 152"/>
                <a:gd name="T25" fmla="*/ 66 h 122"/>
                <a:gd name="T26" fmla="*/ 10 w 152"/>
                <a:gd name="T27" fmla="*/ 72 h 122"/>
                <a:gd name="T28" fmla="*/ 6 w 152"/>
                <a:gd name="T29" fmla="*/ 76 h 122"/>
                <a:gd name="T30" fmla="*/ 6 w 152"/>
                <a:gd name="T31" fmla="*/ 78 h 122"/>
                <a:gd name="T32" fmla="*/ 8 w 152"/>
                <a:gd name="T33" fmla="*/ 84 h 122"/>
                <a:gd name="T34" fmla="*/ 8 w 152"/>
                <a:gd name="T35" fmla="*/ 90 h 122"/>
                <a:gd name="T36" fmla="*/ 8 w 152"/>
                <a:gd name="T37" fmla="*/ 94 h 122"/>
                <a:gd name="T38" fmla="*/ 6 w 152"/>
                <a:gd name="T39" fmla="*/ 100 h 122"/>
                <a:gd name="T40" fmla="*/ 8 w 152"/>
                <a:gd name="T41" fmla="*/ 100 h 122"/>
                <a:gd name="T42" fmla="*/ 12 w 152"/>
                <a:gd name="T43" fmla="*/ 102 h 122"/>
                <a:gd name="T44" fmla="*/ 12 w 152"/>
                <a:gd name="T45" fmla="*/ 98 h 122"/>
                <a:gd name="T46" fmla="*/ 18 w 152"/>
                <a:gd name="T47" fmla="*/ 96 h 122"/>
                <a:gd name="T48" fmla="*/ 30 w 152"/>
                <a:gd name="T49" fmla="*/ 104 h 122"/>
                <a:gd name="T50" fmla="*/ 52 w 152"/>
                <a:gd name="T51" fmla="*/ 110 h 122"/>
                <a:gd name="T52" fmla="*/ 68 w 152"/>
                <a:gd name="T53" fmla="*/ 118 h 122"/>
                <a:gd name="T54" fmla="*/ 76 w 152"/>
                <a:gd name="T55" fmla="*/ 120 h 122"/>
                <a:gd name="T56" fmla="*/ 84 w 152"/>
                <a:gd name="T57" fmla="*/ 118 h 122"/>
                <a:gd name="T58" fmla="*/ 88 w 152"/>
                <a:gd name="T59" fmla="*/ 118 h 122"/>
                <a:gd name="T60" fmla="*/ 90 w 152"/>
                <a:gd name="T61" fmla="*/ 114 h 122"/>
                <a:gd name="T62" fmla="*/ 98 w 152"/>
                <a:gd name="T63" fmla="*/ 110 h 122"/>
                <a:gd name="T64" fmla="*/ 110 w 152"/>
                <a:gd name="T65" fmla="*/ 112 h 122"/>
                <a:gd name="T66" fmla="*/ 116 w 152"/>
                <a:gd name="T67" fmla="*/ 116 h 122"/>
                <a:gd name="T68" fmla="*/ 124 w 152"/>
                <a:gd name="T69" fmla="*/ 120 h 122"/>
                <a:gd name="T70" fmla="*/ 128 w 152"/>
                <a:gd name="T71" fmla="*/ 118 h 122"/>
                <a:gd name="T72" fmla="*/ 150 w 152"/>
                <a:gd name="T73" fmla="*/ 104 h 122"/>
                <a:gd name="T74" fmla="*/ 152 w 152"/>
                <a:gd name="T75" fmla="*/ 100 h 122"/>
                <a:gd name="T76" fmla="*/ 146 w 152"/>
                <a:gd name="T77" fmla="*/ 86 h 122"/>
                <a:gd name="T78" fmla="*/ 142 w 152"/>
                <a:gd name="T79" fmla="*/ 78 h 122"/>
                <a:gd name="T80" fmla="*/ 132 w 152"/>
                <a:gd name="T81" fmla="*/ 64 h 122"/>
                <a:gd name="T82" fmla="*/ 126 w 152"/>
                <a:gd name="T83" fmla="*/ 58 h 122"/>
                <a:gd name="T84" fmla="*/ 132 w 152"/>
                <a:gd name="T85" fmla="*/ 54 h 122"/>
                <a:gd name="T86" fmla="*/ 134 w 152"/>
                <a:gd name="T87" fmla="*/ 40 h 122"/>
                <a:gd name="T88" fmla="*/ 130 w 152"/>
                <a:gd name="T89" fmla="*/ 32 h 122"/>
                <a:gd name="T90" fmla="*/ 124 w 152"/>
                <a:gd name="T91" fmla="*/ 18 h 122"/>
                <a:gd name="T92" fmla="*/ 116 w 152"/>
                <a:gd name="T93" fmla="*/ 12 h 122"/>
                <a:gd name="T94" fmla="*/ 112 w 152"/>
                <a:gd name="T95" fmla="*/ 6 h 122"/>
                <a:gd name="T96" fmla="*/ 104 w 152"/>
                <a:gd name="T97" fmla="*/ 8 h 122"/>
                <a:gd name="T98" fmla="*/ 94 w 152"/>
                <a:gd name="T99" fmla="*/ 8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 h="122">
                  <a:moveTo>
                    <a:pt x="90" y="4"/>
                  </a:moveTo>
                  <a:lnTo>
                    <a:pt x="84" y="0"/>
                  </a:lnTo>
                  <a:lnTo>
                    <a:pt x="84" y="2"/>
                  </a:lnTo>
                  <a:lnTo>
                    <a:pt x="82" y="4"/>
                  </a:lnTo>
                  <a:lnTo>
                    <a:pt x="82" y="8"/>
                  </a:lnTo>
                  <a:lnTo>
                    <a:pt x="80" y="10"/>
                  </a:lnTo>
                  <a:lnTo>
                    <a:pt x="78" y="12"/>
                  </a:lnTo>
                  <a:lnTo>
                    <a:pt x="78" y="12"/>
                  </a:lnTo>
                  <a:lnTo>
                    <a:pt x="60" y="18"/>
                  </a:lnTo>
                  <a:lnTo>
                    <a:pt x="56" y="18"/>
                  </a:lnTo>
                  <a:lnTo>
                    <a:pt x="52" y="18"/>
                  </a:lnTo>
                  <a:lnTo>
                    <a:pt x="52" y="18"/>
                  </a:lnTo>
                  <a:lnTo>
                    <a:pt x="52" y="16"/>
                  </a:lnTo>
                  <a:lnTo>
                    <a:pt x="48" y="16"/>
                  </a:lnTo>
                  <a:lnTo>
                    <a:pt x="46" y="16"/>
                  </a:lnTo>
                  <a:lnTo>
                    <a:pt x="42" y="16"/>
                  </a:lnTo>
                  <a:lnTo>
                    <a:pt x="38" y="20"/>
                  </a:lnTo>
                  <a:lnTo>
                    <a:pt x="36" y="22"/>
                  </a:lnTo>
                  <a:lnTo>
                    <a:pt x="32" y="24"/>
                  </a:lnTo>
                  <a:lnTo>
                    <a:pt x="30" y="26"/>
                  </a:lnTo>
                  <a:lnTo>
                    <a:pt x="30" y="28"/>
                  </a:lnTo>
                  <a:lnTo>
                    <a:pt x="4" y="32"/>
                  </a:lnTo>
                  <a:lnTo>
                    <a:pt x="4" y="32"/>
                  </a:lnTo>
                  <a:lnTo>
                    <a:pt x="4" y="36"/>
                  </a:lnTo>
                  <a:lnTo>
                    <a:pt x="4" y="40"/>
                  </a:lnTo>
                  <a:lnTo>
                    <a:pt x="4" y="44"/>
                  </a:lnTo>
                  <a:lnTo>
                    <a:pt x="4" y="48"/>
                  </a:lnTo>
                  <a:lnTo>
                    <a:pt x="4" y="48"/>
                  </a:lnTo>
                  <a:lnTo>
                    <a:pt x="4" y="50"/>
                  </a:lnTo>
                  <a:lnTo>
                    <a:pt x="4" y="52"/>
                  </a:lnTo>
                  <a:lnTo>
                    <a:pt x="4" y="54"/>
                  </a:lnTo>
                  <a:lnTo>
                    <a:pt x="0" y="54"/>
                  </a:lnTo>
                  <a:lnTo>
                    <a:pt x="0" y="56"/>
                  </a:lnTo>
                  <a:lnTo>
                    <a:pt x="2" y="56"/>
                  </a:lnTo>
                  <a:lnTo>
                    <a:pt x="4" y="60"/>
                  </a:lnTo>
                  <a:lnTo>
                    <a:pt x="6" y="62"/>
                  </a:lnTo>
                  <a:lnTo>
                    <a:pt x="8" y="62"/>
                  </a:lnTo>
                  <a:lnTo>
                    <a:pt x="8" y="64"/>
                  </a:lnTo>
                  <a:lnTo>
                    <a:pt x="10" y="66"/>
                  </a:lnTo>
                  <a:lnTo>
                    <a:pt x="12" y="68"/>
                  </a:lnTo>
                  <a:lnTo>
                    <a:pt x="12" y="70"/>
                  </a:lnTo>
                  <a:lnTo>
                    <a:pt x="10" y="72"/>
                  </a:lnTo>
                  <a:lnTo>
                    <a:pt x="10" y="72"/>
                  </a:lnTo>
                  <a:lnTo>
                    <a:pt x="8" y="74"/>
                  </a:lnTo>
                  <a:lnTo>
                    <a:pt x="6" y="76"/>
                  </a:lnTo>
                  <a:lnTo>
                    <a:pt x="6" y="76"/>
                  </a:lnTo>
                  <a:lnTo>
                    <a:pt x="6" y="78"/>
                  </a:lnTo>
                  <a:lnTo>
                    <a:pt x="6" y="78"/>
                  </a:lnTo>
                  <a:lnTo>
                    <a:pt x="8" y="80"/>
                  </a:lnTo>
                  <a:lnTo>
                    <a:pt x="8" y="82"/>
                  </a:lnTo>
                  <a:lnTo>
                    <a:pt x="8" y="84"/>
                  </a:lnTo>
                  <a:lnTo>
                    <a:pt x="6" y="86"/>
                  </a:lnTo>
                  <a:lnTo>
                    <a:pt x="6" y="88"/>
                  </a:lnTo>
                  <a:lnTo>
                    <a:pt x="8" y="90"/>
                  </a:lnTo>
                  <a:lnTo>
                    <a:pt x="6" y="90"/>
                  </a:lnTo>
                  <a:lnTo>
                    <a:pt x="6" y="92"/>
                  </a:lnTo>
                  <a:lnTo>
                    <a:pt x="8" y="94"/>
                  </a:lnTo>
                  <a:lnTo>
                    <a:pt x="8" y="96"/>
                  </a:lnTo>
                  <a:lnTo>
                    <a:pt x="8" y="98"/>
                  </a:lnTo>
                  <a:lnTo>
                    <a:pt x="6" y="100"/>
                  </a:lnTo>
                  <a:lnTo>
                    <a:pt x="6" y="100"/>
                  </a:lnTo>
                  <a:lnTo>
                    <a:pt x="6" y="100"/>
                  </a:lnTo>
                  <a:lnTo>
                    <a:pt x="8" y="100"/>
                  </a:lnTo>
                  <a:lnTo>
                    <a:pt x="8" y="102"/>
                  </a:lnTo>
                  <a:lnTo>
                    <a:pt x="10" y="102"/>
                  </a:lnTo>
                  <a:lnTo>
                    <a:pt x="12" y="102"/>
                  </a:lnTo>
                  <a:lnTo>
                    <a:pt x="12" y="100"/>
                  </a:lnTo>
                  <a:lnTo>
                    <a:pt x="12" y="100"/>
                  </a:lnTo>
                  <a:lnTo>
                    <a:pt x="12" y="98"/>
                  </a:lnTo>
                  <a:lnTo>
                    <a:pt x="14" y="98"/>
                  </a:lnTo>
                  <a:lnTo>
                    <a:pt x="14" y="96"/>
                  </a:lnTo>
                  <a:lnTo>
                    <a:pt x="18" y="96"/>
                  </a:lnTo>
                  <a:lnTo>
                    <a:pt x="20" y="100"/>
                  </a:lnTo>
                  <a:lnTo>
                    <a:pt x="26" y="100"/>
                  </a:lnTo>
                  <a:lnTo>
                    <a:pt x="30" y="104"/>
                  </a:lnTo>
                  <a:lnTo>
                    <a:pt x="42" y="104"/>
                  </a:lnTo>
                  <a:lnTo>
                    <a:pt x="44" y="110"/>
                  </a:lnTo>
                  <a:lnTo>
                    <a:pt x="52" y="110"/>
                  </a:lnTo>
                  <a:lnTo>
                    <a:pt x="60" y="116"/>
                  </a:lnTo>
                  <a:lnTo>
                    <a:pt x="64" y="118"/>
                  </a:lnTo>
                  <a:lnTo>
                    <a:pt x="68" y="118"/>
                  </a:lnTo>
                  <a:lnTo>
                    <a:pt x="68" y="122"/>
                  </a:lnTo>
                  <a:lnTo>
                    <a:pt x="74" y="120"/>
                  </a:lnTo>
                  <a:lnTo>
                    <a:pt x="76" y="120"/>
                  </a:lnTo>
                  <a:lnTo>
                    <a:pt x="78" y="120"/>
                  </a:lnTo>
                  <a:lnTo>
                    <a:pt x="80" y="118"/>
                  </a:lnTo>
                  <a:lnTo>
                    <a:pt x="84" y="118"/>
                  </a:lnTo>
                  <a:lnTo>
                    <a:pt x="86" y="120"/>
                  </a:lnTo>
                  <a:lnTo>
                    <a:pt x="88" y="120"/>
                  </a:lnTo>
                  <a:lnTo>
                    <a:pt x="88" y="118"/>
                  </a:lnTo>
                  <a:lnTo>
                    <a:pt x="88" y="116"/>
                  </a:lnTo>
                  <a:lnTo>
                    <a:pt x="88" y="114"/>
                  </a:lnTo>
                  <a:lnTo>
                    <a:pt x="90" y="114"/>
                  </a:lnTo>
                  <a:lnTo>
                    <a:pt x="92" y="112"/>
                  </a:lnTo>
                  <a:lnTo>
                    <a:pt x="94" y="110"/>
                  </a:lnTo>
                  <a:lnTo>
                    <a:pt x="98" y="110"/>
                  </a:lnTo>
                  <a:lnTo>
                    <a:pt x="102" y="108"/>
                  </a:lnTo>
                  <a:lnTo>
                    <a:pt x="106" y="108"/>
                  </a:lnTo>
                  <a:lnTo>
                    <a:pt x="110" y="112"/>
                  </a:lnTo>
                  <a:lnTo>
                    <a:pt x="112" y="112"/>
                  </a:lnTo>
                  <a:lnTo>
                    <a:pt x="114" y="114"/>
                  </a:lnTo>
                  <a:lnTo>
                    <a:pt x="116" y="116"/>
                  </a:lnTo>
                  <a:lnTo>
                    <a:pt x="118" y="118"/>
                  </a:lnTo>
                  <a:lnTo>
                    <a:pt x="122" y="120"/>
                  </a:lnTo>
                  <a:lnTo>
                    <a:pt x="124" y="120"/>
                  </a:lnTo>
                  <a:lnTo>
                    <a:pt x="126" y="120"/>
                  </a:lnTo>
                  <a:lnTo>
                    <a:pt x="128" y="120"/>
                  </a:lnTo>
                  <a:lnTo>
                    <a:pt x="128" y="118"/>
                  </a:lnTo>
                  <a:lnTo>
                    <a:pt x="150" y="104"/>
                  </a:lnTo>
                  <a:lnTo>
                    <a:pt x="150" y="104"/>
                  </a:lnTo>
                  <a:lnTo>
                    <a:pt x="150" y="104"/>
                  </a:lnTo>
                  <a:lnTo>
                    <a:pt x="150" y="104"/>
                  </a:lnTo>
                  <a:lnTo>
                    <a:pt x="152" y="102"/>
                  </a:lnTo>
                  <a:lnTo>
                    <a:pt x="152" y="100"/>
                  </a:lnTo>
                  <a:lnTo>
                    <a:pt x="150" y="98"/>
                  </a:lnTo>
                  <a:lnTo>
                    <a:pt x="148" y="92"/>
                  </a:lnTo>
                  <a:lnTo>
                    <a:pt x="146" y="86"/>
                  </a:lnTo>
                  <a:lnTo>
                    <a:pt x="146" y="84"/>
                  </a:lnTo>
                  <a:lnTo>
                    <a:pt x="144" y="82"/>
                  </a:lnTo>
                  <a:lnTo>
                    <a:pt x="142" y="78"/>
                  </a:lnTo>
                  <a:lnTo>
                    <a:pt x="140" y="72"/>
                  </a:lnTo>
                  <a:lnTo>
                    <a:pt x="136" y="68"/>
                  </a:lnTo>
                  <a:lnTo>
                    <a:pt x="132" y="64"/>
                  </a:lnTo>
                  <a:lnTo>
                    <a:pt x="130" y="60"/>
                  </a:lnTo>
                  <a:lnTo>
                    <a:pt x="126" y="58"/>
                  </a:lnTo>
                  <a:lnTo>
                    <a:pt x="126" y="58"/>
                  </a:lnTo>
                  <a:lnTo>
                    <a:pt x="128" y="58"/>
                  </a:lnTo>
                  <a:lnTo>
                    <a:pt x="130" y="56"/>
                  </a:lnTo>
                  <a:lnTo>
                    <a:pt x="132" y="54"/>
                  </a:lnTo>
                  <a:lnTo>
                    <a:pt x="134" y="50"/>
                  </a:lnTo>
                  <a:lnTo>
                    <a:pt x="136" y="46"/>
                  </a:lnTo>
                  <a:lnTo>
                    <a:pt x="134" y="40"/>
                  </a:lnTo>
                  <a:lnTo>
                    <a:pt x="134" y="40"/>
                  </a:lnTo>
                  <a:lnTo>
                    <a:pt x="132" y="36"/>
                  </a:lnTo>
                  <a:lnTo>
                    <a:pt x="130" y="32"/>
                  </a:lnTo>
                  <a:lnTo>
                    <a:pt x="128" y="28"/>
                  </a:lnTo>
                  <a:lnTo>
                    <a:pt x="126" y="22"/>
                  </a:lnTo>
                  <a:lnTo>
                    <a:pt x="124" y="18"/>
                  </a:lnTo>
                  <a:lnTo>
                    <a:pt x="122" y="16"/>
                  </a:lnTo>
                  <a:lnTo>
                    <a:pt x="120" y="14"/>
                  </a:lnTo>
                  <a:lnTo>
                    <a:pt x="116" y="12"/>
                  </a:lnTo>
                  <a:lnTo>
                    <a:pt x="114" y="10"/>
                  </a:lnTo>
                  <a:lnTo>
                    <a:pt x="112" y="8"/>
                  </a:lnTo>
                  <a:lnTo>
                    <a:pt x="112" y="6"/>
                  </a:lnTo>
                  <a:lnTo>
                    <a:pt x="110" y="6"/>
                  </a:lnTo>
                  <a:lnTo>
                    <a:pt x="108" y="8"/>
                  </a:lnTo>
                  <a:lnTo>
                    <a:pt x="104" y="8"/>
                  </a:lnTo>
                  <a:lnTo>
                    <a:pt x="98" y="8"/>
                  </a:lnTo>
                  <a:lnTo>
                    <a:pt x="98" y="8"/>
                  </a:lnTo>
                  <a:lnTo>
                    <a:pt x="94" y="8"/>
                  </a:lnTo>
                  <a:lnTo>
                    <a:pt x="92" y="6"/>
                  </a:lnTo>
                  <a:lnTo>
                    <a:pt x="90" y="4"/>
                  </a:lnTo>
                </a:path>
              </a:pathLst>
            </a:custGeom>
            <a:grpFill/>
            <a:ln w="6350">
              <a:solidFill>
                <a:schemeClr val="bg1"/>
              </a:solidFill>
              <a:prstDash val="solid"/>
              <a:round/>
              <a:headEnd/>
              <a:tailEnd/>
            </a:ln>
          </p:spPr>
          <p:txBody>
            <a:bodyPr/>
            <a:lstStyle/>
            <a:p>
              <a:endParaRPr lang="ru-RU"/>
            </a:p>
          </p:txBody>
        </p:sp>
        <p:sp>
          <p:nvSpPr>
            <p:cNvPr id="61" name="Freeform 248">
              <a:extLst>
                <a:ext uri="{FF2B5EF4-FFF2-40B4-BE49-F238E27FC236}">
                  <a16:creationId xmlns:a16="http://schemas.microsoft.com/office/drawing/2014/main" id="{5E027CC9-6FC2-4158-B60D-CB2F3A8DCC07}"/>
                </a:ext>
              </a:extLst>
            </p:cNvPr>
            <p:cNvSpPr>
              <a:spLocks/>
            </p:cNvSpPr>
            <p:nvPr/>
          </p:nvSpPr>
          <p:spPr bwMode="gray">
            <a:xfrm>
              <a:off x="1129" y="2384"/>
              <a:ext cx="102" cy="84"/>
            </a:xfrm>
            <a:custGeom>
              <a:avLst/>
              <a:gdLst>
                <a:gd name="T0" fmla="*/ 20 w 102"/>
                <a:gd name="T1" fmla="*/ 6 h 84"/>
                <a:gd name="T2" fmla="*/ 26 w 102"/>
                <a:gd name="T3" fmla="*/ 2 h 84"/>
                <a:gd name="T4" fmla="*/ 38 w 102"/>
                <a:gd name="T5" fmla="*/ 2 h 84"/>
                <a:gd name="T6" fmla="*/ 48 w 102"/>
                <a:gd name="T7" fmla="*/ 4 h 84"/>
                <a:gd name="T8" fmla="*/ 52 w 102"/>
                <a:gd name="T9" fmla="*/ 6 h 84"/>
                <a:gd name="T10" fmla="*/ 60 w 102"/>
                <a:gd name="T11" fmla="*/ 6 h 84"/>
                <a:gd name="T12" fmla="*/ 68 w 102"/>
                <a:gd name="T13" fmla="*/ 4 h 84"/>
                <a:gd name="T14" fmla="*/ 72 w 102"/>
                <a:gd name="T15" fmla="*/ 0 h 84"/>
                <a:gd name="T16" fmla="*/ 76 w 102"/>
                <a:gd name="T17" fmla="*/ 2 h 84"/>
                <a:gd name="T18" fmla="*/ 84 w 102"/>
                <a:gd name="T19" fmla="*/ 6 h 84"/>
                <a:gd name="T20" fmla="*/ 92 w 102"/>
                <a:gd name="T21" fmla="*/ 14 h 84"/>
                <a:gd name="T22" fmla="*/ 94 w 102"/>
                <a:gd name="T23" fmla="*/ 20 h 84"/>
                <a:gd name="T24" fmla="*/ 96 w 102"/>
                <a:gd name="T25" fmla="*/ 30 h 84"/>
                <a:gd name="T26" fmla="*/ 98 w 102"/>
                <a:gd name="T27" fmla="*/ 40 h 84"/>
                <a:gd name="T28" fmla="*/ 96 w 102"/>
                <a:gd name="T29" fmla="*/ 54 h 84"/>
                <a:gd name="T30" fmla="*/ 98 w 102"/>
                <a:gd name="T31" fmla="*/ 60 h 84"/>
                <a:gd name="T32" fmla="*/ 102 w 102"/>
                <a:gd name="T33" fmla="*/ 64 h 84"/>
                <a:gd name="T34" fmla="*/ 100 w 102"/>
                <a:gd name="T35" fmla="*/ 66 h 84"/>
                <a:gd name="T36" fmla="*/ 100 w 102"/>
                <a:gd name="T37" fmla="*/ 70 h 84"/>
                <a:gd name="T38" fmla="*/ 100 w 102"/>
                <a:gd name="T39" fmla="*/ 74 h 84"/>
                <a:gd name="T40" fmla="*/ 100 w 102"/>
                <a:gd name="T41" fmla="*/ 82 h 84"/>
                <a:gd name="T42" fmla="*/ 100 w 102"/>
                <a:gd name="T43" fmla="*/ 84 h 84"/>
                <a:gd name="T44" fmla="*/ 94 w 102"/>
                <a:gd name="T45" fmla="*/ 80 h 84"/>
                <a:gd name="T46" fmla="*/ 88 w 102"/>
                <a:gd name="T47" fmla="*/ 76 h 84"/>
                <a:gd name="T48" fmla="*/ 74 w 102"/>
                <a:gd name="T49" fmla="*/ 72 h 84"/>
                <a:gd name="T50" fmla="*/ 72 w 102"/>
                <a:gd name="T51" fmla="*/ 70 h 84"/>
                <a:gd name="T52" fmla="*/ 64 w 102"/>
                <a:gd name="T53" fmla="*/ 66 h 84"/>
                <a:gd name="T54" fmla="*/ 60 w 102"/>
                <a:gd name="T55" fmla="*/ 66 h 84"/>
                <a:gd name="T56" fmla="*/ 48 w 102"/>
                <a:gd name="T57" fmla="*/ 66 h 84"/>
                <a:gd name="T58" fmla="*/ 34 w 102"/>
                <a:gd name="T59" fmla="*/ 72 h 84"/>
                <a:gd name="T60" fmla="*/ 32 w 102"/>
                <a:gd name="T61" fmla="*/ 72 h 84"/>
                <a:gd name="T62" fmla="*/ 26 w 102"/>
                <a:gd name="T63" fmla="*/ 72 h 84"/>
                <a:gd name="T64" fmla="*/ 16 w 102"/>
                <a:gd name="T65" fmla="*/ 64 h 84"/>
                <a:gd name="T66" fmla="*/ 8 w 102"/>
                <a:gd name="T67" fmla="*/ 58 h 84"/>
                <a:gd name="T68" fmla="*/ 0 w 102"/>
                <a:gd name="T69" fmla="*/ 54 h 84"/>
                <a:gd name="T70" fmla="*/ 4 w 102"/>
                <a:gd name="T71" fmla="*/ 52 h 84"/>
                <a:gd name="T72" fmla="*/ 10 w 102"/>
                <a:gd name="T73" fmla="*/ 44 h 84"/>
                <a:gd name="T74" fmla="*/ 16 w 102"/>
                <a:gd name="T75" fmla="*/ 36 h 84"/>
                <a:gd name="T76" fmla="*/ 16 w 102"/>
                <a:gd name="T77" fmla="*/ 32 h 84"/>
                <a:gd name="T78" fmla="*/ 18 w 102"/>
                <a:gd name="T79" fmla="*/ 20 h 84"/>
                <a:gd name="T80" fmla="*/ 18 w 102"/>
                <a:gd name="T81" fmla="*/ 12 h 84"/>
                <a:gd name="T82" fmla="*/ 20 w 102"/>
                <a:gd name="T83" fmla="*/ 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84">
                  <a:moveTo>
                    <a:pt x="20" y="6"/>
                  </a:moveTo>
                  <a:lnTo>
                    <a:pt x="20" y="6"/>
                  </a:lnTo>
                  <a:lnTo>
                    <a:pt x="22" y="4"/>
                  </a:lnTo>
                  <a:lnTo>
                    <a:pt x="26" y="2"/>
                  </a:lnTo>
                  <a:lnTo>
                    <a:pt x="32" y="2"/>
                  </a:lnTo>
                  <a:lnTo>
                    <a:pt x="38" y="2"/>
                  </a:lnTo>
                  <a:lnTo>
                    <a:pt x="42" y="2"/>
                  </a:lnTo>
                  <a:lnTo>
                    <a:pt x="48" y="4"/>
                  </a:lnTo>
                  <a:lnTo>
                    <a:pt x="50" y="4"/>
                  </a:lnTo>
                  <a:lnTo>
                    <a:pt x="52" y="6"/>
                  </a:lnTo>
                  <a:lnTo>
                    <a:pt x="56" y="6"/>
                  </a:lnTo>
                  <a:lnTo>
                    <a:pt x="60" y="6"/>
                  </a:lnTo>
                  <a:lnTo>
                    <a:pt x="66" y="6"/>
                  </a:lnTo>
                  <a:lnTo>
                    <a:pt x="68" y="4"/>
                  </a:lnTo>
                  <a:lnTo>
                    <a:pt x="70" y="4"/>
                  </a:lnTo>
                  <a:lnTo>
                    <a:pt x="72" y="0"/>
                  </a:lnTo>
                  <a:lnTo>
                    <a:pt x="72" y="0"/>
                  </a:lnTo>
                  <a:lnTo>
                    <a:pt x="76" y="2"/>
                  </a:lnTo>
                  <a:lnTo>
                    <a:pt x="80" y="4"/>
                  </a:lnTo>
                  <a:lnTo>
                    <a:pt x="84" y="6"/>
                  </a:lnTo>
                  <a:lnTo>
                    <a:pt x="88" y="10"/>
                  </a:lnTo>
                  <a:lnTo>
                    <a:pt x="92" y="14"/>
                  </a:lnTo>
                  <a:lnTo>
                    <a:pt x="92" y="16"/>
                  </a:lnTo>
                  <a:lnTo>
                    <a:pt x="94" y="20"/>
                  </a:lnTo>
                  <a:lnTo>
                    <a:pt x="96" y="24"/>
                  </a:lnTo>
                  <a:lnTo>
                    <a:pt x="96" y="30"/>
                  </a:lnTo>
                  <a:lnTo>
                    <a:pt x="98" y="34"/>
                  </a:lnTo>
                  <a:lnTo>
                    <a:pt x="98" y="40"/>
                  </a:lnTo>
                  <a:lnTo>
                    <a:pt x="96" y="48"/>
                  </a:lnTo>
                  <a:lnTo>
                    <a:pt x="96" y="54"/>
                  </a:lnTo>
                  <a:lnTo>
                    <a:pt x="96" y="58"/>
                  </a:lnTo>
                  <a:lnTo>
                    <a:pt x="98" y="60"/>
                  </a:lnTo>
                  <a:lnTo>
                    <a:pt x="100" y="62"/>
                  </a:lnTo>
                  <a:lnTo>
                    <a:pt x="102" y="64"/>
                  </a:lnTo>
                  <a:lnTo>
                    <a:pt x="102" y="64"/>
                  </a:lnTo>
                  <a:lnTo>
                    <a:pt x="100" y="66"/>
                  </a:lnTo>
                  <a:lnTo>
                    <a:pt x="100" y="68"/>
                  </a:lnTo>
                  <a:lnTo>
                    <a:pt x="100" y="70"/>
                  </a:lnTo>
                  <a:lnTo>
                    <a:pt x="100" y="72"/>
                  </a:lnTo>
                  <a:lnTo>
                    <a:pt x="100" y="74"/>
                  </a:lnTo>
                  <a:lnTo>
                    <a:pt x="100" y="78"/>
                  </a:lnTo>
                  <a:lnTo>
                    <a:pt x="100" y="82"/>
                  </a:lnTo>
                  <a:lnTo>
                    <a:pt x="100" y="84"/>
                  </a:lnTo>
                  <a:lnTo>
                    <a:pt x="100" y="84"/>
                  </a:lnTo>
                  <a:lnTo>
                    <a:pt x="98" y="82"/>
                  </a:lnTo>
                  <a:lnTo>
                    <a:pt x="94" y="80"/>
                  </a:lnTo>
                  <a:lnTo>
                    <a:pt x="92" y="78"/>
                  </a:lnTo>
                  <a:lnTo>
                    <a:pt x="88" y="76"/>
                  </a:lnTo>
                  <a:lnTo>
                    <a:pt x="84" y="76"/>
                  </a:lnTo>
                  <a:lnTo>
                    <a:pt x="74" y="72"/>
                  </a:lnTo>
                  <a:lnTo>
                    <a:pt x="74" y="70"/>
                  </a:lnTo>
                  <a:lnTo>
                    <a:pt x="72" y="70"/>
                  </a:lnTo>
                  <a:lnTo>
                    <a:pt x="68" y="68"/>
                  </a:lnTo>
                  <a:lnTo>
                    <a:pt x="64" y="66"/>
                  </a:lnTo>
                  <a:lnTo>
                    <a:pt x="60" y="66"/>
                  </a:lnTo>
                  <a:lnTo>
                    <a:pt x="60" y="66"/>
                  </a:lnTo>
                  <a:lnTo>
                    <a:pt x="54" y="66"/>
                  </a:lnTo>
                  <a:lnTo>
                    <a:pt x="48" y="66"/>
                  </a:lnTo>
                  <a:lnTo>
                    <a:pt x="42" y="68"/>
                  </a:lnTo>
                  <a:lnTo>
                    <a:pt x="34" y="72"/>
                  </a:lnTo>
                  <a:lnTo>
                    <a:pt x="34" y="72"/>
                  </a:lnTo>
                  <a:lnTo>
                    <a:pt x="32" y="72"/>
                  </a:lnTo>
                  <a:lnTo>
                    <a:pt x="30" y="72"/>
                  </a:lnTo>
                  <a:lnTo>
                    <a:pt x="26" y="72"/>
                  </a:lnTo>
                  <a:lnTo>
                    <a:pt x="22" y="68"/>
                  </a:lnTo>
                  <a:lnTo>
                    <a:pt x="16" y="64"/>
                  </a:lnTo>
                  <a:lnTo>
                    <a:pt x="8" y="58"/>
                  </a:lnTo>
                  <a:lnTo>
                    <a:pt x="8" y="58"/>
                  </a:lnTo>
                  <a:lnTo>
                    <a:pt x="4" y="56"/>
                  </a:lnTo>
                  <a:lnTo>
                    <a:pt x="0" y="54"/>
                  </a:lnTo>
                  <a:lnTo>
                    <a:pt x="2" y="54"/>
                  </a:lnTo>
                  <a:lnTo>
                    <a:pt x="4" y="52"/>
                  </a:lnTo>
                  <a:lnTo>
                    <a:pt x="8" y="48"/>
                  </a:lnTo>
                  <a:lnTo>
                    <a:pt x="10" y="44"/>
                  </a:lnTo>
                  <a:lnTo>
                    <a:pt x="14" y="40"/>
                  </a:lnTo>
                  <a:lnTo>
                    <a:pt x="16" y="36"/>
                  </a:lnTo>
                  <a:lnTo>
                    <a:pt x="16" y="34"/>
                  </a:lnTo>
                  <a:lnTo>
                    <a:pt x="16" y="32"/>
                  </a:lnTo>
                  <a:lnTo>
                    <a:pt x="16" y="26"/>
                  </a:lnTo>
                  <a:lnTo>
                    <a:pt x="18" y="20"/>
                  </a:lnTo>
                  <a:lnTo>
                    <a:pt x="18" y="14"/>
                  </a:lnTo>
                  <a:lnTo>
                    <a:pt x="18" y="12"/>
                  </a:lnTo>
                  <a:lnTo>
                    <a:pt x="20" y="10"/>
                  </a:lnTo>
                  <a:lnTo>
                    <a:pt x="20" y="6"/>
                  </a:lnTo>
                </a:path>
              </a:pathLst>
            </a:custGeom>
            <a:grpFill/>
            <a:ln w="6350">
              <a:solidFill>
                <a:schemeClr val="bg1"/>
              </a:solidFill>
              <a:prstDash val="solid"/>
              <a:round/>
              <a:headEnd/>
              <a:tailEnd/>
            </a:ln>
          </p:spPr>
          <p:txBody>
            <a:bodyPr/>
            <a:lstStyle/>
            <a:p>
              <a:endParaRPr lang="ru-RU"/>
            </a:p>
          </p:txBody>
        </p:sp>
        <p:sp>
          <p:nvSpPr>
            <p:cNvPr id="62" name="Freeform 249">
              <a:extLst>
                <a:ext uri="{FF2B5EF4-FFF2-40B4-BE49-F238E27FC236}">
                  <a16:creationId xmlns:a16="http://schemas.microsoft.com/office/drawing/2014/main" id="{A55752DE-6BAE-4BCE-AB07-D10652F7407A}"/>
                </a:ext>
              </a:extLst>
            </p:cNvPr>
            <p:cNvSpPr>
              <a:spLocks/>
            </p:cNvSpPr>
            <p:nvPr/>
          </p:nvSpPr>
          <p:spPr bwMode="gray">
            <a:xfrm>
              <a:off x="1189" y="2506"/>
              <a:ext cx="42" cy="44"/>
            </a:xfrm>
            <a:custGeom>
              <a:avLst/>
              <a:gdLst>
                <a:gd name="T0" fmla="*/ 26 w 42"/>
                <a:gd name="T1" fmla="*/ 0 h 44"/>
                <a:gd name="T2" fmla="*/ 26 w 42"/>
                <a:gd name="T3" fmla="*/ 2 h 44"/>
                <a:gd name="T4" fmla="*/ 26 w 42"/>
                <a:gd name="T5" fmla="*/ 2 h 44"/>
                <a:gd name="T6" fmla="*/ 26 w 42"/>
                <a:gd name="T7" fmla="*/ 4 h 44"/>
                <a:gd name="T8" fmla="*/ 28 w 42"/>
                <a:gd name="T9" fmla="*/ 6 h 44"/>
                <a:gd name="T10" fmla="*/ 32 w 42"/>
                <a:gd name="T11" fmla="*/ 10 h 44"/>
                <a:gd name="T12" fmla="*/ 36 w 42"/>
                <a:gd name="T13" fmla="*/ 14 h 44"/>
                <a:gd name="T14" fmla="*/ 42 w 42"/>
                <a:gd name="T15" fmla="*/ 22 h 44"/>
                <a:gd name="T16" fmla="*/ 40 w 42"/>
                <a:gd name="T17" fmla="*/ 22 h 44"/>
                <a:gd name="T18" fmla="*/ 40 w 42"/>
                <a:gd name="T19" fmla="*/ 24 h 44"/>
                <a:gd name="T20" fmla="*/ 38 w 42"/>
                <a:gd name="T21" fmla="*/ 28 h 44"/>
                <a:gd name="T22" fmla="*/ 36 w 42"/>
                <a:gd name="T23" fmla="*/ 30 h 44"/>
                <a:gd name="T24" fmla="*/ 34 w 42"/>
                <a:gd name="T25" fmla="*/ 30 h 44"/>
                <a:gd name="T26" fmla="*/ 34 w 42"/>
                <a:gd name="T27" fmla="*/ 30 h 44"/>
                <a:gd name="T28" fmla="*/ 30 w 42"/>
                <a:gd name="T29" fmla="*/ 30 h 44"/>
                <a:gd name="T30" fmla="*/ 28 w 42"/>
                <a:gd name="T31" fmla="*/ 32 h 44"/>
                <a:gd name="T32" fmla="*/ 24 w 42"/>
                <a:gd name="T33" fmla="*/ 32 h 44"/>
                <a:gd name="T34" fmla="*/ 22 w 42"/>
                <a:gd name="T35" fmla="*/ 32 h 44"/>
                <a:gd name="T36" fmla="*/ 22 w 42"/>
                <a:gd name="T37" fmla="*/ 32 h 44"/>
                <a:gd name="T38" fmla="*/ 20 w 42"/>
                <a:gd name="T39" fmla="*/ 34 h 44"/>
                <a:gd name="T40" fmla="*/ 18 w 42"/>
                <a:gd name="T41" fmla="*/ 36 h 44"/>
                <a:gd name="T42" fmla="*/ 16 w 42"/>
                <a:gd name="T43" fmla="*/ 38 h 44"/>
                <a:gd name="T44" fmla="*/ 16 w 42"/>
                <a:gd name="T45" fmla="*/ 38 h 44"/>
                <a:gd name="T46" fmla="*/ 14 w 42"/>
                <a:gd name="T47" fmla="*/ 40 h 44"/>
                <a:gd name="T48" fmla="*/ 12 w 42"/>
                <a:gd name="T49" fmla="*/ 42 h 44"/>
                <a:gd name="T50" fmla="*/ 10 w 42"/>
                <a:gd name="T51" fmla="*/ 42 h 44"/>
                <a:gd name="T52" fmla="*/ 10 w 42"/>
                <a:gd name="T53" fmla="*/ 42 h 44"/>
                <a:gd name="T54" fmla="*/ 8 w 42"/>
                <a:gd name="T55" fmla="*/ 44 h 44"/>
                <a:gd name="T56" fmla="*/ 4 w 42"/>
                <a:gd name="T57" fmla="*/ 44 h 44"/>
                <a:gd name="T58" fmla="*/ 2 w 42"/>
                <a:gd name="T59" fmla="*/ 44 h 44"/>
                <a:gd name="T60" fmla="*/ 0 w 42"/>
                <a:gd name="T61" fmla="*/ 44 h 44"/>
                <a:gd name="T62" fmla="*/ 2 w 42"/>
                <a:gd name="T63" fmla="*/ 36 h 44"/>
                <a:gd name="T64" fmla="*/ 2 w 42"/>
                <a:gd name="T65" fmla="*/ 20 h 44"/>
                <a:gd name="T66" fmla="*/ 2 w 42"/>
                <a:gd name="T67" fmla="*/ 20 h 44"/>
                <a:gd name="T68" fmla="*/ 4 w 42"/>
                <a:gd name="T69" fmla="*/ 16 h 44"/>
                <a:gd name="T70" fmla="*/ 4 w 42"/>
                <a:gd name="T71" fmla="*/ 12 h 44"/>
                <a:gd name="T72" fmla="*/ 8 w 42"/>
                <a:gd name="T73" fmla="*/ 8 h 44"/>
                <a:gd name="T74" fmla="*/ 12 w 42"/>
                <a:gd name="T75" fmla="*/ 4 h 44"/>
                <a:gd name="T76" fmla="*/ 14 w 42"/>
                <a:gd name="T77" fmla="*/ 4 h 44"/>
                <a:gd name="T78" fmla="*/ 16 w 42"/>
                <a:gd name="T79" fmla="*/ 2 h 44"/>
                <a:gd name="T80" fmla="*/ 20 w 42"/>
                <a:gd name="T81" fmla="*/ 0 h 44"/>
                <a:gd name="T82" fmla="*/ 26 w 42"/>
                <a:gd name="T8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2" h="44">
                  <a:moveTo>
                    <a:pt x="26" y="0"/>
                  </a:moveTo>
                  <a:lnTo>
                    <a:pt x="26" y="2"/>
                  </a:lnTo>
                  <a:lnTo>
                    <a:pt x="26" y="2"/>
                  </a:lnTo>
                  <a:lnTo>
                    <a:pt x="26" y="4"/>
                  </a:lnTo>
                  <a:lnTo>
                    <a:pt x="28" y="6"/>
                  </a:lnTo>
                  <a:lnTo>
                    <a:pt x="32" y="10"/>
                  </a:lnTo>
                  <a:lnTo>
                    <a:pt x="36" y="14"/>
                  </a:lnTo>
                  <a:lnTo>
                    <a:pt x="42" y="22"/>
                  </a:lnTo>
                  <a:lnTo>
                    <a:pt x="40" y="22"/>
                  </a:lnTo>
                  <a:lnTo>
                    <a:pt x="40" y="24"/>
                  </a:lnTo>
                  <a:lnTo>
                    <a:pt x="38" y="28"/>
                  </a:lnTo>
                  <a:lnTo>
                    <a:pt x="36" y="30"/>
                  </a:lnTo>
                  <a:lnTo>
                    <a:pt x="34" y="30"/>
                  </a:lnTo>
                  <a:lnTo>
                    <a:pt x="34" y="30"/>
                  </a:lnTo>
                  <a:lnTo>
                    <a:pt x="30" y="30"/>
                  </a:lnTo>
                  <a:lnTo>
                    <a:pt x="28" y="32"/>
                  </a:lnTo>
                  <a:lnTo>
                    <a:pt x="24" y="32"/>
                  </a:lnTo>
                  <a:lnTo>
                    <a:pt x="22" y="32"/>
                  </a:lnTo>
                  <a:lnTo>
                    <a:pt x="22" y="32"/>
                  </a:lnTo>
                  <a:lnTo>
                    <a:pt x="20" y="34"/>
                  </a:lnTo>
                  <a:lnTo>
                    <a:pt x="18" y="36"/>
                  </a:lnTo>
                  <a:lnTo>
                    <a:pt x="16" y="38"/>
                  </a:lnTo>
                  <a:lnTo>
                    <a:pt x="16" y="38"/>
                  </a:lnTo>
                  <a:lnTo>
                    <a:pt x="14" y="40"/>
                  </a:lnTo>
                  <a:lnTo>
                    <a:pt x="12" y="42"/>
                  </a:lnTo>
                  <a:lnTo>
                    <a:pt x="10" y="42"/>
                  </a:lnTo>
                  <a:lnTo>
                    <a:pt x="10" y="42"/>
                  </a:lnTo>
                  <a:lnTo>
                    <a:pt x="8" y="44"/>
                  </a:lnTo>
                  <a:lnTo>
                    <a:pt x="4" y="44"/>
                  </a:lnTo>
                  <a:lnTo>
                    <a:pt x="2" y="44"/>
                  </a:lnTo>
                  <a:lnTo>
                    <a:pt x="0" y="44"/>
                  </a:lnTo>
                  <a:lnTo>
                    <a:pt x="2" y="36"/>
                  </a:lnTo>
                  <a:lnTo>
                    <a:pt x="2" y="20"/>
                  </a:lnTo>
                  <a:lnTo>
                    <a:pt x="2" y="20"/>
                  </a:lnTo>
                  <a:lnTo>
                    <a:pt x="4" y="16"/>
                  </a:lnTo>
                  <a:lnTo>
                    <a:pt x="4" y="12"/>
                  </a:lnTo>
                  <a:lnTo>
                    <a:pt x="8" y="8"/>
                  </a:lnTo>
                  <a:lnTo>
                    <a:pt x="12" y="4"/>
                  </a:lnTo>
                  <a:lnTo>
                    <a:pt x="14" y="4"/>
                  </a:lnTo>
                  <a:lnTo>
                    <a:pt x="16" y="2"/>
                  </a:lnTo>
                  <a:lnTo>
                    <a:pt x="20" y="0"/>
                  </a:lnTo>
                  <a:lnTo>
                    <a:pt x="26" y="0"/>
                  </a:lnTo>
                </a:path>
              </a:pathLst>
            </a:custGeom>
            <a:grpFill/>
            <a:ln w="6350">
              <a:solidFill>
                <a:schemeClr val="bg1"/>
              </a:solidFill>
              <a:prstDash val="solid"/>
              <a:round/>
              <a:headEnd/>
              <a:tailEnd/>
            </a:ln>
          </p:spPr>
          <p:txBody>
            <a:bodyPr/>
            <a:lstStyle/>
            <a:p>
              <a:endParaRPr lang="ru-RU"/>
            </a:p>
          </p:txBody>
        </p:sp>
        <p:sp>
          <p:nvSpPr>
            <p:cNvPr id="63" name="Freeform 250">
              <a:extLst>
                <a:ext uri="{FF2B5EF4-FFF2-40B4-BE49-F238E27FC236}">
                  <a16:creationId xmlns:a16="http://schemas.microsoft.com/office/drawing/2014/main" id="{F61CA822-6210-48B6-9758-3299D6DE1F4F}"/>
                </a:ext>
              </a:extLst>
            </p:cNvPr>
            <p:cNvSpPr>
              <a:spLocks/>
            </p:cNvSpPr>
            <p:nvPr/>
          </p:nvSpPr>
          <p:spPr bwMode="gray">
            <a:xfrm>
              <a:off x="1295" y="2684"/>
              <a:ext cx="270" cy="232"/>
            </a:xfrm>
            <a:custGeom>
              <a:avLst/>
              <a:gdLst>
                <a:gd name="T0" fmla="*/ 34 w 270"/>
                <a:gd name="T1" fmla="*/ 8 h 232"/>
                <a:gd name="T2" fmla="*/ 42 w 270"/>
                <a:gd name="T3" fmla="*/ 24 h 232"/>
                <a:gd name="T4" fmla="*/ 36 w 270"/>
                <a:gd name="T5" fmla="*/ 30 h 232"/>
                <a:gd name="T6" fmla="*/ 30 w 270"/>
                <a:gd name="T7" fmla="*/ 36 h 232"/>
                <a:gd name="T8" fmla="*/ 26 w 270"/>
                <a:gd name="T9" fmla="*/ 40 h 232"/>
                <a:gd name="T10" fmla="*/ 0 w 270"/>
                <a:gd name="T11" fmla="*/ 40 h 232"/>
                <a:gd name="T12" fmla="*/ 6 w 270"/>
                <a:gd name="T13" fmla="*/ 56 h 232"/>
                <a:gd name="T14" fmla="*/ 8 w 270"/>
                <a:gd name="T15" fmla="*/ 60 h 232"/>
                <a:gd name="T16" fmla="*/ 12 w 270"/>
                <a:gd name="T17" fmla="*/ 68 h 232"/>
                <a:gd name="T18" fmla="*/ 18 w 270"/>
                <a:gd name="T19" fmla="*/ 78 h 232"/>
                <a:gd name="T20" fmla="*/ 26 w 270"/>
                <a:gd name="T21" fmla="*/ 90 h 232"/>
                <a:gd name="T22" fmla="*/ 38 w 270"/>
                <a:gd name="T23" fmla="*/ 110 h 232"/>
                <a:gd name="T24" fmla="*/ 42 w 270"/>
                <a:gd name="T25" fmla="*/ 118 h 232"/>
                <a:gd name="T26" fmla="*/ 52 w 270"/>
                <a:gd name="T27" fmla="*/ 140 h 232"/>
                <a:gd name="T28" fmla="*/ 68 w 270"/>
                <a:gd name="T29" fmla="*/ 170 h 232"/>
                <a:gd name="T30" fmla="*/ 80 w 270"/>
                <a:gd name="T31" fmla="*/ 188 h 232"/>
                <a:gd name="T32" fmla="*/ 92 w 270"/>
                <a:gd name="T33" fmla="*/ 212 h 232"/>
                <a:gd name="T34" fmla="*/ 96 w 270"/>
                <a:gd name="T35" fmla="*/ 212 h 232"/>
                <a:gd name="T36" fmla="*/ 100 w 270"/>
                <a:gd name="T37" fmla="*/ 210 h 232"/>
                <a:gd name="T38" fmla="*/ 104 w 270"/>
                <a:gd name="T39" fmla="*/ 206 h 232"/>
                <a:gd name="T40" fmla="*/ 104 w 270"/>
                <a:gd name="T41" fmla="*/ 202 h 232"/>
                <a:gd name="T42" fmla="*/ 106 w 270"/>
                <a:gd name="T43" fmla="*/ 204 h 232"/>
                <a:gd name="T44" fmla="*/ 110 w 270"/>
                <a:gd name="T45" fmla="*/ 204 h 232"/>
                <a:gd name="T46" fmla="*/ 136 w 270"/>
                <a:gd name="T47" fmla="*/ 232 h 232"/>
                <a:gd name="T48" fmla="*/ 140 w 270"/>
                <a:gd name="T49" fmla="*/ 228 h 232"/>
                <a:gd name="T50" fmla="*/ 146 w 270"/>
                <a:gd name="T51" fmla="*/ 220 h 232"/>
                <a:gd name="T52" fmla="*/ 152 w 270"/>
                <a:gd name="T53" fmla="*/ 212 h 232"/>
                <a:gd name="T54" fmla="*/ 158 w 270"/>
                <a:gd name="T55" fmla="*/ 204 h 232"/>
                <a:gd name="T56" fmla="*/ 166 w 270"/>
                <a:gd name="T57" fmla="*/ 200 h 232"/>
                <a:gd name="T58" fmla="*/ 194 w 270"/>
                <a:gd name="T59" fmla="*/ 188 h 232"/>
                <a:gd name="T60" fmla="*/ 220 w 270"/>
                <a:gd name="T61" fmla="*/ 184 h 232"/>
                <a:gd name="T62" fmla="*/ 224 w 270"/>
                <a:gd name="T63" fmla="*/ 182 h 232"/>
                <a:gd name="T64" fmla="*/ 248 w 270"/>
                <a:gd name="T65" fmla="*/ 170 h 232"/>
                <a:gd name="T66" fmla="*/ 268 w 270"/>
                <a:gd name="T67" fmla="*/ 148 h 232"/>
                <a:gd name="T68" fmla="*/ 268 w 270"/>
                <a:gd name="T69" fmla="*/ 132 h 232"/>
                <a:gd name="T70" fmla="*/ 268 w 270"/>
                <a:gd name="T71" fmla="*/ 126 h 232"/>
                <a:gd name="T72" fmla="*/ 270 w 270"/>
                <a:gd name="T73" fmla="*/ 122 h 232"/>
                <a:gd name="T74" fmla="*/ 234 w 270"/>
                <a:gd name="T75" fmla="*/ 124 h 232"/>
                <a:gd name="T76" fmla="*/ 232 w 270"/>
                <a:gd name="T77" fmla="*/ 122 h 232"/>
                <a:gd name="T78" fmla="*/ 228 w 270"/>
                <a:gd name="T79" fmla="*/ 120 h 232"/>
                <a:gd name="T80" fmla="*/ 228 w 270"/>
                <a:gd name="T81" fmla="*/ 116 h 232"/>
                <a:gd name="T82" fmla="*/ 220 w 270"/>
                <a:gd name="T83" fmla="*/ 108 h 232"/>
                <a:gd name="T84" fmla="*/ 216 w 270"/>
                <a:gd name="T85" fmla="*/ 110 h 232"/>
                <a:gd name="T86" fmla="*/ 210 w 270"/>
                <a:gd name="T87" fmla="*/ 110 h 232"/>
                <a:gd name="T88" fmla="*/ 206 w 270"/>
                <a:gd name="T89" fmla="*/ 106 h 232"/>
                <a:gd name="T90" fmla="*/ 202 w 270"/>
                <a:gd name="T91" fmla="*/ 98 h 232"/>
                <a:gd name="T92" fmla="*/ 196 w 270"/>
                <a:gd name="T93" fmla="*/ 88 h 232"/>
                <a:gd name="T94" fmla="*/ 192 w 270"/>
                <a:gd name="T95" fmla="*/ 80 h 232"/>
                <a:gd name="T96" fmla="*/ 172 w 270"/>
                <a:gd name="T97" fmla="*/ 54 h 232"/>
                <a:gd name="T98" fmla="*/ 154 w 270"/>
                <a:gd name="T99" fmla="*/ 52 h 232"/>
                <a:gd name="T100" fmla="*/ 150 w 270"/>
                <a:gd name="T101" fmla="*/ 48 h 232"/>
                <a:gd name="T102" fmla="*/ 144 w 270"/>
                <a:gd name="T103" fmla="*/ 46 h 232"/>
                <a:gd name="T104" fmla="*/ 138 w 270"/>
                <a:gd name="T105" fmla="*/ 40 h 232"/>
                <a:gd name="T106" fmla="*/ 130 w 270"/>
                <a:gd name="T107" fmla="*/ 34 h 232"/>
                <a:gd name="T108" fmla="*/ 120 w 270"/>
                <a:gd name="T109" fmla="*/ 28 h 232"/>
                <a:gd name="T110" fmla="*/ 102 w 270"/>
                <a:gd name="T111" fmla="*/ 16 h 232"/>
                <a:gd name="T112" fmla="*/ 68 w 270"/>
                <a:gd name="T113" fmla="*/ 4 h 232"/>
                <a:gd name="T114" fmla="*/ 62 w 270"/>
                <a:gd name="T115" fmla="*/ 0 h 232"/>
                <a:gd name="T116" fmla="*/ 58 w 270"/>
                <a:gd name="T117" fmla="*/ 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0" h="232">
                  <a:moveTo>
                    <a:pt x="54" y="4"/>
                  </a:moveTo>
                  <a:lnTo>
                    <a:pt x="34" y="8"/>
                  </a:lnTo>
                  <a:lnTo>
                    <a:pt x="42" y="22"/>
                  </a:lnTo>
                  <a:lnTo>
                    <a:pt x="42" y="24"/>
                  </a:lnTo>
                  <a:lnTo>
                    <a:pt x="40" y="26"/>
                  </a:lnTo>
                  <a:lnTo>
                    <a:pt x="36" y="30"/>
                  </a:lnTo>
                  <a:lnTo>
                    <a:pt x="34" y="34"/>
                  </a:lnTo>
                  <a:lnTo>
                    <a:pt x="30" y="36"/>
                  </a:lnTo>
                  <a:lnTo>
                    <a:pt x="28" y="38"/>
                  </a:lnTo>
                  <a:lnTo>
                    <a:pt x="26" y="40"/>
                  </a:lnTo>
                  <a:lnTo>
                    <a:pt x="24" y="42"/>
                  </a:lnTo>
                  <a:lnTo>
                    <a:pt x="0" y="40"/>
                  </a:lnTo>
                  <a:lnTo>
                    <a:pt x="2" y="46"/>
                  </a:lnTo>
                  <a:lnTo>
                    <a:pt x="6" y="56"/>
                  </a:lnTo>
                  <a:lnTo>
                    <a:pt x="6" y="58"/>
                  </a:lnTo>
                  <a:lnTo>
                    <a:pt x="8" y="60"/>
                  </a:lnTo>
                  <a:lnTo>
                    <a:pt x="10" y="64"/>
                  </a:lnTo>
                  <a:lnTo>
                    <a:pt x="12" y="68"/>
                  </a:lnTo>
                  <a:lnTo>
                    <a:pt x="16" y="74"/>
                  </a:lnTo>
                  <a:lnTo>
                    <a:pt x="18" y="78"/>
                  </a:lnTo>
                  <a:lnTo>
                    <a:pt x="22" y="82"/>
                  </a:lnTo>
                  <a:lnTo>
                    <a:pt x="26" y="90"/>
                  </a:lnTo>
                  <a:lnTo>
                    <a:pt x="34" y="100"/>
                  </a:lnTo>
                  <a:lnTo>
                    <a:pt x="38" y="110"/>
                  </a:lnTo>
                  <a:lnTo>
                    <a:pt x="42" y="114"/>
                  </a:lnTo>
                  <a:lnTo>
                    <a:pt x="42" y="118"/>
                  </a:lnTo>
                  <a:lnTo>
                    <a:pt x="46" y="128"/>
                  </a:lnTo>
                  <a:lnTo>
                    <a:pt x="52" y="140"/>
                  </a:lnTo>
                  <a:lnTo>
                    <a:pt x="58" y="152"/>
                  </a:lnTo>
                  <a:lnTo>
                    <a:pt x="68" y="170"/>
                  </a:lnTo>
                  <a:lnTo>
                    <a:pt x="72" y="176"/>
                  </a:lnTo>
                  <a:lnTo>
                    <a:pt x="80" y="188"/>
                  </a:lnTo>
                  <a:lnTo>
                    <a:pt x="86" y="202"/>
                  </a:lnTo>
                  <a:lnTo>
                    <a:pt x="92" y="212"/>
                  </a:lnTo>
                  <a:lnTo>
                    <a:pt x="94" y="216"/>
                  </a:lnTo>
                  <a:lnTo>
                    <a:pt x="96" y="212"/>
                  </a:lnTo>
                  <a:lnTo>
                    <a:pt x="98" y="212"/>
                  </a:lnTo>
                  <a:lnTo>
                    <a:pt x="100" y="210"/>
                  </a:lnTo>
                  <a:lnTo>
                    <a:pt x="102" y="210"/>
                  </a:lnTo>
                  <a:lnTo>
                    <a:pt x="104" y="206"/>
                  </a:lnTo>
                  <a:lnTo>
                    <a:pt x="104" y="202"/>
                  </a:lnTo>
                  <a:lnTo>
                    <a:pt x="104" y="202"/>
                  </a:lnTo>
                  <a:lnTo>
                    <a:pt x="104" y="202"/>
                  </a:lnTo>
                  <a:lnTo>
                    <a:pt x="106" y="204"/>
                  </a:lnTo>
                  <a:lnTo>
                    <a:pt x="108" y="204"/>
                  </a:lnTo>
                  <a:lnTo>
                    <a:pt x="110" y="204"/>
                  </a:lnTo>
                  <a:lnTo>
                    <a:pt x="114" y="204"/>
                  </a:lnTo>
                  <a:lnTo>
                    <a:pt x="136" y="232"/>
                  </a:lnTo>
                  <a:lnTo>
                    <a:pt x="140" y="228"/>
                  </a:lnTo>
                  <a:lnTo>
                    <a:pt x="140" y="228"/>
                  </a:lnTo>
                  <a:lnTo>
                    <a:pt x="142" y="224"/>
                  </a:lnTo>
                  <a:lnTo>
                    <a:pt x="146" y="220"/>
                  </a:lnTo>
                  <a:lnTo>
                    <a:pt x="148" y="216"/>
                  </a:lnTo>
                  <a:lnTo>
                    <a:pt x="152" y="212"/>
                  </a:lnTo>
                  <a:lnTo>
                    <a:pt x="156" y="206"/>
                  </a:lnTo>
                  <a:lnTo>
                    <a:pt x="158" y="204"/>
                  </a:lnTo>
                  <a:lnTo>
                    <a:pt x="160" y="202"/>
                  </a:lnTo>
                  <a:lnTo>
                    <a:pt x="166" y="200"/>
                  </a:lnTo>
                  <a:lnTo>
                    <a:pt x="178" y="194"/>
                  </a:lnTo>
                  <a:lnTo>
                    <a:pt x="194" y="188"/>
                  </a:lnTo>
                  <a:lnTo>
                    <a:pt x="208" y="184"/>
                  </a:lnTo>
                  <a:lnTo>
                    <a:pt x="220" y="184"/>
                  </a:lnTo>
                  <a:lnTo>
                    <a:pt x="220" y="182"/>
                  </a:lnTo>
                  <a:lnTo>
                    <a:pt x="224" y="182"/>
                  </a:lnTo>
                  <a:lnTo>
                    <a:pt x="236" y="178"/>
                  </a:lnTo>
                  <a:lnTo>
                    <a:pt x="248" y="170"/>
                  </a:lnTo>
                  <a:lnTo>
                    <a:pt x="260" y="160"/>
                  </a:lnTo>
                  <a:lnTo>
                    <a:pt x="268" y="148"/>
                  </a:lnTo>
                  <a:lnTo>
                    <a:pt x="270" y="132"/>
                  </a:lnTo>
                  <a:lnTo>
                    <a:pt x="268" y="132"/>
                  </a:lnTo>
                  <a:lnTo>
                    <a:pt x="268" y="130"/>
                  </a:lnTo>
                  <a:lnTo>
                    <a:pt x="268" y="126"/>
                  </a:lnTo>
                  <a:lnTo>
                    <a:pt x="268" y="124"/>
                  </a:lnTo>
                  <a:lnTo>
                    <a:pt x="270" y="122"/>
                  </a:lnTo>
                  <a:lnTo>
                    <a:pt x="254" y="124"/>
                  </a:lnTo>
                  <a:lnTo>
                    <a:pt x="234" y="124"/>
                  </a:lnTo>
                  <a:lnTo>
                    <a:pt x="234" y="124"/>
                  </a:lnTo>
                  <a:lnTo>
                    <a:pt x="232" y="122"/>
                  </a:lnTo>
                  <a:lnTo>
                    <a:pt x="230" y="122"/>
                  </a:lnTo>
                  <a:lnTo>
                    <a:pt x="228" y="120"/>
                  </a:lnTo>
                  <a:lnTo>
                    <a:pt x="228" y="118"/>
                  </a:lnTo>
                  <a:lnTo>
                    <a:pt x="228" y="116"/>
                  </a:lnTo>
                  <a:lnTo>
                    <a:pt x="230" y="110"/>
                  </a:lnTo>
                  <a:lnTo>
                    <a:pt x="220" y="108"/>
                  </a:lnTo>
                  <a:lnTo>
                    <a:pt x="218" y="108"/>
                  </a:lnTo>
                  <a:lnTo>
                    <a:pt x="216" y="110"/>
                  </a:lnTo>
                  <a:lnTo>
                    <a:pt x="214" y="110"/>
                  </a:lnTo>
                  <a:lnTo>
                    <a:pt x="210" y="110"/>
                  </a:lnTo>
                  <a:lnTo>
                    <a:pt x="206" y="108"/>
                  </a:lnTo>
                  <a:lnTo>
                    <a:pt x="206" y="106"/>
                  </a:lnTo>
                  <a:lnTo>
                    <a:pt x="204" y="102"/>
                  </a:lnTo>
                  <a:lnTo>
                    <a:pt x="202" y="98"/>
                  </a:lnTo>
                  <a:lnTo>
                    <a:pt x="200" y="92"/>
                  </a:lnTo>
                  <a:lnTo>
                    <a:pt x="196" y="88"/>
                  </a:lnTo>
                  <a:lnTo>
                    <a:pt x="194" y="84"/>
                  </a:lnTo>
                  <a:lnTo>
                    <a:pt x="192" y="80"/>
                  </a:lnTo>
                  <a:lnTo>
                    <a:pt x="192" y="80"/>
                  </a:lnTo>
                  <a:lnTo>
                    <a:pt x="172" y="54"/>
                  </a:lnTo>
                  <a:lnTo>
                    <a:pt x="154" y="54"/>
                  </a:lnTo>
                  <a:lnTo>
                    <a:pt x="154" y="52"/>
                  </a:lnTo>
                  <a:lnTo>
                    <a:pt x="152" y="50"/>
                  </a:lnTo>
                  <a:lnTo>
                    <a:pt x="150" y="48"/>
                  </a:lnTo>
                  <a:lnTo>
                    <a:pt x="144" y="46"/>
                  </a:lnTo>
                  <a:lnTo>
                    <a:pt x="144" y="46"/>
                  </a:lnTo>
                  <a:lnTo>
                    <a:pt x="142" y="44"/>
                  </a:lnTo>
                  <a:lnTo>
                    <a:pt x="138" y="40"/>
                  </a:lnTo>
                  <a:lnTo>
                    <a:pt x="134" y="38"/>
                  </a:lnTo>
                  <a:lnTo>
                    <a:pt x="130" y="34"/>
                  </a:lnTo>
                  <a:lnTo>
                    <a:pt x="124" y="30"/>
                  </a:lnTo>
                  <a:lnTo>
                    <a:pt x="120" y="28"/>
                  </a:lnTo>
                  <a:lnTo>
                    <a:pt x="114" y="26"/>
                  </a:lnTo>
                  <a:lnTo>
                    <a:pt x="102" y="16"/>
                  </a:lnTo>
                  <a:lnTo>
                    <a:pt x="94" y="16"/>
                  </a:lnTo>
                  <a:lnTo>
                    <a:pt x="68" y="4"/>
                  </a:lnTo>
                  <a:lnTo>
                    <a:pt x="62" y="0"/>
                  </a:lnTo>
                  <a:lnTo>
                    <a:pt x="62" y="0"/>
                  </a:lnTo>
                  <a:lnTo>
                    <a:pt x="60" y="2"/>
                  </a:lnTo>
                  <a:lnTo>
                    <a:pt x="58" y="2"/>
                  </a:lnTo>
                  <a:lnTo>
                    <a:pt x="54" y="4"/>
                  </a:lnTo>
                </a:path>
              </a:pathLst>
            </a:custGeom>
            <a:grpFill/>
            <a:ln w="6350">
              <a:solidFill>
                <a:schemeClr val="bg1"/>
              </a:solidFill>
              <a:prstDash val="solid"/>
              <a:round/>
              <a:headEnd/>
              <a:tailEnd/>
            </a:ln>
          </p:spPr>
          <p:txBody>
            <a:bodyPr/>
            <a:lstStyle/>
            <a:p>
              <a:endParaRPr lang="ru-RU"/>
            </a:p>
          </p:txBody>
        </p:sp>
        <p:sp>
          <p:nvSpPr>
            <p:cNvPr id="64" name="Freeform 251">
              <a:extLst>
                <a:ext uri="{FF2B5EF4-FFF2-40B4-BE49-F238E27FC236}">
                  <a16:creationId xmlns:a16="http://schemas.microsoft.com/office/drawing/2014/main" id="{92C37E8F-5C1E-439C-869C-7C807C4EE624}"/>
                </a:ext>
              </a:extLst>
            </p:cNvPr>
            <p:cNvSpPr>
              <a:spLocks/>
            </p:cNvSpPr>
            <p:nvPr/>
          </p:nvSpPr>
          <p:spPr bwMode="gray">
            <a:xfrm>
              <a:off x="1389" y="2886"/>
              <a:ext cx="42" cy="66"/>
            </a:xfrm>
            <a:custGeom>
              <a:avLst/>
              <a:gdLst>
                <a:gd name="T0" fmla="*/ 20 w 42"/>
                <a:gd name="T1" fmla="*/ 66 h 66"/>
                <a:gd name="T2" fmla="*/ 16 w 42"/>
                <a:gd name="T3" fmla="*/ 64 h 66"/>
                <a:gd name="T4" fmla="*/ 12 w 42"/>
                <a:gd name="T5" fmla="*/ 62 h 66"/>
                <a:gd name="T6" fmla="*/ 10 w 42"/>
                <a:gd name="T7" fmla="*/ 62 h 66"/>
                <a:gd name="T8" fmla="*/ 10 w 42"/>
                <a:gd name="T9" fmla="*/ 60 h 66"/>
                <a:gd name="T10" fmla="*/ 8 w 42"/>
                <a:gd name="T11" fmla="*/ 46 h 66"/>
                <a:gd name="T12" fmla="*/ 2 w 42"/>
                <a:gd name="T13" fmla="*/ 38 h 66"/>
                <a:gd name="T14" fmla="*/ 2 w 42"/>
                <a:gd name="T15" fmla="*/ 36 h 66"/>
                <a:gd name="T16" fmla="*/ 2 w 42"/>
                <a:gd name="T17" fmla="*/ 32 h 66"/>
                <a:gd name="T18" fmla="*/ 2 w 42"/>
                <a:gd name="T19" fmla="*/ 26 h 66"/>
                <a:gd name="T20" fmla="*/ 2 w 42"/>
                <a:gd name="T21" fmla="*/ 20 h 66"/>
                <a:gd name="T22" fmla="*/ 0 w 42"/>
                <a:gd name="T23" fmla="*/ 14 h 66"/>
                <a:gd name="T24" fmla="*/ 0 w 42"/>
                <a:gd name="T25" fmla="*/ 14 h 66"/>
                <a:gd name="T26" fmla="*/ 2 w 42"/>
                <a:gd name="T27" fmla="*/ 12 h 66"/>
                <a:gd name="T28" fmla="*/ 4 w 42"/>
                <a:gd name="T29" fmla="*/ 10 h 66"/>
                <a:gd name="T30" fmla="*/ 6 w 42"/>
                <a:gd name="T31" fmla="*/ 8 h 66"/>
                <a:gd name="T32" fmla="*/ 8 w 42"/>
                <a:gd name="T33" fmla="*/ 8 h 66"/>
                <a:gd name="T34" fmla="*/ 8 w 42"/>
                <a:gd name="T35" fmla="*/ 8 h 66"/>
                <a:gd name="T36" fmla="*/ 8 w 42"/>
                <a:gd name="T37" fmla="*/ 6 h 66"/>
                <a:gd name="T38" fmla="*/ 10 w 42"/>
                <a:gd name="T39" fmla="*/ 4 h 66"/>
                <a:gd name="T40" fmla="*/ 10 w 42"/>
                <a:gd name="T41" fmla="*/ 2 h 66"/>
                <a:gd name="T42" fmla="*/ 10 w 42"/>
                <a:gd name="T43" fmla="*/ 2 h 66"/>
                <a:gd name="T44" fmla="*/ 10 w 42"/>
                <a:gd name="T45" fmla="*/ 0 h 66"/>
                <a:gd name="T46" fmla="*/ 10 w 42"/>
                <a:gd name="T47" fmla="*/ 0 h 66"/>
                <a:gd name="T48" fmla="*/ 14 w 42"/>
                <a:gd name="T49" fmla="*/ 2 h 66"/>
                <a:gd name="T50" fmla="*/ 14 w 42"/>
                <a:gd name="T51" fmla="*/ 2 h 66"/>
                <a:gd name="T52" fmla="*/ 18 w 42"/>
                <a:gd name="T53" fmla="*/ 2 h 66"/>
                <a:gd name="T54" fmla="*/ 20 w 42"/>
                <a:gd name="T55" fmla="*/ 2 h 66"/>
                <a:gd name="T56" fmla="*/ 42 w 42"/>
                <a:gd name="T57" fmla="*/ 30 h 66"/>
                <a:gd name="T58" fmla="*/ 42 w 42"/>
                <a:gd name="T59" fmla="*/ 30 h 66"/>
                <a:gd name="T60" fmla="*/ 40 w 42"/>
                <a:gd name="T61" fmla="*/ 32 h 66"/>
                <a:gd name="T62" fmla="*/ 38 w 42"/>
                <a:gd name="T63" fmla="*/ 34 h 66"/>
                <a:gd name="T64" fmla="*/ 38 w 42"/>
                <a:gd name="T65" fmla="*/ 36 h 66"/>
                <a:gd name="T66" fmla="*/ 38 w 42"/>
                <a:gd name="T67" fmla="*/ 40 h 66"/>
                <a:gd name="T68" fmla="*/ 40 w 42"/>
                <a:gd name="T69" fmla="*/ 40 h 66"/>
                <a:gd name="T70" fmla="*/ 40 w 42"/>
                <a:gd name="T71" fmla="*/ 42 h 66"/>
                <a:gd name="T72" fmla="*/ 40 w 42"/>
                <a:gd name="T73" fmla="*/ 44 h 66"/>
                <a:gd name="T74" fmla="*/ 40 w 42"/>
                <a:gd name="T75" fmla="*/ 46 h 66"/>
                <a:gd name="T76" fmla="*/ 40 w 42"/>
                <a:gd name="T77" fmla="*/ 48 h 66"/>
                <a:gd name="T78" fmla="*/ 38 w 42"/>
                <a:gd name="T79" fmla="*/ 48 h 66"/>
                <a:gd name="T80" fmla="*/ 36 w 42"/>
                <a:gd name="T81" fmla="*/ 48 h 66"/>
                <a:gd name="T82" fmla="*/ 36 w 42"/>
                <a:gd name="T83" fmla="*/ 48 h 66"/>
                <a:gd name="T84" fmla="*/ 34 w 42"/>
                <a:gd name="T85" fmla="*/ 48 h 66"/>
                <a:gd name="T86" fmla="*/ 34 w 42"/>
                <a:gd name="T87" fmla="*/ 50 h 66"/>
                <a:gd name="T88" fmla="*/ 32 w 42"/>
                <a:gd name="T89" fmla="*/ 52 h 66"/>
                <a:gd name="T90" fmla="*/ 30 w 42"/>
                <a:gd name="T91" fmla="*/ 54 h 66"/>
                <a:gd name="T92" fmla="*/ 28 w 42"/>
                <a:gd name="T93" fmla="*/ 56 h 66"/>
                <a:gd name="T94" fmla="*/ 28 w 42"/>
                <a:gd name="T95" fmla="*/ 56 h 66"/>
                <a:gd name="T96" fmla="*/ 30 w 42"/>
                <a:gd name="T97" fmla="*/ 60 h 66"/>
                <a:gd name="T98" fmla="*/ 28 w 42"/>
                <a:gd name="T99" fmla="*/ 62 h 66"/>
                <a:gd name="T100" fmla="*/ 28 w 42"/>
                <a:gd name="T101" fmla="*/ 62 h 66"/>
                <a:gd name="T102" fmla="*/ 26 w 42"/>
                <a:gd name="T103" fmla="*/ 60 h 66"/>
                <a:gd name="T104" fmla="*/ 24 w 42"/>
                <a:gd name="T105" fmla="*/ 60 h 66"/>
                <a:gd name="T106" fmla="*/ 24 w 42"/>
                <a:gd name="T107" fmla="*/ 62 h 66"/>
                <a:gd name="T108" fmla="*/ 22 w 42"/>
                <a:gd name="T109" fmla="*/ 64 h 66"/>
                <a:gd name="T110" fmla="*/ 20 w 42"/>
                <a:gd name="T111" fmla="*/ 66 h 66"/>
                <a:gd name="T112" fmla="*/ 20 w 42"/>
                <a:gd name="T11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 h="66">
                  <a:moveTo>
                    <a:pt x="20" y="66"/>
                  </a:moveTo>
                  <a:lnTo>
                    <a:pt x="16" y="64"/>
                  </a:lnTo>
                  <a:lnTo>
                    <a:pt x="12" y="62"/>
                  </a:lnTo>
                  <a:lnTo>
                    <a:pt x="10" y="62"/>
                  </a:lnTo>
                  <a:lnTo>
                    <a:pt x="10" y="60"/>
                  </a:lnTo>
                  <a:lnTo>
                    <a:pt x="8" y="46"/>
                  </a:lnTo>
                  <a:lnTo>
                    <a:pt x="2" y="38"/>
                  </a:lnTo>
                  <a:lnTo>
                    <a:pt x="2" y="36"/>
                  </a:lnTo>
                  <a:lnTo>
                    <a:pt x="2" y="32"/>
                  </a:lnTo>
                  <a:lnTo>
                    <a:pt x="2" y="26"/>
                  </a:lnTo>
                  <a:lnTo>
                    <a:pt x="2" y="20"/>
                  </a:lnTo>
                  <a:lnTo>
                    <a:pt x="0" y="14"/>
                  </a:lnTo>
                  <a:lnTo>
                    <a:pt x="0" y="14"/>
                  </a:lnTo>
                  <a:lnTo>
                    <a:pt x="2" y="12"/>
                  </a:lnTo>
                  <a:lnTo>
                    <a:pt x="4" y="10"/>
                  </a:lnTo>
                  <a:lnTo>
                    <a:pt x="6" y="8"/>
                  </a:lnTo>
                  <a:lnTo>
                    <a:pt x="8" y="8"/>
                  </a:lnTo>
                  <a:lnTo>
                    <a:pt x="8" y="8"/>
                  </a:lnTo>
                  <a:lnTo>
                    <a:pt x="8" y="6"/>
                  </a:lnTo>
                  <a:lnTo>
                    <a:pt x="10" y="4"/>
                  </a:lnTo>
                  <a:lnTo>
                    <a:pt x="10" y="2"/>
                  </a:lnTo>
                  <a:lnTo>
                    <a:pt x="10" y="2"/>
                  </a:lnTo>
                  <a:lnTo>
                    <a:pt x="10" y="0"/>
                  </a:lnTo>
                  <a:lnTo>
                    <a:pt x="10" y="0"/>
                  </a:lnTo>
                  <a:lnTo>
                    <a:pt x="14" y="2"/>
                  </a:lnTo>
                  <a:lnTo>
                    <a:pt x="14" y="2"/>
                  </a:lnTo>
                  <a:lnTo>
                    <a:pt x="18" y="2"/>
                  </a:lnTo>
                  <a:lnTo>
                    <a:pt x="20" y="2"/>
                  </a:lnTo>
                  <a:lnTo>
                    <a:pt x="42" y="30"/>
                  </a:lnTo>
                  <a:lnTo>
                    <a:pt x="42" y="30"/>
                  </a:lnTo>
                  <a:lnTo>
                    <a:pt x="40" y="32"/>
                  </a:lnTo>
                  <a:lnTo>
                    <a:pt x="38" y="34"/>
                  </a:lnTo>
                  <a:lnTo>
                    <a:pt x="38" y="36"/>
                  </a:lnTo>
                  <a:lnTo>
                    <a:pt x="38" y="40"/>
                  </a:lnTo>
                  <a:lnTo>
                    <a:pt x="40" y="40"/>
                  </a:lnTo>
                  <a:lnTo>
                    <a:pt x="40" y="42"/>
                  </a:lnTo>
                  <a:lnTo>
                    <a:pt x="40" y="44"/>
                  </a:lnTo>
                  <a:lnTo>
                    <a:pt x="40" y="46"/>
                  </a:lnTo>
                  <a:lnTo>
                    <a:pt x="40" y="48"/>
                  </a:lnTo>
                  <a:lnTo>
                    <a:pt x="38" y="48"/>
                  </a:lnTo>
                  <a:lnTo>
                    <a:pt x="36" y="48"/>
                  </a:lnTo>
                  <a:lnTo>
                    <a:pt x="36" y="48"/>
                  </a:lnTo>
                  <a:lnTo>
                    <a:pt x="34" y="48"/>
                  </a:lnTo>
                  <a:lnTo>
                    <a:pt x="34" y="50"/>
                  </a:lnTo>
                  <a:lnTo>
                    <a:pt x="32" y="52"/>
                  </a:lnTo>
                  <a:lnTo>
                    <a:pt x="30" y="54"/>
                  </a:lnTo>
                  <a:lnTo>
                    <a:pt x="28" y="56"/>
                  </a:lnTo>
                  <a:lnTo>
                    <a:pt x="28" y="56"/>
                  </a:lnTo>
                  <a:lnTo>
                    <a:pt x="30" y="60"/>
                  </a:lnTo>
                  <a:lnTo>
                    <a:pt x="28" y="62"/>
                  </a:lnTo>
                  <a:lnTo>
                    <a:pt x="28" y="62"/>
                  </a:lnTo>
                  <a:lnTo>
                    <a:pt x="26" y="60"/>
                  </a:lnTo>
                  <a:lnTo>
                    <a:pt x="24" y="60"/>
                  </a:lnTo>
                  <a:lnTo>
                    <a:pt x="24" y="62"/>
                  </a:lnTo>
                  <a:lnTo>
                    <a:pt x="22" y="64"/>
                  </a:lnTo>
                  <a:lnTo>
                    <a:pt x="20" y="66"/>
                  </a:lnTo>
                  <a:lnTo>
                    <a:pt x="20" y="66"/>
                  </a:lnTo>
                </a:path>
              </a:pathLst>
            </a:custGeom>
            <a:grpFill/>
            <a:ln w="6350">
              <a:solidFill>
                <a:schemeClr val="bg1"/>
              </a:solidFill>
              <a:prstDash val="solid"/>
              <a:round/>
              <a:headEnd/>
              <a:tailEnd/>
            </a:ln>
          </p:spPr>
          <p:txBody>
            <a:bodyPr/>
            <a:lstStyle/>
            <a:p>
              <a:endParaRPr lang="ru-RU"/>
            </a:p>
          </p:txBody>
        </p:sp>
        <p:sp>
          <p:nvSpPr>
            <p:cNvPr id="65" name="Freeform 252">
              <a:extLst>
                <a:ext uri="{FF2B5EF4-FFF2-40B4-BE49-F238E27FC236}">
                  <a16:creationId xmlns:a16="http://schemas.microsoft.com/office/drawing/2014/main" id="{A5A3CEB5-450F-45A0-956C-4F01EA9F8915}"/>
                </a:ext>
              </a:extLst>
            </p:cNvPr>
            <p:cNvSpPr>
              <a:spLocks/>
            </p:cNvSpPr>
            <p:nvPr/>
          </p:nvSpPr>
          <p:spPr bwMode="gray">
            <a:xfrm>
              <a:off x="1409" y="2868"/>
              <a:ext cx="118" cy="86"/>
            </a:xfrm>
            <a:custGeom>
              <a:avLst/>
              <a:gdLst>
                <a:gd name="T0" fmla="*/ 118 w 118"/>
                <a:gd name="T1" fmla="*/ 28 h 86"/>
                <a:gd name="T2" fmla="*/ 102 w 118"/>
                <a:gd name="T3" fmla="*/ 32 h 86"/>
                <a:gd name="T4" fmla="*/ 94 w 118"/>
                <a:gd name="T5" fmla="*/ 38 h 86"/>
                <a:gd name="T6" fmla="*/ 86 w 118"/>
                <a:gd name="T7" fmla="*/ 46 h 86"/>
                <a:gd name="T8" fmla="*/ 80 w 118"/>
                <a:gd name="T9" fmla="*/ 54 h 86"/>
                <a:gd name="T10" fmla="*/ 74 w 118"/>
                <a:gd name="T11" fmla="*/ 58 h 86"/>
                <a:gd name="T12" fmla="*/ 68 w 118"/>
                <a:gd name="T13" fmla="*/ 60 h 86"/>
                <a:gd name="T14" fmla="*/ 62 w 118"/>
                <a:gd name="T15" fmla="*/ 62 h 86"/>
                <a:gd name="T16" fmla="*/ 58 w 118"/>
                <a:gd name="T17" fmla="*/ 64 h 86"/>
                <a:gd name="T18" fmla="*/ 54 w 118"/>
                <a:gd name="T19" fmla="*/ 64 h 86"/>
                <a:gd name="T20" fmla="*/ 52 w 118"/>
                <a:gd name="T21" fmla="*/ 64 h 86"/>
                <a:gd name="T22" fmla="*/ 36 w 118"/>
                <a:gd name="T23" fmla="*/ 78 h 86"/>
                <a:gd name="T24" fmla="*/ 6 w 118"/>
                <a:gd name="T25" fmla="*/ 86 h 86"/>
                <a:gd name="T26" fmla="*/ 2 w 118"/>
                <a:gd name="T27" fmla="*/ 84 h 86"/>
                <a:gd name="T28" fmla="*/ 0 w 118"/>
                <a:gd name="T29" fmla="*/ 84 h 86"/>
                <a:gd name="T30" fmla="*/ 0 w 118"/>
                <a:gd name="T31" fmla="*/ 84 h 86"/>
                <a:gd name="T32" fmla="*/ 2 w 118"/>
                <a:gd name="T33" fmla="*/ 84 h 86"/>
                <a:gd name="T34" fmla="*/ 4 w 118"/>
                <a:gd name="T35" fmla="*/ 80 h 86"/>
                <a:gd name="T36" fmla="*/ 4 w 118"/>
                <a:gd name="T37" fmla="*/ 80 h 86"/>
                <a:gd name="T38" fmla="*/ 6 w 118"/>
                <a:gd name="T39" fmla="*/ 80 h 86"/>
                <a:gd name="T40" fmla="*/ 8 w 118"/>
                <a:gd name="T41" fmla="*/ 80 h 86"/>
                <a:gd name="T42" fmla="*/ 10 w 118"/>
                <a:gd name="T43" fmla="*/ 78 h 86"/>
                <a:gd name="T44" fmla="*/ 8 w 118"/>
                <a:gd name="T45" fmla="*/ 74 h 86"/>
                <a:gd name="T46" fmla="*/ 12 w 118"/>
                <a:gd name="T47" fmla="*/ 68 h 86"/>
                <a:gd name="T48" fmla="*/ 14 w 118"/>
                <a:gd name="T49" fmla="*/ 68 h 86"/>
                <a:gd name="T50" fmla="*/ 14 w 118"/>
                <a:gd name="T51" fmla="*/ 66 h 86"/>
                <a:gd name="T52" fmla="*/ 16 w 118"/>
                <a:gd name="T53" fmla="*/ 66 h 86"/>
                <a:gd name="T54" fmla="*/ 18 w 118"/>
                <a:gd name="T55" fmla="*/ 66 h 86"/>
                <a:gd name="T56" fmla="*/ 20 w 118"/>
                <a:gd name="T57" fmla="*/ 66 h 86"/>
                <a:gd name="T58" fmla="*/ 20 w 118"/>
                <a:gd name="T59" fmla="*/ 66 h 86"/>
                <a:gd name="T60" fmla="*/ 22 w 118"/>
                <a:gd name="T61" fmla="*/ 64 h 86"/>
                <a:gd name="T62" fmla="*/ 20 w 118"/>
                <a:gd name="T63" fmla="*/ 62 h 86"/>
                <a:gd name="T64" fmla="*/ 20 w 118"/>
                <a:gd name="T65" fmla="*/ 60 h 86"/>
                <a:gd name="T66" fmla="*/ 20 w 118"/>
                <a:gd name="T67" fmla="*/ 58 h 86"/>
                <a:gd name="T68" fmla="*/ 18 w 118"/>
                <a:gd name="T69" fmla="*/ 56 h 86"/>
                <a:gd name="T70" fmla="*/ 18 w 118"/>
                <a:gd name="T71" fmla="*/ 54 h 86"/>
                <a:gd name="T72" fmla="*/ 18 w 118"/>
                <a:gd name="T73" fmla="*/ 50 h 86"/>
                <a:gd name="T74" fmla="*/ 22 w 118"/>
                <a:gd name="T75" fmla="*/ 48 h 86"/>
                <a:gd name="T76" fmla="*/ 22 w 118"/>
                <a:gd name="T77" fmla="*/ 48 h 86"/>
                <a:gd name="T78" fmla="*/ 24 w 118"/>
                <a:gd name="T79" fmla="*/ 46 h 86"/>
                <a:gd name="T80" fmla="*/ 26 w 118"/>
                <a:gd name="T81" fmla="*/ 44 h 86"/>
                <a:gd name="T82" fmla="*/ 26 w 118"/>
                <a:gd name="T83" fmla="*/ 44 h 86"/>
                <a:gd name="T84" fmla="*/ 28 w 118"/>
                <a:gd name="T85" fmla="*/ 42 h 86"/>
                <a:gd name="T86" fmla="*/ 30 w 118"/>
                <a:gd name="T87" fmla="*/ 38 h 86"/>
                <a:gd name="T88" fmla="*/ 34 w 118"/>
                <a:gd name="T89" fmla="*/ 34 h 86"/>
                <a:gd name="T90" fmla="*/ 38 w 118"/>
                <a:gd name="T91" fmla="*/ 30 h 86"/>
                <a:gd name="T92" fmla="*/ 40 w 118"/>
                <a:gd name="T93" fmla="*/ 24 h 86"/>
                <a:gd name="T94" fmla="*/ 44 w 118"/>
                <a:gd name="T95" fmla="*/ 20 h 86"/>
                <a:gd name="T96" fmla="*/ 48 w 118"/>
                <a:gd name="T97" fmla="*/ 18 h 86"/>
                <a:gd name="T98" fmla="*/ 50 w 118"/>
                <a:gd name="T99" fmla="*/ 16 h 86"/>
                <a:gd name="T100" fmla="*/ 54 w 118"/>
                <a:gd name="T101" fmla="*/ 14 h 86"/>
                <a:gd name="T102" fmla="*/ 66 w 118"/>
                <a:gd name="T103" fmla="*/ 10 h 86"/>
                <a:gd name="T104" fmla="*/ 80 w 118"/>
                <a:gd name="T105" fmla="*/ 6 h 86"/>
                <a:gd name="T106" fmla="*/ 94 w 118"/>
                <a:gd name="T107" fmla="*/ 0 h 86"/>
                <a:gd name="T108" fmla="*/ 104 w 118"/>
                <a:gd name="T109" fmla="*/ 0 h 86"/>
                <a:gd name="T110" fmla="*/ 104 w 118"/>
                <a:gd name="T111" fmla="*/ 0 h 86"/>
                <a:gd name="T112" fmla="*/ 106 w 118"/>
                <a:gd name="T113" fmla="*/ 0 h 86"/>
                <a:gd name="T114" fmla="*/ 108 w 118"/>
                <a:gd name="T115" fmla="*/ 2 h 86"/>
                <a:gd name="T116" fmla="*/ 118 w 118"/>
                <a:gd name="T117" fmla="*/ 2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8" h="86">
                  <a:moveTo>
                    <a:pt x="118" y="28"/>
                  </a:moveTo>
                  <a:lnTo>
                    <a:pt x="102" y="32"/>
                  </a:lnTo>
                  <a:lnTo>
                    <a:pt x="94" y="38"/>
                  </a:lnTo>
                  <a:lnTo>
                    <a:pt x="86" y="46"/>
                  </a:lnTo>
                  <a:lnTo>
                    <a:pt x="80" y="54"/>
                  </a:lnTo>
                  <a:lnTo>
                    <a:pt x="74" y="58"/>
                  </a:lnTo>
                  <a:lnTo>
                    <a:pt x="68" y="60"/>
                  </a:lnTo>
                  <a:lnTo>
                    <a:pt x="62" y="62"/>
                  </a:lnTo>
                  <a:lnTo>
                    <a:pt x="58" y="64"/>
                  </a:lnTo>
                  <a:lnTo>
                    <a:pt x="54" y="64"/>
                  </a:lnTo>
                  <a:lnTo>
                    <a:pt x="52" y="64"/>
                  </a:lnTo>
                  <a:lnTo>
                    <a:pt x="36" y="78"/>
                  </a:lnTo>
                  <a:lnTo>
                    <a:pt x="6" y="86"/>
                  </a:lnTo>
                  <a:lnTo>
                    <a:pt x="2" y="84"/>
                  </a:lnTo>
                  <a:lnTo>
                    <a:pt x="0" y="84"/>
                  </a:lnTo>
                  <a:lnTo>
                    <a:pt x="0" y="84"/>
                  </a:lnTo>
                  <a:lnTo>
                    <a:pt x="2" y="84"/>
                  </a:lnTo>
                  <a:lnTo>
                    <a:pt x="4" y="80"/>
                  </a:lnTo>
                  <a:lnTo>
                    <a:pt x="4" y="80"/>
                  </a:lnTo>
                  <a:lnTo>
                    <a:pt x="6" y="80"/>
                  </a:lnTo>
                  <a:lnTo>
                    <a:pt x="8" y="80"/>
                  </a:lnTo>
                  <a:lnTo>
                    <a:pt x="10" y="78"/>
                  </a:lnTo>
                  <a:lnTo>
                    <a:pt x="8" y="74"/>
                  </a:lnTo>
                  <a:lnTo>
                    <a:pt x="12" y="68"/>
                  </a:lnTo>
                  <a:lnTo>
                    <a:pt x="14" y="68"/>
                  </a:lnTo>
                  <a:lnTo>
                    <a:pt x="14" y="66"/>
                  </a:lnTo>
                  <a:lnTo>
                    <a:pt x="16" y="66"/>
                  </a:lnTo>
                  <a:lnTo>
                    <a:pt x="18" y="66"/>
                  </a:lnTo>
                  <a:lnTo>
                    <a:pt x="20" y="66"/>
                  </a:lnTo>
                  <a:lnTo>
                    <a:pt x="20" y="66"/>
                  </a:lnTo>
                  <a:lnTo>
                    <a:pt x="22" y="64"/>
                  </a:lnTo>
                  <a:lnTo>
                    <a:pt x="20" y="62"/>
                  </a:lnTo>
                  <a:lnTo>
                    <a:pt x="20" y="60"/>
                  </a:lnTo>
                  <a:lnTo>
                    <a:pt x="20" y="58"/>
                  </a:lnTo>
                  <a:lnTo>
                    <a:pt x="18" y="56"/>
                  </a:lnTo>
                  <a:lnTo>
                    <a:pt x="18" y="54"/>
                  </a:lnTo>
                  <a:lnTo>
                    <a:pt x="18" y="50"/>
                  </a:lnTo>
                  <a:lnTo>
                    <a:pt x="22" y="48"/>
                  </a:lnTo>
                  <a:lnTo>
                    <a:pt x="22" y="48"/>
                  </a:lnTo>
                  <a:lnTo>
                    <a:pt x="24" y="46"/>
                  </a:lnTo>
                  <a:lnTo>
                    <a:pt x="26" y="44"/>
                  </a:lnTo>
                  <a:lnTo>
                    <a:pt x="26" y="44"/>
                  </a:lnTo>
                  <a:lnTo>
                    <a:pt x="28" y="42"/>
                  </a:lnTo>
                  <a:lnTo>
                    <a:pt x="30" y="38"/>
                  </a:lnTo>
                  <a:lnTo>
                    <a:pt x="34" y="34"/>
                  </a:lnTo>
                  <a:lnTo>
                    <a:pt x="38" y="30"/>
                  </a:lnTo>
                  <a:lnTo>
                    <a:pt x="40" y="24"/>
                  </a:lnTo>
                  <a:lnTo>
                    <a:pt x="44" y="20"/>
                  </a:lnTo>
                  <a:lnTo>
                    <a:pt x="48" y="18"/>
                  </a:lnTo>
                  <a:lnTo>
                    <a:pt x="50" y="16"/>
                  </a:lnTo>
                  <a:lnTo>
                    <a:pt x="54" y="14"/>
                  </a:lnTo>
                  <a:lnTo>
                    <a:pt x="66" y="10"/>
                  </a:lnTo>
                  <a:lnTo>
                    <a:pt x="80" y="6"/>
                  </a:lnTo>
                  <a:lnTo>
                    <a:pt x="94" y="0"/>
                  </a:lnTo>
                  <a:lnTo>
                    <a:pt x="104" y="0"/>
                  </a:lnTo>
                  <a:lnTo>
                    <a:pt x="104" y="0"/>
                  </a:lnTo>
                  <a:lnTo>
                    <a:pt x="106" y="0"/>
                  </a:lnTo>
                  <a:lnTo>
                    <a:pt x="108" y="2"/>
                  </a:lnTo>
                  <a:lnTo>
                    <a:pt x="118" y="28"/>
                  </a:lnTo>
                </a:path>
              </a:pathLst>
            </a:custGeom>
            <a:grpFill/>
            <a:ln w="6350">
              <a:solidFill>
                <a:schemeClr val="bg1"/>
              </a:solidFill>
              <a:prstDash val="solid"/>
              <a:round/>
              <a:headEnd/>
              <a:tailEnd/>
            </a:ln>
          </p:spPr>
          <p:txBody>
            <a:bodyPr/>
            <a:lstStyle/>
            <a:p>
              <a:endParaRPr lang="ru-RU"/>
            </a:p>
          </p:txBody>
        </p:sp>
        <p:sp>
          <p:nvSpPr>
            <p:cNvPr id="66" name="Freeform 253">
              <a:extLst>
                <a:ext uri="{FF2B5EF4-FFF2-40B4-BE49-F238E27FC236}">
                  <a16:creationId xmlns:a16="http://schemas.microsoft.com/office/drawing/2014/main" id="{6FB3D6DD-FB6E-452F-AF28-A3706FFF703B}"/>
                </a:ext>
              </a:extLst>
            </p:cNvPr>
            <p:cNvSpPr>
              <a:spLocks/>
            </p:cNvSpPr>
            <p:nvPr/>
          </p:nvSpPr>
          <p:spPr bwMode="gray">
            <a:xfrm>
              <a:off x="1515" y="2794"/>
              <a:ext cx="92" cy="102"/>
            </a:xfrm>
            <a:custGeom>
              <a:avLst/>
              <a:gdLst>
                <a:gd name="T0" fmla="*/ 72 w 92"/>
                <a:gd name="T1" fmla="*/ 0 h 102"/>
                <a:gd name="T2" fmla="*/ 72 w 92"/>
                <a:gd name="T3" fmla="*/ 4 h 102"/>
                <a:gd name="T4" fmla="*/ 72 w 92"/>
                <a:gd name="T5" fmla="*/ 8 h 102"/>
                <a:gd name="T6" fmla="*/ 72 w 92"/>
                <a:gd name="T7" fmla="*/ 8 h 102"/>
                <a:gd name="T8" fmla="*/ 76 w 92"/>
                <a:gd name="T9" fmla="*/ 14 h 102"/>
                <a:gd name="T10" fmla="*/ 80 w 92"/>
                <a:gd name="T11" fmla="*/ 18 h 102"/>
                <a:gd name="T12" fmla="*/ 84 w 92"/>
                <a:gd name="T13" fmla="*/ 22 h 102"/>
                <a:gd name="T14" fmla="*/ 88 w 92"/>
                <a:gd name="T15" fmla="*/ 22 h 102"/>
                <a:gd name="T16" fmla="*/ 90 w 92"/>
                <a:gd name="T17" fmla="*/ 24 h 102"/>
                <a:gd name="T18" fmla="*/ 90 w 92"/>
                <a:gd name="T19" fmla="*/ 24 h 102"/>
                <a:gd name="T20" fmla="*/ 92 w 92"/>
                <a:gd name="T21" fmla="*/ 30 h 102"/>
                <a:gd name="T22" fmla="*/ 92 w 92"/>
                <a:gd name="T23" fmla="*/ 34 h 102"/>
                <a:gd name="T24" fmla="*/ 90 w 92"/>
                <a:gd name="T25" fmla="*/ 40 h 102"/>
                <a:gd name="T26" fmla="*/ 86 w 92"/>
                <a:gd name="T27" fmla="*/ 44 h 102"/>
                <a:gd name="T28" fmla="*/ 82 w 92"/>
                <a:gd name="T29" fmla="*/ 46 h 102"/>
                <a:gd name="T30" fmla="*/ 78 w 92"/>
                <a:gd name="T31" fmla="*/ 50 h 102"/>
                <a:gd name="T32" fmla="*/ 76 w 92"/>
                <a:gd name="T33" fmla="*/ 50 h 102"/>
                <a:gd name="T34" fmla="*/ 74 w 92"/>
                <a:gd name="T35" fmla="*/ 50 h 102"/>
                <a:gd name="T36" fmla="*/ 74 w 92"/>
                <a:gd name="T37" fmla="*/ 56 h 102"/>
                <a:gd name="T38" fmla="*/ 72 w 92"/>
                <a:gd name="T39" fmla="*/ 58 h 102"/>
                <a:gd name="T40" fmla="*/ 70 w 92"/>
                <a:gd name="T41" fmla="*/ 62 h 102"/>
                <a:gd name="T42" fmla="*/ 66 w 92"/>
                <a:gd name="T43" fmla="*/ 64 h 102"/>
                <a:gd name="T44" fmla="*/ 64 w 92"/>
                <a:gd name="T45" fmla="*/ 64 h 102"/>
                <a:gd name="T46" fmla="*/ 64 w 92"/>
                <a:gd name="T47" fmla="*/ 66 h 102"/>
                <a:gd name="T48" fmla="*/ 58 w 92"/>
                <a:gd name="T49" fmla="*/ 66 h 102"/>
                <a:gd name="T50" fmla="*/ 54 w 92"/>
                <a:gd name="T51" fmla="*/ 68 h 102"/>
                <a:gd name="T52" fmla="*/ 52 w 92"/>
                <a:gd name="T53" fmla="*/ 72 h 102"/>
                <a:gd name="T54" fmla="*/ 50 w 92"/>
                <a:gd name="T55" fmla="*/ 74 h 102"/>
                <a:gd name="T56" fmla="*/ 50 w 92"/>
                <a:gd name="T57" fmla="*/ 76 h 102"/>
                <a:gd name="T58" fmla="*/ 50 w 92"/>
                <a:gd name="T59" fmla="*/ 78 h 102"/>
                <a:gd name="T60" fmla="*/ 50 w 92"/>
                <a:gd name="T61" fmla="*/ 80 h 102"/>
                <a:gd name="T62" fmla="*/ 48 w 92"/>
                <a:gd name="T63" fmla="*/ 82 h 102"/>
                <a:gd name="T64" fmla="*/ 42 w 92"/>
                <a:gd name="T65" fmla="*/ 90 h 102"/>
                <a:gd name="T66" fmla="*/ 30 w 92"/>
                <a:gd name="T67" fmla="*/ 98 h 102"/>
                <a:gd name="T68" fmla="*/ 12 w 92"/>
                <a:gd name="T69" fmla="*/ 102 h 102"/>
                <a:gd name="T70" fmla="*/ 2 w 92"/>
                <a:gd name="T71" fmla="*/ 76 h 102"/>
                <a:gd name="T72" fmla="*/ 0 w 92"/>
                <a:gd name="T73" fmla="*/ 74 h 102"/>
                <a:gd name="T74" fmla="*/ 0 w 92"/>
                <a:gd name="T75" fmla="*/ 74 h 102"/>
                <a:gd name="T76" fmla="*/ 0 w 92"/>
                <a:gd name="T77" fmla="*/ 74 h 102"/>
                <a:gd name="T78" fmla="*/ 2 w 92"/>
                <a:gd name="T79" fmla="*/ 72 h 102"/>
                <a:gd name="T80" fmla="*/ 12 w 92"/>
                <a:gd name="T81" fmla="*/ 68 h 102"/>
                <a:gd name="T82" fmla="*/ 26 w 92"/>
                <a:gd name="T83" fmla="*/ 62 h 102"/>
                <a:gd name="T84" fmla="*/ 38 w 92"/>
                <a:gd name="T85" fmla="*/ 54 h 102"/>
                <a:gd name="T86" fmla="*/ 46 w 92"/>
                <a:gd name="T87" fmla="*/ 42 h 102"/>
                <a:gd name="T88" fmla="*/ 50 w 92"/>
                <a:gd name="T89" fmla="*/ 28 h 102"/>
                <a:gd name="T90" fmla="*/ 50 w 92"/>
                <a:gd name="T91" fmla="*/ 26 h 102"/>
                <a:gd name="T92" fmla="*/ 50 w 92"/>
                <a:gd name="T93" fmla="*/ 24 h 102"/>
                <a:gd name="T94" fmla="*/ 48 w 92"/>
                <a:gd name="T95" fmla="*/ 20 h 102"/>
                <a:gd name="T96" fmla="*/ 48 w 92"/>
                <a:gd name="T97" fmla="*/ 18 h 102"/>
                <a:gd name="T98" fmla="*/ 48 w 92"/>
                <a:gd name="T99" fmla="*/ 16 h 102"/>
                <a:gd name="T100" fmla="*/ 48 w 92"/>
                <a:gd name="T101" fmla="*/ 14 h 102"/>
                <a:gd name="T102" fmla="*/ 48 w 92"/>
                <a:gd name="T103" fmla="*/ 12 h 102"/>
                <a:gd name="T104" fmla="*/ 50 w 92"/>
                <a:gd name="T105" fmla="*/ 12 h 102"/>
                <a:gd name="T106" fmla="*/ 52 w 92"/>
                <a:gd name="T107" fmla="*/ 12 h 102"/>
                <a:gd name="T108" fmla="*/ 54 w 92"/>
                <a:gd name="T109" fmla="*/ 12 h 102"/>
                <a:gd name="T110" fmla="*/ 58 w 92"/>
                <a:gd name="T111" fmla="*/ 10 h 102"/>
                <a:gd name="T112" fmla="*/ 60 w 92"/>
                <a:gd name="T113" fmla="*/ 8 h 102"/>
                <a:gd name="T114" fmla="*/ 60 w 92"/>
                <a:gd name="T115" fmla="*/ 8 h 102"/>
                <a:gd name="T116" fmla="*/ 60 w 92"/>
                <a:gd name="T117" fmla="*/ 6 h 102"/>
                <a:gd name="T118" fmla="*/ 62 w 92"/>
                <a:gd name="T119" fmla="*/ 4 h 102"/>
                <a:gd name="T120" fmla="*/ 64 w 92"/>
                <a:gd name="T121" fmla="*/ 4 h 102"/>
                <a:gd name="T122" fmla="*/ 64 w 92"/>
                <a:gd name="T123" fmla="*/ 4 h 102"/>
                <a:gd name="T124" fmla="*/ 72 w 92"/>
                <a:gd name="T1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 h="102">
                  <a:moveTo>
                    <a:pt x="72" y="0"/>
                  </a:moveTo>
                  <a:lnTo>
                    <a:pt x="72" y="4"/>
                  </a:lnTo>
                  <a:lnTo>
                    <a:pt x="72" y="8"/>
                  </a:lnTo>
                  <a:lnTo>
                    <a:pt x="72" y="8"/>
                  </a:lnTo>
                  <a:lnTo>
                    <a:pt x="76" y="14"/>
                  </a:lnTo>
                  <a:lnTo>
                    <a:pt x="80" y="18"/>
                  </a:lnTo>
                  <a:lnTo>
                    <a:pt x="84" y="22"/>
                  </a:lnTo>
                  <a:lnTo>
                    <a:pt x="88" y="22"/>
                  </a:lnTo>
                  <a:lnTo>
                    <a:pt x="90" y="24"/>
                  </a:lnTo>
                  <a:lnTo>
                    <a:pt x="90" y="24"/>
                  </a:lnTo>
                  <a:lnTo>
                    <a:pt x="92" y="30"/>
                  </a:lnTo>
                  <a:lnTo>
                    <a:pt x="92" y="34"/>
                  </a:lnTo>
                  <a:lnTo>
                    <a:pt x="90" y="40"/>
                  </a:lnTo>
                  <a:lnTo>
                    <a:pt x="86" y="44"/>
                  </a:lnTo>
                  <a:lnTo>
                    <a:pt x="82" y="46"/>
                  </a:lnTo>
                  <a:lnTo>
                    <a:pt x="78" y="50"/>
                  </a:lnTo>
                  <a:lnTo>
                    <a:pt x="76" y="50"/>
                  </a:lnTo>
                  <a:lnTo>
                    <a:pt x="74" y="50"/>
                  </a:lnTo>
                  <a:lnTo>
                    <a:pt x="74" y="56"/>
                  </a:lnTo>
                  <a:lnTo>
                    <a:pt x="72" y="58"/>
                  </a:lnTo>
                  <a:lnTo>
                    <a:pt x="70" y="62"/>
                  </a:lnTo>
                  <a:lnTo>
                    <a:pt x="66" y="64"/>
                  </a:lnTo>
                  <a:lnTo>
                    <a:pt x="64" y="64"/>
                  </a:lnTo>
                  <a:lnTo>
                    <a:pt x="64" y="66"/>
                  </a:lnTo>
                  <a:lnTo>
                    <a:pt x="58" y="66"/>
                  </a:lnTo>
                  <a:lnTo>
                    <a:pt x="54" y="68"/>
                  </a:lnTo>
                  <a:lnTo>
                    <a:pt x="52" y="72"/>
                  </a:lnTo>
                  <a:lnTo>
                    <a:pt x="50" y="74"/>
                  </a:lnTo>
                  <a:lnTo>
                    <a:pt x="50" y="76"/>
                  </a:lnTo>
                  <a:lnTo>
                    <a:pt x="50" y="78"/>
                  </a:lnTo>
                  <a:lnTo>
                    <a:pt x="50" y="80"/>
                  </a:lnTo>
                  <a:lnTo>
                    <a:pt x="48" y="82"/>
                  </a:lnTo>
                  <a:lnTo>
                    <a:pt x="42" y="90"/>
                  </a:lnTo>
                  <a:lnTo>
                    <a:pt x="30" y="98"/>
                  </a:lnTo>
                  <a:lnTo>
                    <a:pt x="12" y="102"/>
                  </a:lnTo>
                  <a:lnTo>
                    <a:pt x="2" y="76"/>
                  </a:lnTo>
                  <a:lnTo>
                    <a:pt x="0" y="74"/>
                  </a:lnTo>
                  <a:lnTo>
                    <a:pt x="0" y="74"/>
                  </a:lnTo>
                  <a:lnTo>
                    <a:pt x="0" y="74"/>
                  </a:lnTo>
                  <a:lnTo>
                    <a:pt x="2" y="72"/>
                  </a:lnTo>
                  <a:lnTo>
                    <a:pt x="12" y="68"/>
                  </a:lnTo>
                  <a:lnTo>
                    <a:pt x="26" y="62"/>
                  </a:lnTo>
                  <a:lnTo>
                    <a:pt x="38" y="54"/>
                  </a:lnTo>
                  <a:lnTo>
                    <a:pt x="46" y="42"/>
                  </a:lnTo>
                  <a:lnTo>
                    <a:pt x="50" y="28"/>
                  </a:lnTo>
                  <a:lnTo>
                    <a:pt x="50" y="26"/>
                  </a:lnTo>
                  <a:lnTo>
                    <a:pt x="50" y="24"/>
                  </a:lnTo>
                  <a:lnTo>
                    <a:pt x="48" y="20"/>
                  </a:lnTo>
                  <a:lnTo>
                    <a:pt x="48" y="18"/>
                  </a:lnTo>
                  <a:lnTo>
                    <a:pt x="48" y="16"/>
                  </a:lnTo>
                  <a:lnTo>
                    <a:pt x="48" y="14"/>
                  </a:lnTo>
                  <a:lnTo>
                    <a:pt x="48" y="12"/>
                  </a:lnTo>
                  <a:lnTo>
                    <a:pt x="50" y="12"/>
                  </a:lnTo>
                  <a:lnTo>
                    <a:pt x="52" y="12"/>
                  </a:lnTo>
                  <a:lnTo>
                    <a:pt x="54" y="12"/>
                  </a:lnTo>
                  <a:lnTo>
                    <a:pt x="58" y="10"/>
                  </a:lnTo>
                  <a:lnTo>
                    <a:pt x="60" y="8"/>
                  </a:lnTo>
                  <a:lnTo>
                    <a:pt x="60" y="8"/>
                  </a:lnTo>
                  <a:lnTo>
                    <a:pt x="60" y="6"/>
                  </a:lnTo>
                  <a:lnTo>
                    <a:pt x="62" y="4"/>
                  </a:lnTo>
                  <a:lnTo>
                    <a:pt x="64" y="4"/>
                  </a:lnTo>
                  <a:lnTo>
                    <a:pt x="64" y="4"/>
                  </a:lnTo>
                  <a:lnTo>
                    <a:pt x="72" y="0"/>
                  </a:lnTo>
                </a:path>
              </a:pathLst>
            </a:custGeom>
            <a:grpFill/>
            <a:ln w="6350">
              <a:solidFill>
                <a:schemeClr val="bg1"/>
              </a:solidFill>
              <a:prstDash val="solid"/>
              <a:round/>
              <a:headEnd/>
              <a:tailEnd/>
            </a:ln>
          </p:spPr>
          <p:txBody>
            <a:bodyPr/>
            <a:lstStyle/>
            <a:p>
              <a:endParaRPr lang="ru-RU"/>
            </a:p>
          </p:txBody>
        </p:sp>
        <p:sp>
          <p:nvSpPr>
            <p:cNvPr id="67" name="Freeform 254">
              <a:extLst>
                <a:ext uri="{FF2B5EF4-FFF2-40B4-BE49-F238E27FC236}">
                  <a16:creationId xmlns:a16="http://schemas.microsoft.com/office/drawing/2014/main" id="{FA0F5182-EC60-4858-B039-B4A20A058901}"/>
                </a:ext>
              </a:extLst>
            </p:cNvPr>
            <p:cNvSpPr>
              <a:spLocks/>
            </p:cNvSpPr>
            <p:nvPr/>
          </p:nvSpPr>
          <p:spPr bwMode="gray">
            <a:xfrm>
              <a:off x="1339" y="2586"/>
              <a:ext cx="116" cy="134"/>
            </a:xfrm>
            <a:custGeom>
              <a:avLst/>
              <a:gdLst>
                <a:gd name="T0" fmla="*/ 86 w 116"/>
                <a:gd name="T1" fmla="*/ 132 h 134"/>
                <a:gd name="T2" fmla="*/ 80 w 116"/>
                <a:gd name="T3" fmla="*/ 130 h 134"/>
                <a:gd name="T4" fmla="*/ 70 w 116"/>
                <a:gd name="T5" fmla="*/ 124 h 134"/>
                <a:gd name="T6" fmla="*/ 50 w 116"/>
                <a:gd name="T7" fmla="*/ 114 h 134"/>
                <a:gd name="T8" fmla="*/ 18 w 116"/>
                <a:gd name="T9" fmla="*/ 98 h 134"/>
                <a:gd name="T10" fmla="*/ 16 w 116"/>
                <a:gd name="T11" fmla="*/ 92 h 134"/>
                <a:gd name="T12" fmla="*/ 0 w 116"/>
                <a:gd name="T13" fmla="*/ 68 h 134"/>
                <a:gd name="T14" fmla="*/ 26 w 116"/>
                <a:gd name="T15" fmla="*/ 44 h 134"/>
                <a:gd name="T16" fmla="*/ 26 w 116"/>
                <a:gd name="T17" fmla="*/ 40 h 134"/>
                <a:gd name="T18" fmla="*/ 26 w 116"/>
                <a:gd name="T19" fmla="*/ 36 h 134"/>
                <a:gd name="T20" fmla="*/ 26 w 116"/>
                <a:gd name="T21" fmla="*/ 32 h 134"/>
                <a:gd name="T22" fmla="*/ 28 w 116"/>
                <a:gd name="T23" fmla="*/ 30 h 134"/>
                <a:gd name="T24" fmla="*/ 30 w 116"/>
                <a:gd name="T25" fmla="*/ 26 h 134"/>
                <a:gd name="T26" fmla="*/ 34 w 116"/>
                <a:gd name="T27" fmla="*/ 22 h 134"/>
                <a:gd name="T28" fmla="*/ 36 w 116"/>
                <a:gd name="T29" fmla="*/ 16 h 134"/>
                <a:gd name="T30" fmla="*/ 38 w 116"/>
                <a:gd name="T31" fmla="*/ 10 h 134"/>
                <a:gd name="T32" fmla="*/ 40 w 116"/>
                <a:gd name="T33" fmla="*/ 6 h 134"/>
                <a:gd name="T34" fmla="*/ 46 w 116"/>
                <a:gd name="T35" fmla="*/ 4 h 134"/>
                <a:gd name="T36" fmla="*/ 54 w 116"/>
                <a:gd name="T37" fmla="*/ 2 h 134"/>
                <a:gd name="T38" fmla="*/ 70 w 116"/>
                <a:gd name="T39" fmla="*/ 0 h 134"/>
                <a:gd name="T40" fmla="*/ 70 w 116"/>
                <a:gd name="T41" fmla="*/ 2 h 134"/>
                <a:gd name="T42" fmla="*/ 74 w 116"/>
                <a:gd name="T43" fmla="*/ 4 h 134"/>
                <a:gd name="T44" fmla="*/ 78 w 116"/>
                <a:gd name="T45" fmla="*/ 2 h 134"/>
                <a:gd name="T46" fmla="*/ 82 w 116"/>
                <a:gd name="T47" fmla="*/ 4 h 134"/>
                <a:gd name="T48" fmla="*/ 84 w 116"/>
                <a:gd name="T49" fmla="*/ 10 h 134"/>
                <a:gd name="T50" fmla="*/ 82 w 116"/>
                <a:gd name="T51" fmla="*/ 12 h 134"/>
                <a:gd name="T52" fmla="*/ 80 w 116"/>
                <a:gd name="T53" fmla="*/ 16 h 134"/>
                <a:gd name="T54" fmla="*/ 84 w 116"/>
                <a:gd name="T55" fmla="*/ 18 h 134"/>
                <a:gd name="T56" fmla="*/ 88 w 116"/>
                <a:gd name="T57" fmla="*/ 22 h 134"/>
                <a:gd name="T58" fmla="*/ 90 w 116"/>
                <a:gd name="T59" fmla="*/ 26 h 134"/>
                <a:gd name="T60" fmla="*/ 96 w 116"/>
                <a:gd name="T61" fmla="*/ 32 h 134"/>
                <a:gd name="T62" fmla="*/ 98 w 116"/>
                <a:gd name="T63" fmla="*/ 38 h 134"/>
                <a:gd name="T64" fmla="*/ 96 w 116"/>
                <a:gd name="T65" fmla="*/ 42 h 134"/>
                <a:gd name="T66" fmla="*/ 92 w 116"/>
                <a:gd name="T67" fmla="*/ 52 h 134"/>
                <a:gd name="T68" fmla="*/ 90 w 116"/>
                <a:gd name="T69" fmla="*/ 60 h 134"/>
                <a:gd name="T70" fmla="*/ 92 w 116"/>
                <a:gd name="T71" fmla="*/ 64 h 134"/>
                <a:gd name="T72" fmla="*/ 96 w 116"/>
                <a:gd name="T73" fmla="*/ 72 h 134"/>
                <a:gd name="T74" fmla="*/ 100 w 116"/>
                <a:gd name="T75" fmla="*/ 82 h 134"/>
                <a:gd name="T76" fmla="*/ 106 w 116"/>
                <a:gd name="T77" fmla="*/ 86 h 134"/>
                <a:gd name="T78" fmla="*/ 106 w 116"/>
                <a:gd name="T79" fmla="*/ 90 h 134"/>
                <a:gd name="T80" fmla="*/ 108 w 116"/>
                <a:gd name="T81" fmla="*/ 96 h 134"/>
                <a:gd name="T82" fmla="*/ 108 w 116"/>
                <a:gd name="T83" fmla="*/ 98 h 134"/>
                <a:gd name="T84" fmla="*/ 112 w 116"/>
                <a:gd name="T85" fmla="*/ 102 h 134"/>
                <a:gd name="T86" fmla="*/ 114 w 116"/>
                <a:gd name="T87" fmla="*/ 106 h 134"/>
                <a:gd name="T88" fmla="*/ 116 w 116"/>
                <a:gd name="T89" fmla="*/ 112 h 134"/>
                <a:gd name="T90" fmla="*/ 114 w 116"/>
                <a:gd name="T91" fmla="*/ 124 h 134"/>
                <a:gd name="T92" fmla="*/ 112 w 116"/>
                <a:gd name="T93" fmla="*/ 124 h 134"/>
                <a:gd name="T94" fmla="*/ 108 w 116"/>
                <a:gd name="T95" fmla="*/ 128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6" h="134">
                  <a:moveTo>
                    <a:pt x="88" y="134"/>
                  </a:moveTo>
                  <a:lnTo>
                    <a:pt x="86" y="132"/>
                  </a:lnTo>
                  <a:lnTo>
                    <a:pt x="84" y="132"/>
                  </a:lnTo>
                  <a:lnTo>
                    <a:pt x="80" y="130"/>
                  </a:lnTo>
                  <a:lnTo>
                    <a:pt x="76" y="126"/>
                  </a:lnTo>
                  <a:lnTo>
                    <a:pt x="70" y="124"/>
                  </a:lnTo>
                  <a:lnTo>
                    <a:pt x="58" y="114"/>
                  </a:lnTo>
                  <a:lnTo>
                    <a:pt x="50" y="114"/>
                  </a:lnTo>
                  <a:lnTo>
                    <a:pt x="24" y="102"/>
                  </a:lnTo>
                  <a:lnTo>
                    <a:pt x="18" y="98"/>
                  </a:lnTo>
                  <a:lnTo>
                    <a:pt x="18" y="96"/>
                  </a:lnTo>
                  <a:lnTo>
                    <a:pt x="16" y="92"/>
                  </a:lnTo>
                  <a:lnTo>
                    <a:pt x="4" y="76"/>
                  </a:lnTo>
                  <a:lnTo>
                    <a:pt x="0" y="68"/>
                  </a:lnTo>
                  <a:lnTo>
                    <a:pt x="26" y="46"/>
                  </a:lnTo>
                  <a:lnTo>
                    <a:pt x="26" y="44"/>
                  </a:lnTo>
                  <a:lnTo>
                    <a:pt x="26" y="42"/>
                  </a:lnTo>
                  <a:lnTo>
                    <a:pt x="26" y="40"/>
                  </a:lnTo>
                  <a:lnTo>
                    <a:pt x="26" y="38"/>
                  </a:lnTo>
                  <a:lnTo>
                    <a:pt x="26" y="36"/>
                  </a:lnTo>
                  <a:lnTo>
                    <a:pt x="26" y="34"/>
                  </a:lnTo>
                  <a:lnTo>
                    <a:pt x="26" y="32"/>
                  </a:lnTo>
                  <a:lnTo>
                    <a:pt x="28" y="30"/>
                  </a:lnTo>
                  <a:lnTo>
                    <a:pt x="28" y="30"/>
                  </a:lnTo>
                  <a:lnTo>
                    <a:pt x="28" y="28"/>
                  </a:lnTo>
                  <a:lnTo>
                    <a:pt x="30" y="26"/>
                  </a:lnTo>
                  <a:lnTo>
                    <a:pt x="32" y="22"/>
                  </a:lnTo>
                  <a:lnTo>
                    <a:pt x="34" y="22"/>
                  </a:lnTo>
                  <a:lnTo>
                    <a:pt x="34" y="20"/>
                  </a:lnTo>
                  <a:lnTo>
                    <a:pt x="36" y="16"/>
                  </a:lnTo>
                  <a:lnTo>
                    <a:pt x="38" y="12"/>
                  </a:lnTo>
                  <a:lnTo>
                    <a:pt x="38" y="10"/>
                  </a:lnTo>
                  <a:lnTo>
                    <a:pt x="40" y="8"/>
                  </a:lnTo>
                  <a:lnTo>
                    <a:pt x="40" y="6"/>
                  </a:lnTo>
                  <a:lnTo>
                    <a:pt x="42" y="6"/>
                  </a:lnTo>
                  <a:lnTo>
                    <a:pt x="46" y="4"/>
                  </a:lnTo>
                  <a:lnTo>
                    <a:pt x="50" y="2"/>
                  </a:lnTo>
                  <a:lnTo>
                    <a:pt x="54" y="2"/>
                  </a:lnTo>
                  <a:lnTo>
                    <a:pt x="60" y="2"/>
                  </a:lnTo>
                  <a:lnTo>
                    <a:pt x="70" y="0"/>
                  </a:lnTo>
                  <a:lnTo>
                    <a:pt x="70" y="0"/>
                  </a:lnTo>
                  <a:lnTo>
                    <a:pt x="70" y="2"/>
                  </a:lnTo>
                  <a:lnTo>
                    <a:pt x="72" y="4"/>
                  </a:lnTo>
                  <a:lnTo>
                    <a:pt x="74" y="4"/>
                  </a:lnTo>
                  <a:lnTo>
                    <a:pt x="76" y="4"/>
                  </a:lnTo>
                  <a:lnTo>
                    <a:pt x="78" y="2"/>
                  </a:lnTo>
                  <a:lnTo>
                    <a:pt x="82" y="4"/>
                  </a:lnTo>
                  <a:lnTo>
                    <a:pt x="82" y="4"/>
                  </a:lnTo>
                  <a:lnTo>
                    <a:pt x="82" y="8"/>
                  </a:lnTo>
                  <a:lnTo>
                    <a:pt x="84" y="10"/>
                  </a:lnTo>
                  <a:lnTo>
                    <a:pt x="82" y="10"/>
                  </a:lnTo>
                  <a:lnTo>
                    <a:pt x="82" y="12"/>
                  </a:lnTo>
                  <a:lnTo>
                    <a:pt x="80" y="14"/>
                  </a:lnTo>
                  <a:lnTo>
                    <a:pt x="80" y="16"/>
                  </a:lnTo>
                  <a:lnTo>
                    <a:pt x="82" y="16"/>
                  </a:lnTo>
                  <a:lnTo>
                    <a:pt x="84" y="18"/>
                  </a:lnTo>
                  <a:lnTo>
                    <a:pt x="86" y="20"/>
                  </a:lnTo>
                  <a:lnTo>
                    <a:pt x="88" y="22"/>
                  </a:lnTo>
                  <a:lnTo>
                    <a:pt x="88" y="24"/>
                  </a:lnTo>
                  <a:lnTo>
                    <a:pt x="90" y="26"/>
                  </a:lnTo>
                  <a:lnTo>
                    <a:pt x="94" y="28"/>
                  </a:lnTo>
                  <a:lnTo>
                    <a:pt x="96" y="32"/>
                  </a:lnTo>
                  <a:lnTo>
                    <a:pt x="98" y="34"/>
                  </a:lnTo>
                  <a:lnTo>
                    <a:pt x="98" y="38"/>
                  </a:lnTo>
                  <a:lnTo>
                    <a:pt x="98" y="38"/>
                  </a:lnTo>
                  <a:lnTo>
                    <a:pt x="96" y="42"/>
                  </a:lnTo>
                  <a:lnTo>
                    <a:pt x="94" y="46"/>
                  </a:lnTo>
                  <a:lnTo>
                    <a:pt x="92" y="52"/>
                  </a:lnTo>
                  <a:lnTo>
                    <a:pt x="92" y="56"/>
                  </a:lnTo>
                  <a:lnTo>
                    <a:pt x="90" y="60"/>
                  </a:lnTo>
                  <a:lnTo>
                    <a:pt x="92" y="64"/>
                  </a:lnTo>
                  <a:lnTo>
                    <a:pt x="92" y="64"/>
                  </a:lnTo>
                  <a:lnTo>
                    <a:pt x="94" y="68"/>
                  </a:lnTo>
                  <a:lnTo>
                    <a:pt x="96" y="72"/>
                  </a:lnTo>
                  <a:lnTo>
                    <a:pt x="98" y="76"/>
                  </a:lnTo>
                  <a:lnTo>
                    <a:pt x="100" y="82"/>
                  </a:lnTo>
                  <a:lnTo>
                    <a:pt x="104" y="84"/>
                  </a:lnTo>
                  <a:lnTo>
                    <a:pt x="106" y="86"/>
                  </a:lnTo>
                  <a:lnTo>
                    <a:pt x="106" y="88"/>
                  </a:lnTo>
                  <a:lnTo>
                    <a:pt x="106" y="90"/>
                  </a:lnTo>
                  <a:lnTo>
                    <a:pt x="106" y="92"/>
                  </a:lnTo>
                  <a:lnTo>
                    <a:pt x="108" y="96"/>
                  </a:lnTo>
                  <a:lnTo>
                    <a:pt x="108" y="96"/>
                  </a:lnTo>
                  <a:lnTo>
                    <a:pt x="108" y="98"/>
                  </a:lnTo>
                  <a:lnTo>
                    <a:pt x="110" y="100"/>
                  </a:lnTo>
                  <a:lnTo>
                    <a:pt x="112" y="102"/>
                  </a:lnTo>
                  <a:lnTo>
                    <a:pt x="114" y="104"/>
                  </a:lnTo>
                  <a:lnTo>
                    <a:pt x="114" y="106"/>
                  </a:lnTo>
                  <a:lnTo>
                    <a:pt x="114" y="108"/>
                  </a:lnTo>
                  <a:lnTo>
                    <a:pt x="116" y="112"/>
                  </a:lnTo>
                  <a:lnTo>
                    <a:pt x="116" y="114"/>
                  </a:lnTo>
                  <a:lnTo>
                    <a:pt x="114" y="124"/>
                  </a:lnTo>
                  <a:lnTo>
                    <a:pt x="114" y="124"/>
                  </a:lnTo>
                  <a:lnTo>
                    <a:pt x="112" y="124"/>
                  </a:lnTo>
                  <a:lnTo>
                    <a:pt x="110" y="126"/>
                  </a:lnTo>
                  <a:lnTo>
                    <a:pt x="108" y="128"/>
                  </a:lnTo>
                  <a:lnTo>
                    <a:pt x="88" y="134"/>
                  </a:lnTo>
                </a:path>
              </a:pathLst>
            </a:custGeom>
            <a:grpFill/>
            <a:ln w="6350">
              <a:solidFill>
                <a:schemeClr val="bg1"/>
              </a:solidFill>
              <a:prstDash val="solid"/>
              <a:round/>
              <a:headEnd/>
              <a:tailEnd/>
            </a:ln>
          </p:spPr>
          <p:txBody>
            <a:bodyPr/>
            <a:lstStyle/>
            <a:p>
              <a:endParaRPr lang="ru-RU"/>
            </a:p>
          </p:txBody>
        </p:sp>
        <p:sp>
          <p:nvSpPr>
            <p:cNvPr id="68" name="Freeform 255">
              <a:extLst>
                <a:ext uri="{FF2B5EF4-FFF2-40B4-BE49-F238E27FC236}">
                  <a16:creationId xmlns:a16="http://schemas.microsoft.com/office/drawing/2014/main" id="{34DD5EA8-D5A1-44A0-AE5F-147A1EDCBBC5}"/>
                </a:ext>
              </a:extLst>
            </p:cNvPr>
            <p:cNvSpPr>
              <a:spLocks/>
            </p:cNvSpPr>
            <p:nvPr/>
          </p:nvSpPr>
          <p:spPr bwMode="gray">
            <a:xfrm>
              <a:off x="1295" y="2654"/>
              <a:ext cx="62" cy="72"/>
            </a:xfrm>
            <a:custGeom>
              <a:avLst/>
              <a:gdLst>
                <a:gd name="T0" fmla="*/ 4 w 62"/>
                <a:gd name="T1" fmla="*/ 40 h 72"/>
                <a:gd name="T2" fmla="*/ 4 w 62"/>
                <a:gd name="T3" fmla="*/ 8 h 72"/>
                <a:gd name="T4" fmla="*/ 4 w 62"/>
                <a:gd name="T5" fmla="*/ 8 h 72"/>
                <a:gd name="T6" fmla="*/ 6 w 62"/>
                <a:gd name="T7" fmla="*/ 10 h 72"/>
                <a:gd name="T8" fmla="*/ 8 w 62"/>
                <a:gd name="T9" fmla="*/ 10 h 72"/>
                <a:gd name="T10" fmla="*/ 8 w 62"/>
                <a:gd name="T11" fmla="*/ 10 h 72"/>
                <a:gd name="T12" fmla="*/ 8 w 62"/>
                <a:gd name="T13" fmla="*/ 12 h 72"/>
                <a:gd name="T14" fmla="*/ 10 w 62"/>
                <a:gd name="T15" fmla="*/ 14 h 72"/>
                <a:gd name="T16" fmla="*/ 12 w 62"/>
                <a:gd name="T17" fmla="*/ 16 h 72"/>
                <a:gd name="T18" fmla="*/ 16 w 62"/>
                <a:gd name="T19" fmla="*/ 16 h 72"/>
                <a:gd name="T20" fmla="*/ 20 w 62"/>
                <a:gd name="T21" fmla="*/ 16 h 72"/>
                <a:gd name="T22" fmla="*/ 26 w 62"/>
                <a:gd name="T23" fmla="*/ 14 h 72"/>
                <a:gd name="T24" fmla="*/ 44 w 62"/>
                <a:gd name="T25" fmla="*/ 0 h 72"/>
                <a:gd name="T26" fmla="*/ 44 w 62"/>
                <a:gd name="T27" fmla="*/ 0 h 72"/>
                <a:gd name="T28" fmla="*/ 44 w 62"/>
                <a:gd name="T29" fmla="*/ 0 h 72"/>
                <a:gd name="T30" fmla="*/ 46 w 62"/>
                <a:gd name="T31" fmla="*/ 4 h 72"/>
                <a:gd name="T32" fmla="*/ 48 w 62"/>
                <a:gd name="T33" fmla="*/ 8 h 72"/>
                <a:gd name="T34" fmla="*/ 48 w 62"/>
                <a:gd name="T35" fmla="*/ 8 h 72"/>
                <a:gd name="T36" fmla="*/ 50 w 62"/>
                <a:gd name="T37" fmla="*/ 10 h 72"/>
                <a:gd name="T38" fmla="*/ 54 w 62"/>
                <a:gd name="T39" fmla="*/ 14 h 72"/>
                <a:gd name="T40" fmla="*/ 56 w 62"/>
                <a:gd name="T41" fmla="*/ 18 h 72"/>
                <a:gd name="T42" fmla="*/ 58 w 62"/>
                <a:gd name="T43" fmla="*/ 22 h 72"/>
                <a:gd name="T44" fmla="*/ 60 w 62"/>
                <a:gd name="T45" fmla="*/ 26 h 72"/>
                <a:gd name="T46" fmla="*/ 62 w 62"/>
                <a:gd name="T47" fmla="*/ 28 h 72"/>
                <a:gd name="T48" fmla="*/ 62 w 62"/>
                <a:gd name="T49" fmla="*/ 28 h 72"/>
                <a:gd name="T50" fmla="*/ 62 w 62"/>
                <a:gd name="T51" fmla="*/ 30 h 72"/>
                <a:gd name="T52" fmla="*/ 62 w 62"/>
                <a:gd name="T53" fmla="*/ 30 h 72"/>
                <a:gd name="T54" fmla="*/ 60 w 62"/>
                <a:gd name="T55" fmla="*/ 32 h 72"/>
                <a:gd name="T56" fmla="*/ 56 w 62"/>
                <a:gd name="T57" fmla="*/ 34 h 72"/>
                <a:gd name="T58" fmla="*/ 48 w 62"/>
                <a:gd name="T59" fmla="*/ 34 h 72"/>
                <a:gd name="T60" fmla="*/ 40 w 62"/>
                <a:gd name="T61" fmla="*/ 36 h 72"/>
                <a:gd name="T62" fmla="*/ 34 w 62"/>
                <a:gd name="T63" fmla="*/ 38 h 72"/>
                <a:gd name="T64" fmla="*/ 34 w 62"/>
                <a:gd name="T65" fmla="*/ 38 h 72"/>
                <a:gd name="T66" fmla="*/ 36 w 62"/>
                <a:gd name="T67" fmla="*/ 42 h 72"/>
                <a:gd name="T68" fmla="*/ 38 w 62"/>
                <a:gd name="T69" fmla="*/ 46 h 72"/>
                <a:gd name="T70" fmla="*/ 40 w 62"/>
                <a:gd name="T71" fmla="*/ 50 h 72"/>
                <a:gd name="T72" fmla="*/ 42 w 62"/>
                <a:gd name="T73" fmla="*/ 52 h 72"/>
                <a:gd name="T74" fmla="*/ 42 w 62"/>
                <a:gd name="T75" fmla="*/ 56 h 72"/>
                <a:gd name="T76" fmla="*/ 40 w 62"/>
                <a:gd name="T77" fmla="*/ 56 h 72"/>
                <a:gd name="T78" fmla="*/ 38 w 62"/>
                <a:gd name="T79" fmla="*/ 58 h 72"/>
                <a:gd name="T80" fmla="*/ 36 w 62"/>
                <a:gd name="T81" fmla="*/ 62 h 72"/>
                <a:gd name="T82" fmla="*/ 32 w 62"/>
                <a:gd name="T83" fmla="*/ 66 h 72"/>
                <a:gd name="T84" fmla="*/ 30 w 62"/>
                <a:gd name="T85" fmla="*/ 68 h 72"/>
                <a:gd name="T86" fmla="*/ 28 w 62"/>
                <a:gd name="T87" fmla="*/ 68 h 72"/>
                <a:gd name="T88" fmla="*/ 26 w 62"/>
                <a:gd name="T89" fmla="*/ 68 h 72"/>
                <a:gd name="T90" fmla="*/ 26 w 62"/>
                <a:gd name="T91" fmla="*/ 70 h 72"/>
                <a:gd name="T92" fmla="*/ 26 w 62"/>
                <a:gd name="T93" fmla="*/ 72 h 72"/>
                <a:gd name="T94" fmla="*/ 24 w 62"/>
                <a:gd name="T95" fmla="*/ 72 h 72"/>
                <a:gd name="T96" fmla="*/ 20 w 62"/>
                <a:gd name="T97" fmla="*/ 70 h 72"/>
                <a:gd name="T98" fmla="*/ 14 w 62"/>
                <a:gd name="T99" fmla="*/ 70 h 72"/>
                <a:gd name="T100" fmla="*/ 8 w 62"/>
                <a:gd name="T101" fmla="*/ 70 h 72"/>
                <a:gd name="T102" fmla="*/ 2 w 62"/>
                <a:gd name="T103" fmla="*/ 70 h 72"/>
                <a:gd name="T104" fmla="*/ 0 w 62"/>
                <a:gd name="T105" fmla="*/ 7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 h="72">
                  <a:moveTo>
                    <a:pt x="4" y="40"/>
                  </a:moveTo>
                  <a:lnTo>
                    <a:pt x="4" y="8"/>
                  </a:lnTo>
                  <a:lnTo>
                    <a:pt x="4" y="8"/>
                  </a:lnTo>
                  <a:lnTo>
                    <a:pt x="6" y="10"/>
                  </a:lnTo>
                  <a:lnTo>
                    <a:pt x="8" y="10"/>
                  </a:lnTo>
                  <a:lnTo>
                    <a:pt x="8" y="10"/>
                  </a:lnTo>
                  <a:lnTo>
                    <a:pt x="8" y="12"/>
                  </a:lnTo>
                  <a:lnTo>
                    <a:pt x="10" y="14"/>
                  </a:lnTo>
                  <a:lnTo>
                    <a:pt x="12" y="16"/>
                  </a:lnTo>
                  <a:lnTo>
                    <a:pt x="16" y="16"/>
                  </a:lnTo>
                  <a:lnTo>
                    <a:pt x="20" y="16"/>
                  </a:lnTo>
                  <a:lnTo>
                    <a:pt x="26" y="14"/>
                  </a:lnTo>
                  <a:lnTo>
                    <a:pt x="44" y="0"/>
                  </a:lnTo>
                  <a:lnTo>
                    <a:pt x="44" y="0"/>
                  </a:lnTo>
                  <a:lnTo>
                    <a:pt x="44" y="0"/>
                  </a:lnTo>
                  <a:lnTo>
                    <a:pt x="46" y="4"/>
                  </a:lnTo>
                  <a:lnTo>
                    <a:pt x="48" y="8"/>
                  </a:lnTo>
                  <a:lnTo>
                    <a:pt x="48" y="8"/>
                  </a:lnTo>
                  <a:lnTo>
                    <a:pt x="50" y="10"/>
                  </a:lnTo>
                  <a:lnTo>
                    <a:pt x="54" y="14"/>
                  </a:lnTo>
                  <a:lnTo>
                    <a:pt x="56" y="18"/>
                  </a:lnTo>
                  <a:lnTo>
                    <a:pt x="58" y="22"/>
                  </a:lnTo>
                  <a:lnTo>
                    <a:pt x="60" y="26"/>
                  </a:lnTo>
                  <a:lnTo>
                    <a:pt x="62" y="28"/>
                  </a:lnTo>
                  <a:lnTo>
                    <a:pt x="62" y="28"/>
                  </a:lnTo>
                  <a:lnTo>
                    <a:pt x="62" y="30"/>
                  </a:lnTo>
                  <a:lnTo>
                    <a:pt x="62" y="30"/>
                  </a:lnTo>
                  <a:lnTo>
                    <a:pt x="60" y="32"/>
                  </a:lnTo>
                  <a:lnTo>
                    <a:pt x="56" y="34"/>
                  </a:lnTo>
                  <a:lnTo>
                    <a:pt x="48" y="34"/>
                  </a:lnTo>
                  <a:lnTo>
                    <a:pt x="40" y="36"/>
                  </a:lnTo>
                  <a:lnTo>
                    <a:pt x="34" y="38"/>
                  </a:lnTo>
                  <a:lnTo>
                    <a:pt x="34" y="38"/>
                  </a:lnTo>
                  <a:lnTo>
                    <a:pt x="36" y="42"/>
                  </a:lnTo>
                  <a:lnTo>
                    <a:pt x="38" y="46"/>
                  </a:lnTo>
                  <a:lnTo>
                    <a:pt x="40" y="50"/>
                  </a:lnTo>
                  <a:lnTo>
                    <a:pt x="42" y="52"/>
                  </a:lnTo>
                  <a:lnTo>
                    <a:pt x="42" y="56"/>
                  </a:lnTo>
                  <a:lnTo>
                    <a:pt x="40" y="56"/>
                  </a:lnTo>
                  <a:lnTo>
                    <a:pt x="38" y="58"/>
                  </a:lnTo>
                  <a:lnTo>
                    <a:pt x="36" y="62"/>
                  </a:lnTo>
                  <a:lnTo>
                    <a:pt x="32" y="66"/>
                  </a:lnTo>
                  <a:lnTo>
                    <a:pt x="30" y="68"/>
                  </a:lnTo>
                  <a:lnTo>
                    <a:pt x="28" y="68"/>
                  </a:lnTo>
                  <a:lnTo>
                    <a:pt x="26" y="68"/>
                  </a:lnTo>
                  <a:lnTo>
                    <a:pt x="26" y="70"/>
                  </a:lnTo>
                  <a:lnTo>
                    <a:pt x="26" y="72"/>
                  </a:lnTo>
                  <a:lnTo>
                    <a:pt x="24" y="72"/>
                  </a:lnTo>
                  <a:lnTo>
                    <a:pt x="20" y="70"/>
                  </a:lnTo>
                  <a:lnTo>
                    <a:pt x="14" y="70"/>
                  </a:lnTo>
                  <a:lnTo>
                    <a:pt x="8" y="70"/>
                  </a:lnTo>
                  <a:lnTo>
                    <a:pt x="2" y="70"/>
                  </a:lnTo>
                  <a:lnTo>
                    <a:pt x="0" y="70"/>
                  </a:lnTo>
                </a:path>
              </a:pathLst>
            </a:custGeom>
            <a:grpFill/>
            <a:ln w="6350">
              <a:solidFill>
                <a:schemeClr val="bg1"/>
              </a:solidFill>
              <a:prstDash val="solid"/>
              <a:round/>
              <a:headEnd/>
              <a:tailEnd/>
            </a:ln>
          </p:spPr>
          <p:txBody>
            <a:bodyPr/>
            <a:lstStyle/>
            <a:p>
              <a:endParaRPr lang="ru-RU"/>
            </a:p>
          </p:txBody>
        </p:sp>
        <p:sp>
          <p:nvSpPr>
            <p:cNvPr id="69" name="Freeform 256">
              <a:extLst>
                <a:ext uri="{FF2B5EF4-FFF2-40B4-BE49-F238E27FC236}">
                  <a16:creationId xmlns:a16="http://schemas.microsoft.com/office/drawing/2014/main" id="{9278369A-A04D-49E4-AA9B-0CDFD8413E6D}"/>
                </a:ext>
              </a:extLst>
            </p:cNvPr>
            <p:cNvSpPr>
              <a:spLocks/>
            </p:cNvSpPr>
            <p:nvPr/>
          </p:nvSpPr>
          <p:spPr bwMode="gray">
            <a:xfrm>
              <a:off x="1277" y="2662"/>
              <a:ext cx="22" cy="62"/>
            </a:xfrm>
            <a:custGeom>
              <a:avLst/>
              <a:gdLst>
                <a:gd name="T0" fmla="*/ 22 w 22"/>
                <a:gd name="T1" fmla="*/ 0 h 62"/>
                <a:gd name="T2" fmla="*/ 16 w 22"/>
                <a:gd name="T3" fmla="*/ 2 h 62"/>
                <a:gd name="T4" fmla="*/ 16 w 22"/>
                <a:gd name="T5" fmla="*/ 2 h 62"/>
                <a:gd name="T6" fmla="*/ 16 w 22"/>
                <a:gd name="T7" fmla="*/ 6 h 62"/>
                <a:gd name="T8" fmla="*/ 16 w 22"/>
                <a:gd name="T9" fmla="*/ 8 h 62"/>
                <a:gd name="T10" fmla="*/ 14 w 22"/>
                <a:gd name="T11" fmla="*/ 12 h 62"/>
                <a:gd name="T12" fmla="*/ 14 w 22"/>
                <a:gd name="T13" fmla="*/ 14 h 62"/>
                <a:gd name="T14" fmla="*/ 14 w 22"/>
                <a:gd name="T15" fmla="*/ 14 h 62"/>
                <a:gd name="T16" fmla="*/ 14 w 22"/>
                <a:gd name="T17" fmla="*/ 16 h 62"/>
                <a:gd name="T18" fmla="*/ 12 w 22"/>
                <a:gd name="T19" fmla="*/ 20 h 62"/>
                <a:gd name="T20" fmla="*/ 8 w 22"/>
                <a:gd name="T21" fmla="*/ 24 h 62"/>
                <a:gd name="T22" fmla="*/ 0 w 22"/>
                <a:gd name="T23" fmla="*/ 30 h 62"/>
                <a:gd name="T24" fmla="*/ 0 w 22"/>
                <a:gd name="T25" fmla="*/ 30 h 62"/>
                <a:gd name="T26" fmla="*/ 2 w 22"/>
                <a:gd name="T27" fmla="*/ 32 h 62"/>
                <a:gd name="T28" fmla="*/ 4 w 22"/>
                <a:gd name="T29" fmla="*/ 38 h 62"/>
                <a:gd name="T30" fmla="*/ 8 w 22"/>
                <a:gd name="T31" fmla="*/ 48 h 62"/>
                <a:gd name="T32" fmla="*/ 18 w 22"/>
                <a:gd name="T33" fmla="*/ 62 h 62"/>
                <a:gd name="T34" fmla="*/ 18 w 22"/>
                <a:gd name="T35" fmla="*/ 60 h 62"/>
                <a:gd name="T36" fmla="*/ 18 w 22"/>
                <a:gd name="T37" fmla="*/ 56 h 62"/>
                <a:gd name="T38" fmla="*/ 18 w 22"/>
                <a:gd name="T39" fmla="*/ 52 h 62"/>
                <a:gd name="T40" fmla="*/ 18 w 22"/>
                <a:gd name="T41" fmla="*/ 44 h 62"/>
                <a:gd name="T42" fmla="*/ 20 w 22"/>
                <a:gd name="T43" fmla="*/ 40 h 62"/>
                <a:gd name="T44" fmla="*/ 20 w 22"/>
                <a:gd name="T45" fmla="*/ 34 h 62"/>
                <a:gd name="T46" fmla="*/ 22 w 22"/>
                <a:gd name="T47" fmla="*/ 32 h 62"/>
                <a:gd name="T48" fmla="*/ 22 w 22"/>
                <a:gd name="T49" fmla="*/ 26 h 62"/>
                <a:gd name="T50" fmla="*/ 22 w 22"/>
                <a:gd name="T51" fmla="*/ 14 h 62"/>
                <a:gd name="T52" fmla="*/ 22 w 22"/>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 h="62">
                  <a:moveTo>
                    <a:pt x="22" y="0"/>
                  </a:moveTo>
                  <a:lnTo>
                    <a:pt x="16" y="2"/>
                  </a:lnTo>
                  <a:lnTo>
                    <a:pt x="16" y="2"/>
                  </a:lnTo>
                  <a:lnTo>
                    <a:pt x="16" y="6"/>
                  </a:lnTo>
                  <a:lnTo>
                    <a:pt x="16" y="8"/>
                  </a:lnTo>
                  <a:lnTo>
                    <a:pt x="14" y="12"/>
                  </a:lnTo>
                  <a:lnTo>
                    <a:pt x="14" y="14"/>
                  </a:lnTo>
                  <a:lnTo>
                    <a:pt x="14" y="14"/>
                  </a:lnTo>
                  <a:lnTo>
                    <a:pt x="14" y="16"/>
                  </a:lnTo>
                  <a:lnTo>
                    <a:pt x="12" y="20"/>
                  </a:lnTo>
                  <a:lnTo>
                    <a:pt x="8" y="24"/>
                  </a:lnTo>
                  <a:lnTo>
                    <a:pt x="0" y="30"/>
                  </a:lnTo>
                  <a:lnTo>
                    <a:pt x="0" y="30"/>
                  </a:lnTo>
                  <a:lnTo>
                    <a:pt x="2" y="32"/>
                  </a:lnTo>
                  <a:lnTo>
                    <a:pt x="4" y="38"/>
                  </a:lnTo>
                  <a:lnTo>
                    <a:pt x="8" y="48"/>
                  </a:lnTo>
                  <a:lnTo>
                    <a:pt x="18" y="62"/>
                  </a:lnTo>
                  <a:lnTo>
                    <a:pt x="18" y="60"/>
                  </a:lnTo>
                  <a:lnTo>
                    <a:pt x="18" y="56"/>
                  </a:lnTo>
                  <a:lnTo>
                    <a:pt x="18" y="52"/>
                  </a:lnTo>
                  <a:lnTo>
                    <a:pt x="18" y="44"/>
                  </a:lnTo>
                  <a:lnTo>
                    <a:pt x="20" y="40"/>
                  </a:lnTo>
                  <a:lnTo>
                    <a:pt x="20" y="34"/>
                  </a:lnTo>
                  <a:lnTo>
                    <a:pt x="22" y="32"/>
                  </a:lnTo>
                  <a:lnTo>
                    <a:pt x="22" y="26"/>
                  </a:lnTo>
                  <a:lnTo>
                    <a:pt x="22" y="14"/>
                  </a:lnTo>
                  <a:lnTo>
                    <a:pt x="22" y="0"/>
                  </a:lnTo>
                </a:path>
              </a:pathLst>
            </a:custGeom>
            <a:grpFill/>
            <a:ln w="6350">
              <a:solidFill>
                <a:schemeClr val="bg1"/>
              </a:solidFill>
              <a:prstDash val="solid"/>
              <a:round/>
              <a:headEnd/>
              <a:tailEnd/>
            </a:ln>
          </p:spPr>
          <p:txBody>
            <a:bodyPr/>
            <a:lstStyle/>
            <a:p>
              <a:endParaRPr lang="ru-RU"/>
            </a:p>
          </p:txBody>
        </p:sp>
        <p:sp>
          <p:nvSpPr>
            <p:cNvPr id="70" name="Freeform 257">
              <a:extLst>
                <a:ext uri="{FF2B5EF4-FFF2-40B4-BE49-F238E27FC236}">
                  <a16:creationId xmlns:a16="http://schemas.microsoft.com/office/drawing/2014/main" id="{8D7543CB-D541-483A-86C6-6E931D039F78}"/>
                </a:ext>
              </a:extLst>
            </p:cNvPr>
            <p:cNvSpPr>
              <a:spLocks/>
            </p:cNvSpPr>
            <p:nvPr/>
          </p:nvSpPr>
          <p:spPr bwMode="gray">
            <a:xfrm>
              <a:off x="1299" y="2594"/>
              <a:ext cx="80" cy="76"/>
            </a:xfrm>
            <a:custGeom>
              <a:avLst/>
              <a:gdLst>
                <a:gd name="T0" fmla="*/ 70 w 80"/>
                <a:gd name="T1" fmla="*/ 4 h 76"/>
                <a:gd name="T2" fmla="*/ 64 w 80"/>
                <a:gd name="T3" fmla="*/ 6 h 76"/>
                <a:gd name="T4" fmla="*/ 60 w 80"/>
                <a:gd name="T5" fmla="*/ 6 h 76"/>
                <a:gd name="T6" fmla="*/ 56 w 80"/>
                <a:gd name="T7" fmla="*/ 10 h 76"/>
                <a:gd name="T8" fmla="*/ 54 w 80"/>
                <a:gd name="T9" fmla="*/ 12 h 76"/>
                <a:gd name="T10" fmla="*/ 44 w 80"/>
                <a:gd name="T11" fmla="*/ 16 h 76"/>
                <a:gd name="T12" fmla="*/ 32 w 80"/>
                <a:gd name="T13" fmla="*/ 16 h 76"/>
                <a:gd name="T14" fmla="*/ 24 w 80"/>
                <a:gd name="T15" fmla="*/ 14 h 76"/>
                <a:gd name="T16" fmla="*/ 20 w 80"/>
                <a:gd name="T17" fmla="*/ 12 h 76"/>
                <a:gd name="T18" fmla="*/ 16 w 80"/>
                <a:gd name="T19" fmla="*/ 14 h 76"/>
                <a:gd name="T20" fmla="*/ 16 w 80"/>
                <a:gd name="T21" fmla="*/ 16 h 76"/>
                <a:gd name="T22" fmla="*/ 10 w 80"/>
                <a:gd name="T23" fmla="*/ 24 h 76"/>
                <a:gd name="T24" fmla="*/ 8 w 80"/>
                <a:gd name="T25" fmla="*/ 24 h 76"/>
                <a:gd name="T26" fmla="*/ 6 w 80"/>
                <a:gd name="T27" fmla="*/ 24 h 76"/>
                <a:gd name="T28" fmla="*/ 4 w 80"/>
                <a:gd name="T29" fmla="*/ 24 h 76"/>
                <a:gd name="T30" fmla="*/ 6 w 80"/>
                <a:gd name="T31" fmla="*/ 26 h 76"/>
                <a:gd name="T32" fmla="*/ 6 w 80"/>
                <a:gd name="T33" fmla="*/ 30 h 76"/>
                <a:gd name="T34" fmla="*/ 4 w 80"/>
                <a:gd name="T35" fmla="*/ 34 h 76"/>
                <a:gd name="T36" fmla="*/ 4 w 80"/>
                <a:gd name="T37" fmla="*/ 36 h 76"/>
                <a:gd name="T38" fmla="*/ 2 w 80"/>
                <a:gd name="T39" fmla="*/ 42 h 76"/>
                <a:gd name="T40" fmla="*/ 4 w 80"/>
                <a:gd name="T41" fmla="*/ 42 h 76"/>
                <a:gd name="T42" fmla="*/ 8 w 80"/>
                <a:gd name="T43" fmla="*/ 42 h 76"/>
                <a:gd name="T44" fmla="*/ 12 w 80"/>
                <a:gd name="T45" fmla="*/ 44 h 76"/>
                <a:gd name="T46" fmla="*/ 8 w 80"/>
                <a:gd name="T47" fmla="*/ 50 h 76"/>
                <a:gd name="T48" fmla="*/ 8 w 80"/>
                <a:gd name="T49" fmla="*/ 54 h 76"/>
                <a:gd name="T50" fmla="*/ 6 w 80"/>
                <a:gd name="T51" fmla="*/ 58 h 76"/>
                <a:gd name="T52" fmla="*/ 4 w 80"/>
                <a:gd name="T53" fmla="*/ 62 h 76"/>
                <a:gd name="T54" fmla="*/ 4 w 80"/>
                <a:gd name="T55" fmla="*/ 62 h 76"/>
                <a:gd name="T56" fmla="*/ 2 w 80"/>
                <a:gd name="T57" fmla="*/ 66 h 76"/>
                <a:gd name="T58" fmla="*/ 0 w 80"/>
                <a:gd name="T59" fmla="*/ 68 h 76"/>
                <a:gd name="T60" fmla="*/ 4 w 80"/>
                <a:gd name="T61" fmla="*/ 70 h 76"/>
                <a:gd name="T62" fmla="*/ 4 w 80"/>
                <a:gd name="T63" fmla="*/ 72 h 76"/>
                <a:gd name="T64" fmla="*/ 8 w 80"/>
                <a:gd name="T65" fmla="*/ 76 h 76"/>
                <a:gd name="T66" fmla="*/ 16 w 80"/>
                <a:gd name="T67" fmla="*/ 76 h 76"/>
                <a:gd name="T68" fmla="*/ 66 w 80"/>
                <a:gd name="T69" fmla="*/ 38 h 76"/>
                <a:gd name="T70" fmla="*/ 66 w 80"/>
                <a:gd name="T71" fmla="*/ 34 h 76"/>
                <a:gd name="T72" fmla="*/ 66 w 80"/>
                <a:gd name="T73" fmla="*/ 30 h 76"/>
                <a:gd name="T74" fmla="*/ 66 w 80"/>
                <a:gd name="T75" fmla="*/ 26 h 76"/>
                <a:gd name="T76" fmla="*/ 66 w 80"/>
                <a:gd name="T77" fmla="*/ 22 h 76"/>
                <a:gd name="T78" fmla="*/ 70 w 80"/>
                <a:gd name="T79" fmla="*/ 20 h 76"/>
                <a:gd name="T80" fmla="*/ 72 w 80"/>
                <a:gd name="T81" fmla="*/ 14 h 76"/>
                <a:gd name="T82" fmla="*/ 74 w 80"/>
                <a:gd name="T83" fmla="*/ 12 h 76"/>
                <a:gd name="T84" fmla="*/ 78 w 80"/>
                <a:gd name="T85" fmla="*/ 4 h 76"/>
                <a:gd name="T86" fmla="*/ 80 w 80"/>
                <a:gd name="T8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0" h="76">
                  <a:moveTo>
                    <a:pt x="72" y="2"/>
                  </a:moveTo>
                  <a:lnTo>
                    <a:pt x="70" y="4"/>
                  </a:lnTo>
                  <a:lnTo>
                    <a:pt x="66" y="6"/>
                  </a:lnTo>
                  <a:lnTo>
                    <a:pt x="64" y="6"/>
                  </a:lnTo>
                  <a:lnTo>
                    <a:pt x="62" y="6"/>
                  </a:lnTo>
                  <a:lnTo>
                    <a:pt x="60" y="6"/>
                  </a:lnTo>
                  <a:lnTo>
                    <a:pt x="58" y="8"/>
                  </a:lnTo>
                  <a:lnTo>
                    <a:pt x="56" y="10"/>
                  </a:lnTo>
                  <a:lnTo>
                    <a:pt x="54" y="12"/>
                  </a:lnTo>
                  <a:lnTo>
                    <a:pt x="54" y="12"/>
                  </a:lnTo>
                  <a:lnTo>
                    <a:pt x="50" y="14"/>
                  </a:lnTo>
                  <a:lnTo>
                    <a:pt x="44" y="16"/>
                  </a:lnTo>
                  <a:lnTo>
                    <a:pt x="38" y="16"/>
                  </a:lnTo>
                  <a:lnTo>
                    <a:pt x="32" y="16"/>
                  </a:lnTo>
                  <a:lnTo>
                    <a:pt x="28" y="16"/>
                  </a:lnTo>
                  <a:lnTo>
                    <a:pt x="24" y="14"/>
                  </a:lnTo>
                  <a:lnTo>
                    <a:pt x="24" y="14"/>
                  </a:lnTo>
                  <a:lnTo>
                    <a:pt x="20" y="12"/>
                  </a:lnTo>
                  <a:lnTo>
                    <a:pt x="18" y="12"/>
                  </a:lnTo>
                  <a:lnTo>
                    <a:pt x="16" y="14"/>
                  </a:lnTo>
                  <a:lnTo>
                    <a:pt x="16" y="16"/>
                  </a:lnTo>
                  <a:lnTo>
                    <a:pt x="16" y="16"/>
                  </a:lnTo>
                  <a:lnTo>
                    <a:pt x="12" y="20"/>
                  </a:lnTo>
                  <a:lnTo>
                    <a:pt x="10" y="24"/>
                  </a:lnTo>
                  <a:lnTo>
                    <a:pt x="8" y="24"/>
                  </a:lnTo>
                  <a:lnTo>
                    <a:pt x="8" y="24"/>
                  </a:lnTo>
                  <a:lnTo>
                    <a:pt x="6" y="24"/>
                  </a:lnTo>
                  <a:lnTo>
                    <a:pt x="6" y="24"/>
                  </a:lnTo>
                  <a:lnTo>
                    <a:pt x="4" y="22"/>
                  </a:lnTo>
                  <a:lnTo>
                    <a:pt x="4" y="24"/>
                  </a:lnTo>
                  <a:lnTo>
                    <a:pt x="6" y="26"/>
                  </a:lnTo>
                  <a:lnTo>
                    <a:pt x="6" y="26"/>
                  </a:lnTo>
                  <a:lnTo>
                    <a:pt x="6" y="28"/>
                  </a:lnTo>
                  <a:lnTo>
                    <a:pt x="6" y="30"/>
                  </a:lnTo>
                  <a:lnTo>
                    <a:pt x="6" y="32"/>
                  </a:lnTo>
                  <a:lnTo>
                    <a:pt x="4" y="34"/>
                  </a:lnTo>
                  <a:lnTo>
                    <a:pt x="4" y="36"/>
                  </a:lnTo>
                  <a:lnTo>
                    <a:pt x="4" y="36"/>
                  </a:lnTo>
                  <a:lnTo>
                    <a:pt x="4" y="38"/>
                  </a:lnTo>
                  <a:lnTo>
                    <a:pt x="2" y="42"/>
                  </a:lnTo>
                  <a:lnTo>
                    <a:pt x="4" y="42"/>
                  </a:lnTo>
                  <a:lnTo>
                    <a:pt x="4" y="42"/>
                  </a:lnTo>
                  <a:lnTo>
                    <a:pt x="6" y="42"/>
                  </a:lnTo>
                  <a:lnTo>
                    <a:pt x="8" y="42"/>
                  </a:lnTo>
                  <a:lnTo>
                    <a:pt x="10" y="42"/>
                  </a:lnTo>
                  <a:lnTo>
                    <a:pt x="12" y="44"/>
                  </a:lnTo>
                  <a:lnTo>
                    <a:pt x="12" y="46"/>
                  </a:lnTo>
                  <a:lnTo>
                    <a:pt x="8" y="50"/>
                  </a:lnTo>
                  <a:lnTo>
                    <a:pt x="8" y="52"/>
                  </a:lnTo>
                  <a:lnTo>
                    <a:pt x="8" y="54"/>
                  </a:lnTo>
                  <a:lnTo>
                    <a:pt x="8" y="56"/>
                  </a:lnTo>
                  <a:lnTo>
                    <a:pt x="6" y="58"/>
                  </a:lnTo>
                  <a:lnTo>
                    <a:pt x="6" y="60"/>
                  </a:lnTo>
                  <a:lnTo>
                    <a:pt x="4" y="62"/>
                  </a:lnTo>
                  <a:lnTo>
                    <a:pt x="4" y="62"/>
                  </a:lnTo>
                  <a:lnTo>
                    <a:pt x="4" y="62"/>
                  </a:lnTo>
                  <a:lnTo>
                    <a:pt x="4" y="64"/>
                  </a:lnTo>
                  <a:lnTo>
                    <a:pt x="2" y="66"/>
                  </a:lnTo>
                  <a:lnTo>
                    <a:pt x="0" y="68"/>
                  </a:lnTo>
                  <a:lnTo>
                    <a:pt x="0" y="68"/>
                  </a:lnTo>
                  <a:lnTo>
                    <a:pt x="2" y="70"/>
                  </a:lnTo>
                  <a:lnTo>
                    <a:pt x="4" y="70"/>
                  </a:lnTo>
                  <a:lnTo>
                    <a:pt x="4" y="70"/>
                  </a:lnTo>
                  <a:lnTo>
                    <a:pt x="4" y="72"/>
                  </a:lnTo>
                  <a:lnTo>
                    <a:pt x="6" y="74"/>
                  </a:lnTo>
                  <a:lnTo>
                    <a:pt x="8" y="76"/>
                  </a:lnTo>
                  <a:lnTo>
                    <a:pt x="12" y="76"/>
                  </a:lnTo>
                  <a:lnTo>
                    <a:pt x="16" y="76"/>
                  </a:lnTo>
                  <a:lnTo>
                    <a:pt x="22" y="74"/>
                  </a:lnTo>
                  <a:lnTo>
                    <a:pt x="66" y="38"/>
                  </a:lnTo>
                  <a:lnTo>
                    <a:pt x="66" y="36"/>
                  </a:lnTo>
                  <a:lnTo>
                    <a:pt x="66" y="34"/>
                  </a:lnTo>
                  <a:lnTo>
                    <a:pt x="66" y="32"/>
                  </a:lnTo>
                  <a:lnTo>
                    <a:pt x="66" y="30"/>
                  </a:lnTo>
                  <a:lnTo>
                    <a:pt x="66" y="28"/>
                  </a:lnTo>
                  <a:lnTo>
                    <a:pt x="66" y="26"/>
                  </a:lnTo>
                  <a:lnTo>
                    <a:pt x="66" y="24"/>
                  </a:lnTo>
                  <a:lnTo>
                    <a:pt x="66" y="22"/>
                  </a:lnTo>
                  <a:lnTo>
                    <a:pt x="68" y="22"/>
                  </a:lnTo>
                  <a:lnTo>
                    <a:pt x="70" y="20"/>
                  </a:lnTo>
                  <a:lnTo>
                    <a:pt x="72" y="18"/>
                  </a:lnTo>
                  <a:lnTo>
                    <a:pt x="72" y="14"/>
                  </a:lnTo>
                  <a:lnTo>
                    <a:pt x="74" y="14"/>
                  </a:lnTo>
                  <a:lnTo>
                    <a:pt x="74" y="12"/>
                  </a:lnTo>
                  <a:lnTo>
                    <a:pt x="76" y="8"/>
                  </a:lnTo>
                  <a:lnTo>
                    <a:pt x="78" y="4"/>
                  </a:lnTo>
                  <a:lnTo>
                    <a:pt x="78" y="2"/>
                  </a:lnTo>
                  <a:lnTo>
                    <a:pt x="80" y="0"/>
                  </a:lnTo>
                  <a:lnTo>
                    <a:pt x="72" y="2"/>
                  </a:lnTo>
                </a:path>
              </a:pathLst>
            </a:custGeom>
            <a:grpFill/>
            <a:ln w="6350">
              <a:solidFill>
                <a:schemeClr val="bg1"/>
              </a:solidFill>
              <a:prstDash val="solid"/>
              <a:round/>
              <a:headEnd/>
              <a:tailEnd/>
            </a:ln>
          </p:spPr>
          <p:txBody>
            <a:bodyPr/>
            <a:lstStyle/>
            <a:p>
              <a:endParaRPr lang="ru-RU"/>
            </a:p>
          </p:txBody>
        </p:sp>
        <p:sp>
          <p:nvSpPr>
            <p:cNvPr id="71" name="Freeform 258">
              <a:extLst>
                <a:ext uri="{FF2B5EF4-FFF2-40B4-BE49-F238E27FC236}">
                  <a16:creationId xmlns:a16="http://schemas.microsoft.com/office/drawing/2014/main" id="{4CC471D9-7621-401F-A3F5-5D4D3F5B4169}"/>
                </a:ext>
              </a:extLst>
            </p:cNvPr>
            <p:cNvSpPr>
              <a:spLocks/>
            </p:cNvSpPr>
            <p:nvPr/>
          </p:nvSpPr>
          <p:spPr bwMode="gray">
            <a:xfrm>
              <a:off x="1403" y="2548"/>
              <a:ext cx="234" cy="248"/>
            </a:xfrm>
            <a:custGeom>
              <a:avLst/>
              <a:gdLst>
                <a:gd name="T0" fmla="*/ 18 w 234"/>
                <a:gd name="T1" fmla="*/ 42 h 248"/>
                <a:gd name="T2" fmla="*/ 20 w 234"/>
                <a:gd name="T3" fmla="*/ 48 h 248"/>
                <a:gd name="T4" fmla="*/ 16 w 234"/>
                <a:gd name="T5" fmla="*/ 52 h 248"/>
                <a:gd name="T6" fmla="*/ 20 w 234"/>
                <a:gd name="T7" fmla="*/ 56 h 248"/>
                <a:gd name="T8" fmla="*/ 24 w 234"/>
                <a:gd name="T9" fmla="*/ 62 h 248"/>
                <a:gd name="T10" fmla="*/ 32 w 234"/>
                <a:gd name="T11" fmla="*/ 70 h 248"/>
                <a:gd name="T12" fmla="*/ 34 w 234"/>
                <a:gd name="T13" fmla="*/ 76 h 248"/>
                <a:gd name="T14" fmla="*/ 28 w 234"/>
                <a:gd name="T15" fmla="*/ 90 h 248"/>
                <a:gd name="T16" fmla="*/ 28 w 234"/>
                <a:gd name="T17" fmla="*/ 102 h 248"/>
                <a:gd name="T18" fmla="*/ 32 w 234"/>
                <a:gd name="T19" fmla="*/ 110 h 248"/>
                <a:gd name="T20" fmla="*/ 40 w 234"/>
                <a:gd name="T21" fmla="*/ 122 h 248"/>
                <a:gd name="T22" fmla="*/ 42 w 234"/>
                <a:gd name="T23" fmla="*/ 128 h 248"/>
                <a:gd name="T24" fmla="*/ 44 w 234"/>
                <a:gd name="T25" fmla="*/ 134 h 248"/>
                <a:gd name="T26" fmla="*/ 48 w 234"/>
                <a:gd name="T27" fmla="*/ 140 h 248"/>
                <a:gd name="T28" fmla="*/ 50 w 234"/>
                <a:gd name="T29" fmla="*/ 146 h 248"/>
                <a:gd name="T30" fmla="*/ 50 w 234"/>
                <a:gd name="T31" fmla="*/ 162 h 248"/>
                <a:gd name="T32" fmla="*/ 78 w 234"/>
                <a:gd name="T33" fmla="*/ 162 h 248"/>
                <a:gd name="T34" fmla="*/ 88 w 234"/>
                <a:gd name="T35" fmla="*/ 174 h 248"/>
                <a:gd name="T36" fmla="*/ 114 w 234"/>
                <a:gd name="T37" fmla="*/ 204 h 248"/>
                <a:gd name="T38" fmla="*/ 128 w 234"/>
                <a:gd name="T39" fmla="*/ 208 h 248"/>
                <a:gd name="T40" fmla="*/ 142 w 234"/>
                <a:gd name="T41" fmla="*/ 210 h 248"/>
                <a:gd name="T42" fmla="*/ 152 w 234"/>
                <a:gd name="T43" fmla="*/ 210 h 248"/>
                <a:gd name="T44" fmla="*/ 168 w 234"/>
                <a:gd name="T45" fmla="*/ 226 h 248"/>
                <a:gd name="T46" fmla="*/ 178 w 234"/>
                <a:gd name="T47" fmla="*/ 232 h 248"/>
                <a:gd name="T48" fmla="*/ 188 w 234"/>
                <a:gd name="T49" fmla="*/ 228 h 248"/>
                <a:gd name="T50" fmla="*/ 198 w 234"/>
                <a:gd name="T51" fmla="*/ 232 h 248"/>
                <a:gd name="T52" fmla="*/ 208 w 234"/>
                <a:gd name="T53" fmla="*/ 248 h 248"/>
                <a:gd name="T54" fmla="*/ 222 w 234"/>
                <a:gd name="T55" fmla="*/ 236 h 248"/>
                <a:gd name="T56" fmla="*/ 222 w 234"/>
                <a:gd name="T57" fmla="*/ 224 h 248"/>
                <a:gd name="T58" fmla="*/ 224 w 234"/>
                <a:gd name="T59" fmla="*/ 214 h 248"/>
                <a:gd name="T60" fmla="*/ 232 w 234"/>
                <a:gd name="T61" fmla="*/ 206 h 248"/>
                <a:gd name="T62" fmla="*/ 232 w 234"/>
                <a:gd name="T63" fmla="*/ 198 h 248"/>
                <a:gd name="T64" fmla="*/ 218 w 234"/>
                <a:gd name="T65" fmla="*/ 172 h 248"/>
                <a:gd name="T66" fmla="*/ 216 w 234"/>
                <a:gd name="T67" fmla="*/ 104 h 248"/>
                <a:gd name="T68" fmla="*/ 212 w 234"/>
                <a:gd name="T69" fmla="*/ 70 h 248"/>
                <a:gd name="T70" fmla="*/ 184 w 234"/>
                <a:gd name="T71" fmla="*/ 52 h 248"/>
                <a:gd name="T72" fmla="*/ 176 w 234"/>
                <a:gd name="T73" fmla="*/ 48 h 248"/>
                <a:gd name="T74" fmla="*/ 160 w 234"/>
                <a:gd name="T75" fmla="*/ 44 h 248"/>
                <a:gd name="T76" fmla="*/ 126 w 234"/>
                <a:gd name="T77" fmla="*/ 54 h 248"/>
                <a:gd name="T78" fmla="*/ 122 w 234"/>
                <a:gd name="T79" fmla="*/ 56 h 248"/>
                <a:gd name="T80" fmla="*/ 102 w 234"/>
                <a:gd name="T81" fmla="*/ 58 h 248"/>
                <a:gd name="T82" fmla="*/ 98 w 234"/>
                <a:gd name="T83" fmla="*/ 60 h 248"/>
                <a:gd name="T84" fmla="*/ 82 w 234"/>
                <a:gd name="T85" fmla="*/ 50 h 248"/>
                <a:gd name="T86" fmla="*/ 62 w 234"/>
                <a:gd name="T87" fmla="*/ 12 h 248"/>
                <a:gd name="T88" fmla="*/ 56 w 234"/>
                <a:gd name="T89" fmla="*/ 6 h 248"/>
                <a:gd name="T90" fmla="*/ 38 w 234"/>
                <a:gd name="T91" fmla="*/ 16 h 248"/>
                <a:gd name="T92" fmla="*/ 30 w 234"/>
                <a:gd name="T93" fmla="*/ 18 h 248"/>
                <a:gd name="T94" fmla="*/ 0 w 234"/>
                <a:gd name="T95" fmla="*/ 10 h 248"/>
                <a:gd name="T96" fmla="*/ 4 w 234"/>
                <a:gd name="T97" fmla="*/ 16 h 248"/>
                <a:gd name="T98" fmla="*/ 8 w 234"/>
                <a:gd name="T99" fmla="*/ 26 h 248"/>
                <a:gd name="T100" fmla="*/ 12 w 234"/>
                <a:gd name="T101" fmla="*/ 4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4" h="248">
                  <a:moveTo>
                    <a:pt x="14" y="42"/>
                  </a:moveTo>
                  <a:lnTo>
                    <a:pt x="16" y="42"/>
                  </a:lnTo>
                  <a:lnTo>
                    <a:pt x="18" y="42"/>
                  </a:lnTo>
                  <a:lnTo>
                    <a:pt x="18" y="42"/>
                  </a:lnTo>
                  <a:lnTo>
                    <a:pt x="18" y="46"/>
                  </a:lnTo>
                  <a:lnTo>
                    <a:pt x="20" y="48"/>
                  </a:lnTo>
                  <a:lnTo>
                    <a:pt x="18" y="48"/>
                  </a:lnTo>
                  <a:lnTo>
                    <a:pt x="18" y="50"/>
                  </a:lnTo>
                  <a:lnTo>
                    <a:pt x="16" y="52"/>
                  </a:lnTo>
                  <a:lnTo>
                    <a:pt x="16" y="54"/>
                  </a:lnTo>
                  <a:lnTo>
                    <a:pt x="18" y="54"/>
                  </a:lnTo>
                  <a:lnTo>
                    <a:pt x="20" y="56"/>
                  </a:lnTo>
                  <a:lnTo>
                    <a:pt x="22" y="58"/>
                  </a:lnTo>
                  <a:lnTo>
                    <a:pt x="24" y="60"/>
                  </a:lnTo>
                  <a:lnTo>
                    <a:pt x="24" y="62"/>
                  </a:lnTo>
                  <a:lnTo>
                    <a:pt x="26" y="64"/>
                  </a:lnTo>
                  <a:lnTo>
                    <a:pt x="30" y="66"/>
                  </a:lnTo>
                  <a:lnTo>
                    <a:pt x="32" y="70"/>
                  </a:lnTo>
                  <a:lnTo>
                    <a:pt x="34" y="72"/>
                  </a:lnTo>
                  <a:lnTo>
                    <a:pt x="34" y="76"/>
                  </a:lnTo>
                  <a:lnTo>
                    <a:pt x="34" y="76"/>
                  </a:lnTo>
                  <a:lnTo>
                    <a:pt x="32" y="80"/>
                  </a:lnTo>
                  <a:lnTo>
                    <a:pt x="30" y="84"/>
                  </a:lnTo>
                  <a:lnTo>
                    <a:pt x="28" y="90"/>
                  </a:lnTo>
                  <a:lnTo>
                    <a:pt x="28" y="94"/>
                  </a:lnTo>
                  <a:lnTo>
                    <a:pt x="26" y="98"/>
                  </a:lnTo>
                  <a:lnTo>
                    <a:pt x="28" y="102"/>
                  </a:lnTo>
                  <a:lnTo>
                    <a:pt x="28" y="102"/>
                  </a:lnTo>
                  <a:lnTo>
                    <a:pt x="30" y="106"/>
                  </a:lnTo>
                  <a:lnTo>
                    <a:pt x="32" y="110"/>
                  </a:lnTo>
                  <a:lnTo>
                    <a:pt x="34" y="114"/>
                  </a:lnTo>
                  <a:lnTo>
                    <a:pt x="36" y="120"/>
                  </a:lnTo>
                  <a:lnTo>
                    <a:pt x="40" y="122"/>
                  </a:lnTo>
                  <a:lnTo>
                    <a:pt x="42" y="124"/>
                  </a:lnTo>
                  <a:lnTo>
                    <a:pt x="42" y="126"/>
                  </a:lnTo>
                  <a:lnTo>
                    <a:pt x="42" y="128"/>
                  </a:lnTo>
                  <a:lnTo>
                    <a:pt x="42" y="130"/>
                  </a:lnTo>
                  <a:lnTo>
                    <a:pt x="44" y="134"/>
                  </a:lnTo>
                  <a:lnTo>
                    <a:pt x="44" y="134"/>
                  </a:lnTo>
                  <a:lnTo>
                    <a:pt x="44" y="136"/>
                  </a:lnTo>
                  <a:lnTo>
                    <a:pt x="46" y="138"/>
                  </a:lnTo>
                  <a:lnTo>
                    <a:pt x="48" y="140"/>
                  </a:lnTo>
                  <a:lnTo>
                    <a:pt x="50" y="142"/>
                  </a:lnTo>
                  <a:lnTo>
                    <a:pt x="50" y="144"/>
                  </a:lnTo>
                  <a:lnTo>
                    <a:pt x="50" y="146"/>
                  </a:lnTo>
                  <a:lnTo>
                    <a:pt x="52" y="150"/>
                  </a:lnTo>
                  <a:lnTo>
                    <a:pt x="52" y="152"/>
                  </a:lnTo>
                  <a:lnTo>
                    <a:pt x="50" y="162"/>
                  </a:lnTo>
                  <a:lnTo>
                    <a:pt x="64" y="164"/>
                  </a:lnTo>
                  <a:lnTo>
                    <a:pt x="78" y="162"/>
                  </a:lnTo>
                  <a:lnTo>
                    <a:pt x="78" y="162"/>
                  </a:lnTo>
                  <a:lnTo>
                    <a:pt x="80" y="164"/>
                  </a:lnTo>
                  <a:lnTo>
                    <a:pt x="84" y="168"/>
                  </a:lnTo>
                  <a:lnTo>
                    <a:pt x="88" y="174"/>
                  </a:lnTo>
                  <a:lnTo>
                    <a:pt x="94" y="182"/>
                  </a:lnTo>
                  <a:lnTo>
                    <a:pt x="114" y="202"/>
                  </a:lnTo>
                  <a:lnTo>
                    <a:pt x="114" y="204"/>
                  </a:lnTo>
                  <a:lnTo>
                    <a:pt x="118" y="204"/>
                  </a:lnTo>
                  <a:lnTo>
                    <a:pt x="122" y="206"/>
                  </a:lnTo>
                  <a:lnTo>
                    <a:pt x="128" y="208"/>
                  </a:lnTo>
                  <a:lnTo>
                    <a:pt x="132" y="208"/>
                  </a:lnTo>
                  <a:lnTo>
                    <a:pt x="136" y="210"/>
                  </a:lnTo>
                  <a:lnTo>
                    <a:pt x="142" y="210"/>
                  </a:lnTo>
                  <a:lnTo>
                    <a:pt x="148" y="210"/>
                  </a:lnTo>
                  <a:lnTo>
                    <a:pt x="150" y="210"/>
                  </a:lnTo>
                  <a:lnTo>
                    <a:pt x="152" y="210"/>
                  </a:lnTo>
                  <a:lnTo>
                    <a:pt x="160" y="206"/>
                  </a:lnTo>
                  <a:lnTo>
                    <a:pt x="166" y="214"/>
                  </a:lnTo>
                  <a:lnTo>
                    <a:pt x="168" y="226"/>
                  </a:lnTo>
                  <a:lnTo>
                    <a:pt x="176" y="234"/>
                  </a:lnTo>
                  <a:lnTo>
                    <a:pt x="176" y="232"/>
                  </a:lnTo>
                  <a:lnTo>
                    <a:pt x="178" y="232"/>
                  </a:lnTo>
                  <a:lnTo>
                    <a:pt x="180" y="230"/>
                  </a:lnTo>
                  <a:lnTo>
                    <a:pt x="184" y="230"/>
                  </a:lnTo>
                  <a:lnTo>
                    <a:pt x="188" y="228"/>
                  </a:lnTo>
                  <a:lnTo>
                    <a:pt x="190" y="228"/>
                  </a:lnTo>
                  <a:lnTo>
                    <a:pt x="194" y="230"/>
                  </a:lnTo>
                  <a:lnTo>
                    <a:pt x="198" y="232"/>
                  </a:lnTo>
                  <a:lnTo>
                    <a:pt x="200" y="234"/>
                  </a:lnTo>
                  <a:lnTo>
                    <a:pt x="200" y="240"/>
                  </a:lnTo>
                  <a:lnTo>
                    <a:pt x="208" y="248"/>
                  </a:lnTo>
                  <a:lnTo>
                    <a:pt x="224" y="240"/>
                  </a:lnTo>
                  <a:lnTo>
                    <a:pt x="224" y="238"/>
                  </a:lnTo>
                  <a:lnTo>
                    <a:pt x="222" y="236"/>
                  </a:lnTo>
                  <a:lnTo>
                    <a:pt x="222" y="230"/>
                  </a:lnTo>
                  <a:lnTo>
                    <a:pt x="222" y="226"/>
                  </a:lnTo>
                  <a:lnTo>
                    <a:pt x="222" y="224"/>
                  </a:lnTo>
                  <a:lnTo>
                    <a:pt x="222" y="222"/>
                  </a:lnTo>
                  <a:lnTo>
                    <a:pt x="222" y="218"/>
                  </a:lnTo>
                  <a:lnTo>
                    <a:pt x="224" y="214"/>
                  </a:lnTo>
                  <a:lnTo>
                    <a:pt x="228" y="210"/>
                  </a:lnTo>
                  <a:lnTo>
                    <a:pt x="232" y="208"/>
                  </a:lnTo>
                  <a:lnTo>
                    <a:pt x="232" y="206"/>
                  </a:lnTo>
                  <a:lnTo>
                    <a:pt x="232" y="204"/>
                  </a:lnTo>
                  <a:lnTo>
                    <a:pt x="234" y="202"/>
                  </a:lnTo>
                  <a:lnTo>
                    <a:pt x="232" y="198"/>
                  </a:lnTo>
                  <a:lnTo>
                    <a:pt x="232" y="196"/>
                  </a:lnTo>
                  <a:lnTo>
                    <a:pt x="230" y="194"/>
                  </a:lnTo>
                  <a:lnTo>
                    <a:pt x="218" y="172"/>
                  </a:lnTo>
                  <a:lnTo>
                    <a:pt x="206" y="152"/>
                  </a:lnTo>
                  <a:lnTo>
                    <a:pt x="206" y="120"/>
                  </a:lnTo>
                  <a:lnTo>
                    <a:pt x="216" y="104"/>
                  </a:lnTo>
                  <a:lnTo>
                    <a:pt x="218" y="80"/>
                  </a:lnTo>
                  <a:lnTo>
                    <a:pt x="216" y="76"/>
                  </a:lnTo>
                  <a:lnTo>
                    <a:pt x="212" y="70"/>
                  </a:lnTo>
                  <a:lnTo>
                    <a:pt x="206" y="62"/>
                  </a:lnTo>
                  <a:lnTo>
                    <a:pt x="196" y="54"/>
                  </a:lnTo>
                  <a:lnTo>
                    <a:pt x="184" y="52"/>
                  </a:lnTo>
                  <a:lnTo>
                    <a:pt x="182" y="50"/>
                  </a:lnTo>
                  <a:lnTo>
                    <a:pt x="180" y="50"/>
                  </a:lnTo>
                  <a:lnTo>
                    <a:pt x="176" y="48"/>
                  </a:lnTo>
                  <a:lnTo>
                    <a:pt x="172" y="48"/>
                  </a:lnTo>
                  <a:lnTo>
                    <a:pt x="170" y="46"/>
                  </a:lnTo>
                  <a:lnTo>
                    <a:pt x="160" y="44"/>
                  </a:lnTo>
                  <a:lnTo>
                    <a:pt x="144" y="44"/>
                  </a:lnTo>
                  <a:lnTo>
                    <a:pt x="126" y="54"/>
                  </a:lnTo>
                  <a:lnTo>
                    <a:pt x="126" y="54"/>
                  </a:lnTo>
                  <a:lnTo>
                    <a:pt x="126" y="54"/>
                  </a:lnTo>
                  <a:lnTo>
                    <a:pt x="124" y="56"/>
                  </a:lnTo>
                  <a:lnTo>
                    <a:pt x="122" y="56"/>
                  </a:lnTo>
                  <a:lnTo>
                    <a:pt x="118" y="58"/>
                  </a:lnTo>
                  <a:lnTo>
                    <a:pt x="112" y="58"/>
                  </a:lnTo>
                  <a:lnTo>
                    <a:pt x="102" y="58"/>
                  </a:lnTo>
                  <a:lnTo>
                    <a:pt x="102" y="58"/>
                  </a:lnTo>
                  <a:lnTo>
                    <a:pt x="100" y="60"/>
                  </a:lnTo>
                  <a:lnTo>
                    <a:pt x="98" y="60"/>
                  </a:lnTo>
                  <a:lnTo>
                    <a:pt x="96" y="58"/>
                  </a:lnTo>
                  <a:lnTo>
                    <a:pt x="90" y="56"/>
                  </a:lnTo>
                  <a:lnTo>
                    <a:pt x="82" y="50"/>
                  </a:lnTo>
                  <a:lnTo>
                    <a:pt x="76" y="40"/>
                  </a:lnTo>
                  <a:lnTo>
                    <a:pt x="72" y="26"/>
                  </a:lnTo>
                  <a:lnTo>
                    <a:pt x="62" y="12"/>
                  </a:lnTo>
                  <a:lnTo>
                    <a:pt x="62" y="12"/>
                  </a:lnTo>
                  <a:lnTo>
                    <a:pt x="60" y="10"/>
                  </a:lnTo>
                  <a:lnTo>
                    <a:pt x="56" y="6"/>
                  </a:lnTo>
                  <a:lnTo>
                    <a:pt x="54" y="4"/>
                  </a:lnTo>
                  <a:lnTo>
                    <a:pt x="52" y="0"/>
                  </a:lnTo>
                  <a:lnTo>
                    <a:pt x="38" y="16"/>
                  </a:lnTo>
                  <a:lnTo>
                    <a:pt x="36" y="16"/>
                  </a:lnTo>
                  <a:lnTo>
                    <a:pt x="34" y="18"/>
                  </a:lnTo>
                  <a:lnTo>
                    <a:pt x="30" y="18"/>
                  </a:lnTo>
                  <a:lnTo>
                    <a:pt x="26" y="18"/>
                  </a:lnTo>
                  <a:lnTo>
                    <a:pt x="22" y="14"/>
                  </a:lnTo>
                  <a:lnTo>
                    <a:pt x="0" y="10"/>
                  </a:lnTo>
                  <a:lnTo>
                    <a:pt x="0" y="12"/>
                  </a:lnTo>
                  <a:lnTo>
                    <a:pt x="2" y="14"/>
                  </a:lnTo>
                  <a:lnTo>
                    <a:pt x="4" y="16"/>
                  </a:lnTo>
                  <a:lnTo>
                    <a:pt x="4" y="20"/>
                  </a:lnTo>
                  <a:lnTo>
                    <a:pt x="6" y="24"/>
                  </a:lnTo>
                  <a:lnTo>
                    <a:pt x="8" y="26"/>
                  </a:lnTo>
                  <a:lnTo>
                    <a:pt x="12" y="38"/>
                  </a:lnTo>
                  <a:lnTo>
                    <a:pt x="12" y="38"/>
                  </a:lnTo>
                  <a:lnTo>
                    <a:pt x="12" y="40"/>
                  </a:lnTo>
                  <a:lnTo>
                    <a:pt x="10" y="42"/>
                  </a:lnTo>
                  <a:lnTo>
                    <a:pt x="14" y="42"/>
                  </a:lnTo>
                </a:path>
              </a:pathLst>
            </a:custGeom>
            <a:grpFill/>
            <a:ln w="6350">
              <a:solidFill>
                <a:schemeClr val="bg1"/>
              </a:solidFill>
              <a:prstDash val="solid"/>
              <a:round/>
              <a:headEnd/>
              <a:tailEnd/>
            </a:ln>
          </p:spPr>
          <p:txBody>
            <a:bodyPr/>
            <a:lstStyle/>
            <a:p>
              <a:endParaRPr lang="ru-RU"/>
            </a:p>
          </p:txBody>
        </p:sp>
        <p:sp>
          <p:nvSpPr>
            <p:cNvPr id="72" name="Freeform 259">
              <a:extLst>
                <a:ext uri="{FF2B5EF4-FFF2-40B4-BE49-F238E27FC236}">
                  <a16:creationId xmlns:a16="http://schemas.microsoft.com/office/drawing/2014/main" id="{760DD889-7097-4BFA-A840-21D81CD9E17E}"/>
                </a:ext>
              </a:extLst>
            </p:cNvPr>
            <p:cNvSpPr>
              <a:spLocks/>
            </p:cNvSpPr>
            <p:nvPr/>
          </p:nvSpPr>
          <p:spPr bwMode="gray">
            <a:xfrm>
              <a:off x="987" y="3172"/>
              <a:ext cx="28" cy="22"/>
            </a:xfrm>
            <a:custGeom>
              <a:avLst/>
              <a:gdLst>
                <a:gd name="T0" fmla="*/ 2 w 28"/>
                <a:gd name="T1" fmla="*/ 10 h 22"/>
                <a:gd name="T2" fmla="*/ 4 w 28"/>
                <a:gd name="T3" fmla="*/ 22 h 22"/>
                <a:gd name="T4" fmla="*/ 28 w 28"/>
                <a:gd name="T5" fmla="*/ 4 h 22"/>
                <a:gd name="T6" fmla="*/ 26 w 28"/>
                <a:gd name="T7" fmla="*/ 2 h 22"/>
                <a:gd name="T8" fmla="*/ 26 w 28"/>
                <a:gd name="T9" fmla="*/ 2 h 22"/>
                <a:gd name="T10" fmla="*/ 24 w 28"/>
                <a:gd name="T11" fmla="*/ 0 h 22"/>
                <a:gd name="T12" fmla="*/ 22 w 28"/>
                <a:gd name="T13" fmla="*/ 0 h 22"/>
                <a:gd name="T14" fmla="*/ 20 w 28"/>
                <a:gd name="T15" fmla="*/ 0 h 22"/>
                <a:gd name="T16" fmla="*/ 14 w 28"/>
                <a:gd name="T17" fmla="*/ 2 h 22"/>
                <a:gd name="T18" fmla="*/ 0 w 28"/>
                <a:gd name="T19" fmla="*/ 8 h 22"/>
                <a:gd name="T20" fmla="*/ 2 w 28"/>
                <a:gd name="T21" fmla="*/ 1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22">
                  <a:moveTo>
                    <a:pt x="2" y="10"/>
                  </a:moveTo>
                  <a:lnTo>
                    <a:pt x="4" y="22"/>
                  </a:lnTo>
                  <a:lnTo>
                    <a:pt x="28" y="4"/>
                  </a:lnTo>
                  <a:lnTo>
                    <a:pt x="26" y="2"/>
                  </a:lnTo>
                  <a:lnTo>
                    <a:pt x="26" y="2"/>
                  </a:lnTo>
                  <a:lnTo>
                    <a:pt x="24" y="0"/>
                  </a:lnTo>
                  <a:lnTo>
                    <a:pt x="22" y="0"/>
                  </a:lnTo>
                  <a:lnTo>
                    <a:pt x="20" y="0"/>
                  </a:lnTo>
                  <a:lnTo>
                    <a:pt x="14" y="2"/>
                  </a:lnTo>
                  <a:lnTo>
                    <a:pt x="0" y="8"/>
                  </a:lnTo>
                  <a:lnTo>
                    <a:pt x="2" y="10"/>
                  </a:lnTo>
                </a:path>
              </a:pathLst>
            </a:custGeom>
            <a:grpFill/>
            <a:ln w="6350">
              <a:solidFill>
                <a:schemeClr val="bg1"/>
              </a:solidFill>
              <a:prstDash val="solid"/>
              <a:round/>
              <a:headEnd/>
              <a:tailEnd/>
            </a:ln>
          </p:spPr>
          <p:txBody>
            <a:bodyPr/>
            <a:lstStyle/>
            <a:p>
              <a:endParaRPr lang="ru-RU"/>
            </a:p>
          </p:txBody>
        </p:sp>
        <p:sp>
          <p:nvSpPr>
            <p:cNvPr id="73" name="Freeform 260">
              <a:extLst>
                <a:ext uri="{FF2B5EF4-FFF2-40B4-BE49-F238E27FC236}">
                  <a16:creationId xmlns:a16="http://schemas.microsoft.com/office/drawing/2014/main" id="{8A385FE6-86AD-4E34-8486-EEFFD3429300}"/>
                </a:ext>
              </a:extLst>
            </p:cNvPr>
            <p:cNvSpPr>
              <a:spLocks/>
            </p:cNvSpPr>
            <p:nvPr/>
          </p:nvSpPr>
          <p:spPr bwMode="gray">
            <a:xfrm>
              <a:off x="731" y="2596"/>
              <a:ext cx="260" cy="246"/>
            </a:xfrm>
            <a:custGeom>
              <a:avLst/>
              <a:gdLst>
                <a:gd name="T0" fmla="*/ 0 w 260"/>
                <a:gd name="T1" fmla="*/ 128 h 246"/>
                <a:gd name="T2" fmla="*/ 20 w 260"/>
                <a:gd name="T3" fmla="*/ 114 h 246"/>
                <a:gd name="T4" fmla="*/ 86 w 260"/>
                <a:gd name="T5" fmla="*/ 92 h 246"/>
                <a:gd name="T6" fmla="*/ 88 w 260"/>
                <a:gd name="T7" fmla="*/ 76 h 246"/>
                <a:gd name="T8" fmla="*/ 94 w 260"/>
                <a:gd name="T9" fmla="*/ 72 h 246"/>
                <a:gd name="T10" fmla="*/ 102 w 260"/>
                <a:gd name="T11" fmla="*/ 72 h 246"/>
                <a:gd name="T12" fmla="*/ 108 w 260"/>
                <a:gd name="T13" fmla="*/ 72 h 246"/>
                <a:gd name="T14" fmla="*/ 102 w 260"/>
                <a:gd name="T15" fmla="*/ 64 h 246"/>
                <a:gd name="T16" fmla="*/ 98 w 260"/>
                <a:gd name="T17" fmla="*/ 56 h 246"/>
                <a:gd name="T18" fmla="*/ 98 w 260"/>
                <a:gd name="T19" fmla="*/ 46 h 246"/>
                <a:gd name="T20" fmla="*/ 96 w 260"/>
                <a:gd name="T21" fmla="*/ 36 h 246"/>
                <a:gd name="T22" fmla="*/ 90 w 260"/>
                <a:gd name="T23" fmla="*/ 30 h 246"/>
                <a:gd name="T24" fmla="*/ 86 w 260"/>
                <a:gd name="T25" fmla="*/ 30 h 246"/>
                <a:gd name="T26" fmla="*/ 92 w 260"/>
                <a:gd name="T27" fmla="*/ 26 h 246"/>
                <a:gd name="T28" fmla="*/ 116 w 260"/>
                <a:gd name="T29" fmla="*/ 16 h 246"/>
                <a:gd name="T30" fmla="*/ 126 w 260"/>
                <a:gd name="T31" fmla="*/ 14 h 246"/>
                <a:gd name="T32" fmla="*/ 136 w 260"/>
                <a:gd name="T33" fmla="*/ 10 h 246"/>
                <a:gd name="T34" fmla="*/ 142 w 260"/>
                <a:gd name="T35" fmla="*/ 8 h 246"/>
                <a:gd name="T36" fmla="*/ 148 w 260"/>
                <a:gd name="T37" fmla="*/ 8 h 246"/>
                <a:gd name="T38" fmla="*/ 170 w 260"/>
                <a:gd name="T39" fmla="*/ 4 h 246"/>
                <a:gd name="T40" fmla="*/ 198 w 260"/>
                <a:gd name="T41" fmla="*/ 2 h 246"/>
                <a:gd name="T42" fmla="*/ 202 w 260"/>
                <a:gd name="T43" fmla="*/ 0 h 246"/>
                <a:gd name="T44" fmla="*/ 210 w 260"/>
                <a:gd name="T45" fmla="*/ 2 h 246"/>
                <a:gd name="T46" fmla="*/ 216 w 260"/>
                <a:gd name="T47" fmla="*/ 4 h 246"/>
                <a:gd name="T48" fmla="*/ 218 w 260"/>
                <a:gd name="T49" fmla="*/ 8 h 246"/>
                <a:gd name="T50" fmla="*/ 216 w 260"/>
                <a:gd name="T51" fmla="*/ 14 h 246"/>
                <a:gd name="T52" fmla="*/ 216 w 260"/>
                <a:gd name="T53" fmla="*/ 24 h 246"/>
                <a:gd name="T54" fmla="*/ 214 w 260"/>
                <a:gd name="T55" fmla="*/ 28 h 246"/>
                <a:gd name="T56" fmla="*/ 212 w 260"/>
                <a:gd name="T57" fmla="*/ 34 h 246"/>
                <a:gd name="T58" fmla="*/ 210 w 260"/>
                <a:gd name="T59" fmla="*/ 36 h 246"/>
                <a:gd name="T60" fmla="*/ 210 w 260"/>
                <a:gd name="T61" fmla="*/ 40 h 246"/>
                <a:gd name="T62" fmla="*/ 212 w 260"/>
                <a:gd name="T63" fmla="*/ 46 h 246"/>
                <a:gd name="T64" fmla="*/ 214 w 260"/>
                <a:gd name="T65" fmla="*/ 50 h 246"/>
                <a:gd name="T66" fmla="*/ 214 w 260"/>
                <a:gd name="T67" fmla="*/ 54 h 246"/>
                <a:gd name="T68" fmla="*/ 216 w 260"/>
                <a:gd name="T69" fmla="*/ 60 h 246"/>
                <a:gd name="T70" fmla="*/ 218 w 260"/>
                <a:gd name="T71" fmla="*/ 60 h 246"/>
                <a:gd name="T72" fmla="*/ 220 w 260"/>
                <a:gd name="T73" fmla="*/ 64 h 246"/>
                <a:gd name="T74" fmla="*/ 224 w 260"/>
                <a:gd name="T75" fmla="*/ 88 h 246"/>
                <a:gd name="T76" fmla="*/ 234 w 260"/>
                <a:gd name="T77" fmla="*/ 110 h 246"/>
                <a:gd name="T78" fmla="*/ 234 w 260"/>
                <a:gd name="T79" fmla="*/ 110 h 246"/>
                <a:gd name="T80" fmla="*/ 234 w 260"/>
                <a:gd name="T81" fmla="*/ 116 h 246"/>
                <a:gd name="T82" fmla="*/ 236 w 260"/>
                <a:gd name="T83" fmla="*/ 126 h 246"/>
                <a:gd name="T84" fmla="*/ 238 w 260"/>
                <a:gd name="T85" fmla="*/ 134 h 246"/>
                <a:gd name="T86" fmla="*/ 238 w 260"/>
                <a:gd name="T87" fmla="*/ 138 h 246"/>
                <a:gd name="T88" fmla="*/ 240 w 260"/>
                <a:gd name="T89" fmla="*/ 142 h 246"/>
                <a:gd name="T90" fmla="*/ 244 w 260"/>
                <a:gd name="T91" fmla="*/ 146 h 246"/>
                <a:gd name="T92" fmla="*/ 244 w 260"/>
                <a:gd name="T93" fmla="*/ 154 h 246"/>
                <a:gd name="T94" fmla="*/ 242 w 260"/>
                <a:gd name="T95" fmla="*/ 166 h 246"/>
                <a:gd name="T96" fmla="*/ 244 w 260"/>
                <a:gd name="T97" fmla="*/ 168 h 246"/>
                <a:gd name="T98" fmla="*/ 246 w 260"/>
                <a:gd name="T99" fmla="*/ 174 h 246"/>
                <a:gd name="T100" fmla="*/ 246 w 260"/>
                <a:gd name="T101" fmla="*/ 180 h 246"/>
                <a:gd name="T102" fmla="*/ 250 w 260"/>
                <a:gd name="T103" fmla="*/ 186 h 246"/>
                <a:gd name="T104" fmla="*/ 192 w 260"/>
                <a:gd name="T105" fmla="*/ 236 h 246"/>
                <a:gd name="T106" fmla="*/ 148 w 260"/>
                <a:gd name="T107" fmla="*/ 230 h 246"/>
                <a:gd name="T108" fmla="*/ 4 w 260"/>
                <a:gd name="T109" fmla="*/ 1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0" h="246">
                  <a:moveTo>
                    <a:pt x="4" y="144"/>
                  </a:moveTo>
                  <a:lnTo>
                    <a:pt x="0" y="128"/>
                  </a:lnTo>
                  <a:lnTo>
                    <a:pt x="12" y="122"/>
                  </a:lnTo>
                  <a:lnTo>
                    <a:pt x="20" y="114"/>
                  </a:lnTo>
                  <a:lnTo>
                    <a:pt x="34" y="110"/>
                  </a:lnTo>
                  <a:lnTo>
                    <a:pt x="86" y="92"/>
                  </a:lnTo>
                  <a:lnTo>
                    <a:pt x="88" y="80"/>
                  </a:lnTo>
                  <a:lnTo>
                    <a:pt x="88" y="76"/>
                  </a:lnTo>
                  <a:lnTo>
                    <a:pt x="92" y="74"/>
                  </a:lnTo>
                  <a:lnTo>
                    <a:pt x="94" y="72"/>
                  </a:lnTo>
                  <a:lnTo>
                    <a:pt x="98" y="72"/>
                  </a:lnTo>
                  <a:lnTo>
                    <a:pt x="102" y="72"/>
                  </a:lnTo>
                  <a:lnTo>
                    <a:pt x="106" y="72"/>
                  </a:lnTo>
                  <a:lnTo>
                    <a:pt x="108" y="72"/>
                  </a:lnTo>
                  <a:lnTo>
                    <a:pt x="110" y="72"/>
                  </a:lnTo>
                  <a:lnTo>
                    <a:pt x="102" y="64"/>
                  </a:lnTo>
                  <a:lnTo>
                    <a:pt x="100" y="60"/>
                  </a:lnTo>
                  <a:lnTo>
                    <a:pt x="98" y="56"/>
                  </a:lnTo>
                  <a:lnTo>
                    <a:pt x="98" y="52"/>
                  </a:lnTo>
                  <a:lnTo>
                    <a:pt x="98" y="46"/>
                  </a:lnTo>
                  <a:lnTo>
                    <a:pt x="98" y="40"/>
                  </a:lnTo>
                  <a:lnTo>
                    <a:pt x="96" y="36"/>
                  </a:lnTo>
                  <a:lnTo>
                    <a:pt x="94" y="32"/>
                  </a:lnTo>
                  <a:lnTo>
                    <a:pt x="90" y="30"/>
                  </a:lnTo>
                  <a:lnTo>
                    <a:pt x="88" y="30"/>
                  </a:lnTo>
                  <a:lnTo>
                    <a:pt x="86" y="30"/>
                  </a:lnTo>
                  <a:lnTo>
                    <a:pt x="88" y="28"/>
                  </a:lnTo>
                  <a:lnTo>
                    <a:pt x="92" y="26"/>
                  </a:lnTo>
                  <a:lnTo>
                    <a:pt x="94" y="24"/>
                  </a:lnTo>
                  <a:lnTo>
                    <a:pt x="116" y="16"/>
                  </a:lnTo>
                  <a:lnTo>
                    <a:pt x="120" y="14"/>
                  </a:lnTo>
                  <a:lnTo>
                    <a:pt x="126" y="14"/>
                  </a:lnTo>
                  <a:lnTo>
                    <a:pt x="130" y="12"/>
                  </a:lnTo>
                  <a:lnTo>
                    <a:pt x="136" y="10"/>
                  </a:lnTo>
                  <a:lnTo>
                    <a:pt x="140" y="10"/>
                  </a:lnTo>
                  <a:lnTo>
                    <a:pt x="142" y="8"/>
                  </a:lnTo>
                  <a:lnTo>
                    <a:pt x="144" y="8"/>
                  </a:lnTo>
                  <a:lnTo>
                    <a:pt x="148" y="8"/>
                  </a:lnTo>
                  <a:lnTo>
                    <a:pt x="158" y="4"/>
                  </a:lnTo>
                  <a:lnTo>
                    <a:pt x="170" y="4"/>
                  </a:lnTo>
                  <a:lnTo>
                    <a:pt x="176" y="4"/>
                  </a:lnTo>
                  <a:lnTo>
                    <a:pt x="198" y="2"/>
                  </a:lnTo>
                  <a:lnTo>
                    <a:pt x="198" y="2"/>
                  </a:lnTo>
                  <a:lnTo>
                    <a:pt x="202" y="0"/>
                  </a:lnTo>
                  <a:lnTo>
                    <a:pt x="206" y="0"/>
                  </a:lnTo>
                  <a:lnTo>
                    <a:pt x="210" y="2"/>
                  </a:lnTo>
                  <a:lnTo>
                    <a:pt x="214" y="2"/>
                  </a:lnTo>
                  <a:lnTo>
                    <a:pt x="216" y="4"/>
                  </a:lnTo>
                  <a:lnTo>
                    <a:pt x="220" y="8"/>
                  </a:lnTo>
                  <a:lnTo>
                    <a:pt x="218" y="8"/>
                  </a:lnTo>
                  <a:lnTo>
                    <a:pt x="218" y="10"/>
                  </a:lnTo>
                  <a:lnTo>
                    <a:pt x="216" y="14"/>
                  </a:lnTo>
                  <a:lnTo>
                    <a:pt x="216" y="18"/>
                  </a:lnTo>
                  <a:lnTo>
                    <a:pt x="216" y="24"/>
                  </a:lnTo>
                  <a:lnTo>
                    <a:pt x="214" y="24"/>
                  </a:lnTo>
                  <a:lnTo>
                    <a:pt x="214" y="28"/>
                  </a:lnTo>
                  <a:lnTo>
                    <a:pt x="214" y="30"/>
                  </a:lnTo>
                  <a:lnTo>
                    <a:pt x="212" y="34"/>
                  </a:lnTo>
                  <a:lnTo>
                    <a:pt x="210" y="34"/>
                  </a:lnTo>
                  <a:lnTo>
                    <a:pt x="210" y="36"/>
                  </a:lnTo>
                  <a:lnTo>
                    <a:pt x="210" y="38"/>
                  </a:lnTo>
                  <a:lnTo>
                    <a:pt x="210" y="40"/>
                  </a:lnTo>
                  <a:lnTo>
                    <a:pt x="212" y="44"/>
                  </a:lnTo>
                  <a:lnTo>
                    <a:pt x="212" y="46"/>
                  </a:lnTo>
                  <a:lnTo>
                    <a:pt x="212" y="48"/>
                  </a:lnTo>
                  <a:lnTo>
                    <a:pt x="214" y="50"/>
                  </a:lnTo>
                  <a:lnTo>
                    <a:pt x="214" y="52"/>
                  </a:lnTo>
                  <a:lnTo>
                    <a:pt x="214" y="54"/>
                  </a:lnTo>
                  <a:lnTo>
                    <a:pt x="214" y="56"/>
                  </a:lnTo>
                  <a:lnTo>
                    <a:pt x="216" y="60"/>
                  </a:lnTo>
                  <a:lnTo>
                    <a:pt x="218" y="60"/>
                  </a:lnTo>
                  <a:lnTo>
                    <a:pt x="218" y="60"/>
                  </a:lnTo>
                  <a:lnTo>
                    <a:pt x="220" y="62"/>
                  </a:lnTo>
                  <a:lnTo>
                    <a:pt x="220" y="64"/>
                  </a:lnTo>
                  <a:lnTo>
                    <a:pt x="222" y="74"/>
                  </a:lnTo>
                  <a:lnTo>
                    <a:pt x="224" y="88"/>
                  </a:lnTo>
                  <a:lnTo>
                    <a:pt x="228" y="102"/>
                  </a:lnTo>
                  <a:lnTo>
                    <a:pt x="234" y="110"/>
                  </a:lnTo>
                  <a:lnTo>
                    <a:pt x="234" y="110"/>
                  </a:lnTo>
                  <a:lnTo>
                    <a:pt x="234" y="110"/>
                  </a:lnTo>
                  <a:lnTo>
                    <a:pt x="234" y="112"/>
                  </a:lnTo>
                  <a:lnTo>
                    <a:pt x="234" y="116"/>
                  </a:lnTo>
                  <a:lnTo>
                    <a:pt x="234" y="120"/>
                  </a:lnTo>
                  <a:lnTo>
                    <a:pt x="236" y="126"/>
                  </a:lnTo>
                  <a:lnTo>
                    <a:pt x="236" y="130"/>
                  </a:lnTo>
                  <a:lnTo>
                    <a:pt x="238" y="134"/>
                  </a:lnTo>
                  <a:lnTo>
                    <a:pt x="238" y="138"/>
                  </a:lnTo>
                  <a:lnTo>
                    <a:pt x="238" y="138"/>
                  </a:lnTo>
                  <a:lnTo>
                    <a:pt x="238" y="140"/>
                  </a:lnTo>
                  <a:lnTo>
                    <a:pt x="240" y="142"/>
                  </a:lnTo>
                  <a:lnTo>
                    <a:pt x="244" y="144"/>
                  </a:lnTo>
                  <a:lnTo>
                    <a:pt x="244" y="146"/>
                  </a:lnTo>
                  <a:lnTo>
                    <a:pt x="244" y="150"/>
                  </a:lnTo>
                  <a:lnTo>
                    <a:pt x="244" y="154"/>
                  </a:lnTo>
                  <a:lnTo>
                    <a:pt x="246" y="158"/>
                  </a:lnTo>
                  <a:lnTo>
                    <a:pt x="242" y="166"/>
                  </a:lnTo>
                  <a:lnTo>
                    <a:pt x="242" y="166"/>
                  </a:lnTo>
                  <a:lnTo>
                    <a:pt x="244" y="168"/>
                  </a:lnTo>
                  <a:lnTo>
                    <a:pt x="246" y="170"/>
                  </a:lnTo>
                  <a:lnTo>
                    <a:pt x="246" y="174"/>
                  </a:lnTo>
                  <a:lnTo>
                    <a:pt x="246" y="176"/>
                  </a:lnTo>
                  <a:lnTo>
                    <a:pt x="246" y="180"/>
                  </a:lnTo>
                  <a:lnTo>
                    <a:pt x="248" y="184"/>
                  </a:lnTo>
                  <a:lnTo>
                    <a:pt x="250" y="186"/>
                  </a:lnTo>
                  <a:lnTo>
                    <a:pt x="260" y="200"/>
                  </a:lnTo>
                  <a:lnTo>
                    <a:pt x="192" y="236"/>
                  </a:lnTo>
                  <a:lnTo>
                    <a:pt x="152" y="246"/>
                  </a:lnTo>
                  <a:lnTo>
                    <a:pt x="148" y="230"/>
                  </a:lnTo>
                  <a:lnTo>
                    <a:pt x="120" y="230"/>
                  </a:lnTo>
                  <a:lnTo>
                    <a:pt x="4" y="144"/>
                  </a:lnTo>
                </a:path>
              </a:pathLst>
            </a:custGeom>
            <a:grpFill/>
            <a:ln w="6350">
              <a:solidFill>
                <a:schemeClr val="bg1"/>
              </a:solidFill>
              <a:prstDash val="solid"/>
              <a:round/>
              <a:headEnd/>
              <a:tailEnd/>
            </a:ln>
          </p:spPr>
          <p:txBody>
            <a:bodyPr/>
            <a:lstStyle/>
            <a:p>
              <a:endParaRPr lang="ru-RU"/>
            </a:p>
          </p:txBody>
        </p:sp>
        <p:sp>
          <p:nvSpPr>
            <p:cNvPr id="74" name="Freeform 261">
              <a:extLst>
                <a:ext uri="{FF2B5EF4-FFF2-40B4-BE49-F238E27FC236}">
                  <a16:creationId xmlns:a16="http://schemas.microsoft.com/office/drawing/2014/main" id="{541F8C30-0BA0-45A1-A292-C5E9679B83B2}"/>
                </a:ext>
              </a:extLst>
            </p:cNvPr>
            <p:cNvSpPr>
              <a:spLocks/>
            </p:cNvSpPr>
            <p:nvPr/>
          </p:nvSpPr>
          <p:spPr bwMode="gray">
            <a:xfrm>
              <a:off x="623" y="2734"/>
              <a:ext cx="112" cy="98"/>
            </a:xfrm>
            <a:custGeom>
              <a:avLst/>
              <a:gdLst>
                <a:gd name="T0" fmla="*/ 0 w 112"/>
                <a:gd name="T1" fmla="*/ 90 h 98"/>
                <a:gd name="T2" fmla="*/ 2 w 112"/>
                <a:gd name="T3" fmla="*/ 82 h 98"/>
                <a:gd name="T4" fmla="*/ 6 w 112"/>
                <a:gd name="T5" fmla="*/ 74 h 98"/>
                <a:gd name="T6" fmla="*/ 16 w 112"/>
                <a:gd name="T7" fmla="*/ 68 h 98"/>
                <a:gd name="T8" fmla="*/ 28 w 112"/>
                <a:gd name="T9" fmla="*/ 64 h 98"/>
                <a:gd name="T10" fmla="*/ 32 w 112"/>
                <a:gd name="T11" fmla="*/ 60 h 98"/>
                <a:gd name="T12" fmla="*/ 32 w 112"/>
                <a:gd name="T13" fmla="*/ 56 h 98"/>
                <a:gd name="T14" fmla="*/ 28 w 112"/>
                <a:gd name="T15" fmla="*/ 54 h 98"/>
                <a:gd name="T16" fmla="*/ 24 w 112"/>
                <a:gd name="T17" fmla="*/ 42 h 98"/>
                <a:gd name="T18" fmla="*/ 30 w 112"/>
                <a:gd name="T19" fmla="*/ 32 h 98"/>
                <a:gd name="T20" fmla="*/ 40 w 112"/>
                <a:gd name="T21" fmla="*/ 26 h 98"/>
                <a:gd name="T22" fmla="*/ 46 w 112"/>
                <a:gd name="T23" fmla="*/ 24 h 98"/>
                <a:gd name="T24" fmla="*/ 50 w 112"/>
                <a:gd name="T25" fmla="*/ 16 h 98"/>
                <a:gd name="T26" fmla="*/ 52 w 112"/>
                <a:gd name="T27" fmla="*/ 10 h 98"/>
                <a:gd name="T28" fmla="*/ 56 w 112"/>
                <a:gd name="T29" fmla="*/ 4 h 98"/>
                <a:gd name="T30" fmla="*/ 66 w 112"/>
                <a:gd name="T31" fmla="*/ 0 h 98"/>
                <a:gd name="T32" fmla="*/ 112 w 112"/>
                <a:gd name="T33" fmla="*/ 20 h 98"/>
                <a:gd name="T34" fmla="*/ 88 w 112"/>
                <a:gd name="T35" fmla="*/ 20 h 98"/>
                <a:gd name="T36" fmla="*/ 86 w 112"/>
                <a:gd name="T37" fmla="*/ 18 h 98"/>
                <a:gd name="T38" fmla="*/ 82 w 112"/>
                <a:gd name="T39" fmla="*/ 20 h 98"/>
                <a:gd name="T40" fmla="*/ 82 w 112"/>
                <a:gd name="T41" fmla="*/ 26 h 98"/>
                <a:gd name="T42" fmla="*/ 80 w 112"/>
                <a:gd name="T43" fmla="*/ 38 h 98"/>
                <a:gd name="T44" fmla="*/ 80 w 112"/>
                <a:gd name="T45" fmla="*/ 50 h 98"/>
                <a:gd name="T46" fmla="*/ 80 w 112"/>
                <a:gd name="T47" fmla="*/ 54 h 98"/>
                <a:gd name="T48" fmla="*/ 80 w 112"/>
                <a:gd name="T49" fmla="*/ 56 h 98"/>
                <a:gd name="T50" fmla="*/ 78 w 112"/>
                <a:gd name="T51" fmla="*/ 60 h 98"/>
                <a:gd name="T52" fmla="*/ 76 w 112"/>
                <a:gd name="T53" fmla="*/ 60 h 98"/>
                <a:gd name="T54" fmla="*/ 72 w 112"/>
                <a:gd name="T55" fmla="*/ 60 h 98"/>
                <a:gd name="T56" fmla="*/ 66 w 112"/>
                <a:gd name="T57" fmla="*/ 60 h 98"/>
                <a:gd name="T58" fmla="*/ 62 w 112"/>
                <a:gd name="T59" fmla="*/ 64 h 98"/>
                <a:gd name="T60" fmla="*/ 60 w 112"/>
                <a:gd name="T61" fmla="*/ 74 h 98"/>
                <a:gd name="T62" fmla="*/ 0 w 112"/>
                <a:gd name="T63" fmla="*/ 9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 h="98">
                  <a:moveTo>
                    <a:pt x="0" y="94"/>
                  </a:moveTo>
                  <a:lnTo>
                    <a:pt x="0" y="90"/>
                  </a:lnTo>
                  <a:lnTo>
                    <a:pt x="0" y="86"/>
                  </a:lnTo>
                  <a:lnTo>
                    <a:pt x="2" y="82"/>
                  </a:lnTo>
                  <a:lnTo>
                    <a:pt x="4" y="78"/>
                  </a:lnTo>
                  <a:lnTo>
                    <a:pt x="6" y="74"/>
                  </a:lnTo>
                  <a:lnTo>
                    <a:pt x="10" y="70"/>
                  </a:lnTo>
                  <a:lnTo>
                    <a:pt x="16" y="68"/>
                  </a:lnTo>
                  <a:lnTo>
                    <a:pt x="22" y="66"/>
                  </a:lnTo>
                  <a:lnTo>
                    <a:pt x="28" y="64"/>
                  </a:lnTo>
                  <a:lnTo>
                    <a:pt x="32" y="62"/>
                  </a:lnTo>
                  <a:lnTo>
                    <a:pt x="32" y="60"/>
                  </a:lnTo>
                  <a:lnTo>
                    <a:pt x="32" y="58"/>
                  </a:lnTo>
                  <a:lnTo>
                    <a:pt x="32" y="56"/>
                  </a:lnTo>
                  <a:lnTo>
                    <a:pt x="30" y="54"/>
                  </a:lnTo>
                  <a:lnTo>
                    <a:pt x="28" y="54"/>
                  </a:lnTo>
                  <a:lnTo>
                    <a:pt x="28" y="54"/>
                  </a:lnTo>
                  <a:lnTo>
                    <a:pt x="24" y="42"/>
                  </a:lnTo>
                  <a:lnTo>
                    <a:pt x="28" y="36"/>
                  </a:lnTo>
                  <a:lnTo>
                    <a:pt x="30" y="32"/>
                  </a:lnTo>
                  <a:lnTo>
                    <a:pt x="36" y="28"/>
                  </a:lnTo>
                  <a:lnTo>
                    <a:pt x="40" y="26"/>
                  </a:lnTo>
                  <a:lnTo>
                    <a:pt x="44" y="24"/>
                  </a:lnTo>
                  <a:lnTo>
                    <a:pt x="46" y="24"/>
                  </a:lnTo>
                  <a:lnTo>
                    <a:pt x="48" y="24"/>
                  </a:lnTo>
                  <a:lnTo>
                    <a:pt x="50" y="16"/>
                  </a:lnTo>
                  <a:lnTo>
                    <a:pt x="52" y="12"/>
                  </a:lnTo>
                  <a:lnTo>
                    <a:pt x="52" y="10"/>
                  </a:lnTo>
                  <a:lnTo>
                    <a:pt x="54" y="10"/>
                  </a:lnTo>
                  <a:lnTo>
                    <a:pt x="56" y="4"/>
                  </a:lnTo>
                  <a:lnTo>
                    <a:pt x="60" y="0"/>
                  </a:lnTo>
                  <a:lnTo>
                    <a:pt x="66" y="0"/>
                  </a:lnTo>
                  <a:lnTo>
                    <a:pt x="112" y="6"/>
                  </a:lnTo>
                  <a:lnTo>
                    <a:pt x="112" y="20"/>
                  </a:lnTo>
                  <a:lnTo>
                    <a:pt x="88" y="20"/>
                  </a:lnTo>
                  <a:lnTo>
                    <a:pt x="88" y="20"/>
                  </a:lnTo>
                  <a:lnTo>
                    <a:pt x="88" y="20"/>
                  </a:lnTo>
                  <a:lnTo>
                    <a:pt x="86" y="18"/>
                  </a:lnTo>
                  <a:lnTo>
                    <a:pt x="84" y="18"/>
                  </a:lnTo>
                  <a:lnTo>
                    <a:pt x="82" y="20"/>
                  </a:lnTo>
                  <a:lnTo>
                    <a:pt x="82" y="22"/>
                  </a:lnTo>
                  <a:lnTo>
                    <a:pt x="82" y="26"/>
                  </a:lnTo>
                  <a:lnTo>
                    <a:pt x="82" y="30"/>
                  </a:lnTo>
                  <a:lnTo>
                    <a:pt x="80" y="38"/>
                  </a:lnTo>
                  <a:lnTo>
                    <a:pt x="80" y="44"/>
                  </a:lnTo>
                  <a:lnTo>
                    <a:pt x="80" y="50"/>
                  </a:lnTo>
                  <a:lnTo>
                    <a:pt x="80" y="54"/>
                  </a:lnTo>
                  <a:lnTo>
                    <a:pt x="80" y="54"/>
                  </a:lnTo>
                  <a:lnTo>
                    <a:pt x="80" y="56"/>
                  </a:lnTo>
                  <a:lnTo>
                    <a:pt x="80" y="56"/>
                  </a:lnTo>
                  <a:lnTo>
                    <a:pt x="80" y="58"/>
                  </a:lnTo>
                  <a:lnTo>
                    <a:pt x="78" y="60"/>
                  </a:lnTo>
                  <a:lnTo>
                    <a:pt x="78" y="60"/>
                  </a:lnTo>
                  <a:lnTo>
                    <a:pt x="76" y="60"/>
                  </a:lnTo>
                  <a:lnTo>
                    <a:pt x="74" y="60"/>
                  </a:lnTo>
                  <a:lnTo>
                    <a:pt x="72" y="60"/>
                  </a:lnTo>
                  <a:lnTo>
                    <a:pt x="70" y="60"/>
                  </a:lnTo>
                  <a:lnTo>
                    <a:pt x="66" y="60"/>
                  </a:lnTo>
                  <a:lnTo>
                    <a:pt x="64" y="62"/>
                  </a:lnTo>
                  <a:lnTo>
                    <a:pt x="62" y="64"/>
                  </a:lnTo>
                  <a:lnTo>
                    <a:pt x="60" y="68"/>
                  </a:lnTo>
                  <a:lnTo>
                    <a:pt x="60" y="74"/>
                  </a:lnTo>
                  <a:lnTo>
                    <a:pt x="58" y="98"/>
                  </a:lnTo>
                  <a:lnTo>
                    <a:pt x="0" y="94"/>
                  </a:lnTo>
                </a:path>
              </a:pathLst>
            </a:custGeom>
            <a:grpFill/>
            <a:ln w="6350">
              <a:solidFill>
                <a:schemeClr val="bg1"/>
              </a:solidFill>
              <a:prstDash val="solid"/>
              <a:round/>
              <a:headEnd/>
              <a:tailEnd/>
            </a:ln>
          </p:spPr>
          <p:txBody>
            <a:bodyPr/>
            <a:lstStyle/>
            <a:p>
              <a:endParaRPr lang="ru-RU"/>
            </a:p>
          </p:txBody>
        </p:sp>
        <p:sp>
          <p:nvSpPr>
            <p:cNvPr id="75" name="Freeform 262">
              <a:extLst>
                <a:ext uri="{FF2B5EF4-FFF2-40B4-BE49-F238E27FC236}">
                  <a16:creationId xmlns:a16="http://schemas.microsoft.com/office/drawing/2014/main" id="{3B520156-13B3-4B7D-83AC-5A3D7DDE86EC}"/>
                </a:ext>
              </a:extLst>
            </p:cNvPr>
            <p:cNvSpPr>
              <a:spLocks/>
            </p:cNvSpPr>
            <p:nvPr/>
          </p:nvSpPr>
          <p:spPr bwMode="gray">
            <a:xfrm>
              <a:off x="617" y="2740"/>
              <a:ext cx="158" cy="182"/>
            </a:xfrm>
            <a:custGeom>
              <a:avLst/>
              <a:gdLst>
                <a:gd name="T0" fmla="*/ 4 w 158"/>
                <a:gd name="T1" fmla="*/ 158 h 182"/>
                <a:gd name="T2" fmla="*/ 10 w 158"/>
                <a:gd name="T3" fmla="*/ 150 h 182"/>
                <a:gd name="T4" fmla="*/ 14 w 158"/>
                <a:gd name="T5" fmla="*/ 146 h 182"/>
                <a:gd name="T6" fmla="*/ 18 w 158"/>
                <a:gd name="T7" fmla="*/ 142 h 182"/>
                <a:gd name="T8" fmla="*/ 18 w 158"/>
                <a:gd name="T9" fmla="*/ 132 h 182"/>
                <a:gd name="T10" fmla="*/ 14 w 158"/>
                <a:gd name="T11" fmla="*/ 124 h 182"/>
                <a:gd name="T12" fmla="*/ 12 w 158"/>
                <a:gd name="T13" fmla="*/ 120 h 182"/>
                <a:gd name="T14" fmla="*/ 16 w 158"/>
                <a:gd name="T15" fmla="*/ 96 h 182"/>
                <a:gd name="T16" fmla="*/ 14 w 158"/>
                <a:gd name="T17" fmla="*/ 88 h 182"/>
                <a:gd name="T18" fmla="*/ 66 w 158"/>
                <a:gd name="T19" fmla="*/ 68 h 182"/>
                <a:gd name="T20" fmla="*/ 68 w 158"/>
                <a:gd name="T21" fmla="*/ 58 h 182"/>
                <a:gd name="T22" fmla="*/ 72 w 158"/>
                <a:gd name="T23" fmla="*/ 54 h 182"/>
                <a:gd name="T24" fmla="*/ 78 w 158"/>
                <a:gd name="T25" fmla="*/ 54 h 182"/>
                <a:gd name="T26" fmla="*/ 82 w 158"/>
                <a:gd name="T27" fmla="*/ 54 h 182"/>
                <a:gd name="T28" fmla="*/ 84 w 158"/>
                <a:gd name="T29" fmla="*/ 54 h 182"/>
                <a:gd name="T30" fmla="*/ 86 w 158"/>
                <a:gd name="T31" fmla="*/ 50 h 182"/>
                <a:gd name="T32" fmla="*/ 86 w 158"/>
                <a:gd name="T33" fmla="*/ 48 h 182"/>
                <a:gd name="T34" fmla="*/ 86 w 158"/>
                <a:gd name="T35" fmla="*/ 44 h 182"/>
                <a:gd name="T36" fmla="*/ 86 w 158"/>
                <a:gd name="T37" fmla="*/ 32 h 182"/>
                <a:gd name="T38" fmla="*/ 88 w 158"/>
                <a:gd name="T39" fmla="*/ 20 h 182"/>
                <a:gd name="T40" fmla="*/ 88 w 158"/>
                <a:gd name="T41" fmla="*/ 14 h 182"/>
                <a:gd name="T42" fmla="*/ 92 w 158"/>
                <a:gd name="T43" fmla="*/ 12 h 182"/>
                <a:gd name="T44" fmla="*/ 94 w 158"/>
                <a:gd name="T45" fmla="*/ 14 h 182"/>
                <a:gd name="T46" fmla="*/ 118 w 158"/>
                <a:gd name="T47" fmla="*/ 14 h 182"/>
                <a:gd name="T48" fmla="*/ 118 w 158"/>
                <a:gd name="T49" fmla="*/ 0 h 182"/>
                <a:gd name="T50" fmla="*/ 138 w 158"/>
                <a:gd name="T51" fmla="*/ 28 h 182"/>
                <a:gd name="T52" fmla="*/ 138 w 158"/>
                <a:gd name="T53" fmla="*/ 28 h 182"/>
                <a:gd name="T54" fmla="*/ 136 w 158"/>
                <a:gd name="T55" fmla="*/ 30 h 182"/>
                <a:gd name="T56" fmla="*/ 142 w 158"/>
                <a:gd name="T57" fmla="*/ 142 h 182"/>
                <a:gd name="T58" fmla="*/ 144 w 158"/>
                <a:gd name="T59" fmla="*/ 146 h 182"/>
                <a:gd name="T60" fmla="*/ 146 w 158"/>
                <a:gd name="T61" fmla="*/ 152 h 182"/>
                <a:gd name="T62" fmla="*/ 140 w 158"/>
                <a:gd name="T63" fmla="*/ 164 h 182"/>
                <a:gd name="T64" fmla="*/ 88 w 158"/>
                <a:gd name="T65" fmla="*/ 158 h 182"/>
                <a:gd name="T66" fmla="*/ 84 w 158"/>
                <a:gd name="T67" fmla="*/ 162 h 182"/>
                <a:gd name="T68" fmla="*/ 82 w 158"/>
                <a:gd name="T69" fmla="*/ 162 h 182"/>
                <a:gd name="T70" fmla="*/ 80 w 158"/>
                <a:gd name="T71" fmla="*/ 160 h 182"/>
                <a:gd name="T72" fmla="*/ 76 w 158"/>
                <a:gd name="T73" fmla="*/ 162 h 182"/>
                <a:gd name="T74" fmla="*/ 76 w 158"/>
                <a:gd name="T75" fmla="*/ 166 h 182"/>
                <a:gd name="T76" fmla="*/ 76 w 158"/>
                <a:gd name="T77" fmla="*/ 170 h 182"/>
                <a:gd name="T78" fmla="*/ 72 w 158"/>
                <a:gd name="T79" fmla="*/ 172 h 182"/>
                <a:gd name="T80" fmla="*/ 70 w 158"/>
                <a:gd name="T81" fmla="*/ 176 h 182"/>
                <a:gd name="T82" fmla="*/ 66 w 158"/>
                <a:gd name="T83" fmla="*/ 182 h 182"/>
                <a:gd name="T84" fmla="*/ 62 w 158"/>
                <a:gd name="T85" fmla="*/ 182 h 182"/>
                <a:gd name="T86" fmla="*/ 60 w 158"/>
                <a:gd name="T87" fmla="*/ 178 h 182"/>
                <a:gd name="T88" fmla="*/ 54 w 158"/>
                <a:gd name="T89" fmla="*/ 178 h 182"/>
                <a:gd name="T90" fmla="*/ 46 w 158"/>
                <a:gd name="T91" fmla="*/ 172 h 182"/>
                <a:gd name="T92" fmla="*/ 42 w 158"/>
                <a:gd name="T93" fmla="*/ 166 h 182"/>
                <a:gd name="T94" fmla="*/ 36 w 158"/>
                <a:gd name="T95" fmla="*/ 160 h 182"/>
                <a:gd name="T96" fmla="*/ 26 w 158"/>
                <a:gd name="T97" fmla="*/ 156 h 182"/>
                <a:gd name="T98" fmla="*/ 0 w 158"/>
                <a:gd name="T99" fmla="*/ 16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8" h="182">
                  <a:moveTo>
                    <a:pt x="0" y="164"/>
                  </a:moveTo>
                  <a:lnTo>
                    <a:pt x="4" y="158"/>
                  </a:lnTo>
                  <a:lnTo>
                    <a:pt x="6" y="154"/>
                  </a:lnTo>
                  <a:lnTo>
                    <a:pt x="10" y="150"/>
                  </a:lnTo>
                  <a:lnTo>
                    <a:pt x="12" y="148"/>
                  </a:lnTo>
                  <a:lnTo>
                    <a:pt x="14" y="146"/>
                  </a:lnTo>
                  <a:lnTo>
                    <a:pt x="16" y="146"/>
                  </a:lnTo>
                  <a:lnTo>
                    <a:pt x="18" y="142"/>
                  </a:lnTo>
                  <a:lnTo>
                    <a:pt x="18" y="138"/>
                  </a:lnTo>
                  <a:lnTo>
                    <a:pt x="18" y="132"/>
                  </a:lnTo>
                  <a:lnTo>
                    <a:pt x="16" y="128"/>
                  </a:lnTo>
                  <a:lnTo>
                    <a:pt x="14" y="124"/>
                  </a:lnTo>
                  <a:lnTo>
                    <a:pt x="12" y="122"/>
                  </a:lnTo>
                  <a:lnTo>
                    <a:pt x="12" y="120"/>
                  </a:lnTo>
                  <a:lnTo>
                    <a:pt x="6" y="110"/>
                  </a:lnTo>
                  <a:lnTo>
                    <a:pt x="16" y="96"/>
                  </a:lnTo>
                  <a:lnTo>
                    <a:pt x="6" y="88"/>
                  </a:lnTo>
                  <a:lnTo>
                    <a:pt x="14" y="88"/>
                  </a:lnTo>
                  <a:lnTo>
                    <a:pt x="64" y="92"/>
                  </a:lnTo>
                  <a:lnTo>
                    <a:pt x="66" y="68"/>
                  </a:lnTo>
                  <a:lnTo>
                    <a:pt x="66" y="62"/>
                  </a:lnTo>
                  <a:lnTo>
                    <a:pt x="68" y="58"/>
                  </a:lnTo>
                  <a:lnTo>
                    <a:pt x="70" y="56"/>
                  </a:lnTo>
                  <a:lnTo>
                    <a:pt x="72" y="54"/>
                  </a:lnTo>
                  <a:lnTo>
                    <a:pt x="76" y="54"/>
                  </a:lnTo>
                  <a:lnTo>
                    <a:pt x="78" y="54"/>
                  </a:lnTo>
                  <a:lnTo>
                    <a:pt x="80" y="54"/>
                  </a:lnTo>
                  <a:lnTo>
                    <a:pt x="82" y="54"/>
                  </a:lnTo>
                  <a:lnTo>
                    <a:pt x="84" y="54"/>
                  </a:lnTo>
                  <a:lnTo>
                    <a:pt x="84" y="54"/>
                  </a:lnTo>
                  <a:lnTo>
                    <a:pt x="86" y="52"/>
                  </a:lnTo>
                  <a:lnTo>
                    <a:pt x="86" y="50"/>
                  </a:lnTo>
                  <a:lnTo>
                    <a:pt x="86" y="50"/>
                  </a:lnTo>
                  <a:lnTo>
                    <a:pt x="86" y="48"/>
                  </a:lnTo>
                  <a:lnTo>
                    <a:pt x="86" y="48"/>
                  </a:lnTo>
                  <a:lnTo>
                    <a:pt x="86" y="44"/>
                  </a:lnTo>
                  <a:lnTo>
                    <a:pt x="86" y="38"/>
                  </a:lnTo>
                  <a:lnTo>
                    <a:pt x="86" y="32"/>
                  </a:lnTo>
                  <a:lnTo>
                    <a:pt x="88" y="24"/>
                  </a:lnTo>
                  <a:lnTo>
                    <a:pt x="88" y="20"/>
                  </a:lnTo>
                  <a:lnTo>
                    <a:pt x="88" y="16"/>
                  </a:lnTo>
                  <a:lnTo>
                    <a:pt x="88" y="14"/>
                  </a:lnTo>
                  <a:lnTo>
                    <a:pt x="90" y="12"/>
                  </a:lnTo>
                  <a:lnTo>
                    <a:pt x="92" y="12"/>
                  </a:lnTo>
                  <a:lnTo>
                    <a:pt x="94" y="14"/>
                  </a:lnTo>
                  <a:lnTo>
                    <a:pt x="94" y="14"/>
                  </a:lnTo>
                  <a:lnTo>
                    <a:pt x="94" y="14"/>
                  </a:lnTo>
                  <a:lnTo>
                    <a:pt x="118" y="14"/>
                  </a:lnTo>
                  <a:lnTo>
                    <a:pt x="118" y="4"/>
                  </a:lnTo>
                  <a:lnTo>
                    <a:pt x="118" y="0"/>
                  </a:lnTo>
                  <a:lnTo>
                    <a:pt x="158" y="28"/>
                  </a:lnTo>
                  <a:lnTo>
                    <a:pt x="138" y="28"/>
                  </a:lnTo>
                  <a:lnTo>
                    <a:pt x="138" y="28"/>
                  </a:lnTo>
                  <a:lnTo>
                    <a:pt x="138" y="28"/>
                  </a:lnTo>
                  <a:lnTo>
                    <a:pt x="136" y="28"/>
                  </a:lnTo>
                  <a:lnTo>
                    <a:pt x="136" y="30"/>
                  </a:lnTo>
                  <a:lnTo>
                    <a:pt x="136" y="32"/>
                  </a:lnTo>
                  <a:lnTo>
                    <a:pt x="142" y="142"/>
                  </a:lnTo>
                  <a:lnTo>
                    <a:pt x="142" y="142"/>
                  </a:lnTo>
                  <a:lnTo>
                    <a:pt x="144" y="146"/>
                  </a:lnTo>
                  <a:lnTo>
                    <a:pt x="144" y="148"/>
                  </a:lnTo>
                  <a:lnTo>
                    <a:pt x="146" y="152"/>
                  </a:lnTo>
                  <a:lnTo>
                    <a:pt x="146" y="156"/>
                  </a:lnTo>
                  <a:lnTo>
                    <a:pt x="140" y="164"/>
                  </a:lnTo>
                  <a:lnTo>
                    <a:pt x="88" y="158"/>
                  </a:lnTo>
                  <a:lnTo>
                    <a:pt x="88" y="158"/>
                  </a:lnTo>
                  <a:lnTo>
                    <a:pt x="86" y="160"/>
                  </a:lnTo>
                  <a:lnTo>
                    <a:pt x="84" y="162"/>
                  </a:lnTo>
                  <a:lnTo>
                    <a:pt x="82" y="162"/>
                  </a:lnTo>
                  <a:lnTo>
                    <a:pt x="82" y="162"/>
                  </a:lnTo>
                  <a:lnTo>
                    <a:pt x="80" y="160"/>
                  </a:lnTo>
                  <a:lnTo>
                    <a:pt x="80" y="160"/>
                  </a:lnTo>
                  <a:lnTo>
                    <a:pt x="78" y="160"/>
                  </a:lnTo>
                  <a:lnTo>
                    <a:pt x="76" y="162"/>
                  </a:lnTo>
                  <a:lnTo>
                    <a:pt x="76" y="162"/>
                  </a:lnTo>
                  <a:lnTo>
                    <a:pt x="76" y="166"/>
                  </a:lnTo>
                  <a:lnTo>
                    <a:pt x="76" y="168"/>
                  </a:lnTo>
                  <a:lnTo>
                    <a:pt x="76" y="170"/>
                  </a:lnTo>
                  <a:lnTo>
                    <a:pt x="74" y="172"/>
                  </a:lnTo>
                  <a:lnTo>
                    <a:pt x="72" y="172"/>
                  </a:lnTo>
                  <a:lnTo>
                    <a:pt x="72" y="174"/>
                  </a:lnTo>
                  <a:lnTo>
                    <a:pt x="70" y="176"/>
                  </a:lnTo>
                  <a:lnTo>
                    <a:pt x="68" y="178"/>
                  </a:lnTo>
                  <a:lnTo>
                    <a:pt x="66" y="182"/>
                  </a:lnTo>
                  <a:lnTo>
                    <a:pt x="64" y="182"/>
                  </a:lnTo>
                  <a:lnTo>
                    <a:pt x="62" y="182"/>
                  </a:lnTo>
                  <a:lnTo>
                    <a:pt x="62" y="180"/>
                  </a:lnTo>
                  <a:lnTo>
                    <a:pt x="60" y="178"/>
                  </a:lnTo>
                  <a:lnTo>
                    <a:pt x="56" y="178"/>
                  </a:lnTo>
                  <a:lnTo>
                    <a:pt x="54" y="178"/>
                  </a:lnTo>
                  <a:lnTo>
                    <a:pt x="50" y="176"/>
                  </a:lnTo>
                  <a:lnTo>
                    <a:pt x="46" y="172"/>
                  </a:lnTo>
                  <a:lnTo>
                    <a:pt x="44" y="166"/>
                  </a:lnTo>
                  <a:lnTo>
                    <a:pt x="42" y="166"/>
                  </a:lnTo>
                  <a:lnTo>
                    <a:pt x="40" y="162"/>
                  </a:lnTo>
                  <a:lnTo>
                    <a:pt x="36" y="160"/>
                  </a:lnTo>
                  <a:lnTo>
                    <a:pt x="32" y="158"/>
                  </a:lnTo>
                  <a:lnTo>
                    <a:pt x="26" y="156"/>
                  </a:lnTo>
                  <a:lnTo>
                    <a:pt x="20" y="156"/>
                  </a:lnTo>
                  <a:lnTo>
                    <a:pt x="0" y="164"/>
                  </a:lnTo>
                </a:path>
              </a:pathLst>
            </a:custGeom>
            <a:grpFill/>
            <a:ln w="6350">
              <a:solidFill>
                <a:schemeClr val="bg1"/>
              </a:solidFill>
              <a:prstDash val="solid"/>
              <a:round/>
              <a:headEnd/>
              <a:tailEnd/>
            </a:ln>
          </p:spPr>
          <p:txBody>
            <a:bodyPr/>
            <a:lstStyle/>
            <a:p>
              <a:endParaRPr lang="ru-RU"/>
            </a:p>
          </p:txBody>
        </p:sp>
        <p:sp>
          <p:nvSpPr>
            <p:cNvPr id="76" name="Freeform 263">
              <a:extLst>
                <a:ext uri="{FF2B5EF4-FFF2-40B4-BE49-F238E27FC236}">
                  <a16:creationId xmlns:a16="http://schemas.microsoft.com/office/drawing/2014/main" id="{FCF90233-51EB-49F6-BF7D-65CC8B721B1E}"/>
                </a:ext>
              </a:extLst>
            </p:cNvPr>
            <p:cNvSpPr>
              <a:spLocks/>
            </p:cNvSpPr>
            <p:nvPr/>
          </p:nvSpPr>
          <p:spPr bwMode="gray">
            <a:xfrm>
              <a:off x="631" y="2938"/>
              <a:ext cx="40" cy="28"/>
            </a:xfrm>
            <a:custGeom>
              <a:avLst/>
              <a:gdLst>
                <a:gd name="T0" fmla="*/ 24 w 40"/>
                <a:gd name="T1" fmla="*/ 0 h 28"/>
                <a:gd name="T2" fmla="*/ 24 w 40"/>
                <a:gd name="T3" fmla="*/ 0 h 28"/>
                <a:gd name="T4" fmla="*/ 22 w 40"/>
                <a:gd name="T5" fmla="*/ 0 h 28"/>
                <a:gd name="T6" fmla="*/ 20 w 40"/>
                <a:gd name="T7" fmla="*/ 0 h 28"/>
                <a:gd name="T8" fmla="*/ 18 w 40"/>
                <a:gd name="T9" fmla="*/ 2 h 28"/>
                <a:gd name="T10" fmla="*/ 14 w 40"/>
                <a:gd name="T11" fmla="*/ 2 h 28"/>
                <a:gd name="T12" fmla="*/ 8 w 40"/>
                <a:gd name="T13" fmla="*/ 4 h 28"/>
                <a:gd name="T14" fmla="*/ 0 w 40"/>
                <a:gd name="T15" fmla="*/ 8 h 28"/>
                <a:gd name="T16" fmla="*/ 0 w 40"/>
                <a:gd name="T17" fmla="*/ 8 h 28"/>
                <a:gd name="T18" fmla="*/ 2 w 40"/>
                <a:gd name="T19" fmla="*/ 12 h 28"/>
                <a:gd name="T20" fmla="*/ 6 w 40"/>
                <a:gd name="T21" fmla="*/ 16 h 28"/>
                <a:gd name="T22" fmla="*/ 10 w 40"/>
                <a:gd name="T23" fmla="*/ 22 h 28"/>
                <a:gd name="T24" fmla="*/ 16 w 40"/>
                <a:gd name="T25" fmla="*/ 28 h 28"/>
                <a:gd name="T26" fmla="*/ 18 w 40"/>
                <a:gd name="T27" fmla="*/ 28 h 28"/>
                <a:gd name="T28" fmla="*/ 20 w 40"/>
                <a:gd name="T29" fmla="*/ 26 h 28"/>
                <a:gd name="T30" fmla="*/ 24 w 40"/>
                <a:gd name="T31" fmla="*/ 26 h 28"/>
                <a:gd name="T32" fmla="*/ 28 w 40"/>
                <a:gd name="T33" fmla="*/ 24 h 28"/>
                <a:gd name="T34" fmla="*/ 32 w 40"/>
                <a:gd name="T35" fmla="*/ 22 h 28"/>
                <a:gd name="T36" fmla="*/ 36 w 40"/>
                <a:gd name="T37" fmla="*/ 22 h 28"/>
                <a:gd name="T38" fmla="*/ 38 w 40"/>
                <a:gd name="T39" fmla="*/ 20 h 28"/>
                <a:gd name="T40" fmla="*/ 38 w 40"/>
                <a:gd name="T41" fmla="*/ 16 h 28"/>
                <a:gd name="T42" fmla="*/ 40 w 40"/>
                <a:gd name="T43" fmla="*/ 16 h 28"/>
                <a:gd name="T44" fmla="*/ 38 w 40"/>
                <a:gd name="T45" fmla="*/ 8 h 28"/>
                <a:gd name="T46" fmla="*/ 38 w 40"/>
                <a:gd name="T47" fmla="*/ 2 h 28"/>
                <a:gd name="T48" fmla="*/ 24 w 40"/>
                <a:gd name="T4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 h="28">
                  <a:moveTo>
                    <a:pt x="24" y="0"/>
                  </a:moveTo>
                  <a:lnTo>
                    <a:pt x="24" y="0"/>
                  </a:lnTo>
                  <a:lnTo>
                    <a:pt x="22" y="0"/>
                  </a:lnTo>
                  <a:lnTo>
                    <a:pt x="20" y="0"/>
                  </a:lnTo>
                  <a:lnTo>
                    <a:pt x="18" y="2"/>
                  </a:lnTo>
                  <a:lnTo>
                    <a:pt x="14" y="2"/>
                  </a:lnTo>
                  <a:lnTo>
                    <a:pt x="8" y="4"/>
                  </a:lnTo>
                  <a:lnTo>
                    <a:pt x="0" y="8"/>
                  </a:lnTo>
                  <a:lnTo>
                    <a:pt x="0" y="8"/>
                  </a:lnTo>
                  <a:lnTo>
                    <a:pt x="2" y="12"/>
                  </a:lnTo>
                  <a:lnTo>
                    <a:pt x="6" y="16"/>
                  </a:lnTo>
                  <a:lnTo>
                    <a:pt x="10" y="22"/>
                  </a:lnTo>
                  <a:lnTo>
                    <a:pt x="16" y="28"/>
                  </a:lnTo>
                  <a:lnTo>
                    <a:pt x="18" y="28"/>
                  </a:lnTo>
                  <a:lnTo>
                    <a:pt x="20" y="26"/>
                  </a:lnTo>
                  <a:lnTo>
                    <a:pt x="24" y="26"/>
                  </a:lnTo>
                  <a:lnTo>
                    <a:pt x="28" y="24"/>
                  </a:lnTo>
                  <a:lnTo>
                    <a:pt x="32" y="22"/>
                  </a:lnTo>
                  <a:lnTo>
                    <a:pt x="36" y="22"/>
                  </a:lnTo>
                  <a:lnTo>
                    <a:pt x="38" y="20"/>
                  </a:lnTo>
                  <a:lnTo>
                    <a:pt x="38" y="16"/>
                  </a:lnTo>
                  <a:lnTo>
                    <a:pt x="40" y="16"/>
                  </a:lnTo>
                  <a:lnTo>
                    <a:pt x="38" y="8"/>
                  </a:lnTo>
                  <a:lnTo>
                    <a:pt x="38" y="2"/>
                  </a:lnTo>
                  <a:lnTo>
                    <a:pt x="24" y="0"/>
                  </a:lnTo>
                </a:path>
              </a:pathLst>
            </a:custGeom>
            <a:grpFill/>
            <a:ln w="6350">
              <a:solidFill>
                <a:schemeClr val="bg1"/>
              </a:solidFill>
              <a:prstDash val="solid"/>
              <a:round/>
              <a:headEnd/>
              <a:tailEnd/>
            </a:ln>
          </p:spPr>
          <p:txBody>
            <a:bodyPr/>
            <a:lstStyle/>
            <a:p>
              <a:endParaRPr lang="ru-RU"/>
            </a:p>
          </p:txBody>
        </p:sp>
        <p:sp>
          <p:nvSpPr>
            <p:cNvPr id="77" name="Freeform 264">
              <a:extLst>
                <a:ext uri="{FF2B5EF4-FFF2-40B4-BE49-F238E27FC236}">
                  <a16:creationId xmlns:a16="http://schemas.microsoft.com/office/drawing/2014/main" id="{25A739CB-99A9-41B8-BA7C-04CA1B84CB75}"/>
                </a:ext>
              </a:extLst>
            </p:cNvPr>
            <p:cNvSpPr>
              <a:spLocks/>
            </p:cNvSpPr>
            <p:nvPr/>
          </p:nvSpPr>
          <p:spPr bwMode="gray">
            <a:xfrm>
              <a:off x="617" y="2896"/>
              <a:ext cx="66" cy="50"/>
            </a:xfrm>
            <a:custGeom>
              <a:avLst/>
              <a:gdLst>
                <a:gd name="T0" fmla="*/ 2 w 66"/>
                <a:gd name="T1" fmla="*/ 30 h 50"/>
                <a:gd name="T2" fmla="*/ 2 w 66"/>
                <a:gd name="T3" fmla="*/ 22 h 50"/>
                <a:gd name="T4" fmla="*/ 0 w 66"/>
                <a:gd name="T5" fmla="*/ 16 h 50"/>
                <a:gd name="T6" fmla="*/ 0 w 66"/>
                <a:gd name="T7" fmla="*/ 10 h 50"/>
                <a:gd name="T8" fmla="*/ 0 w 66"/>
                <a:gd name="T9" fmla="*/ 6 h 50"/>
                <a:gd name="T10" fmla="*/ 2 w 66"/>
                <a:gd name="T11" fmla="*/ 6 h 50"/>
                <a:gd name="T12" fmla="*/ 2 w 66"/>
                <a:gd name="T13" fmla="*/ 6 h 50"/>
                <a:gd name="T14" fmla="*/ 2 w 66"/>
                <a:gd name="T15" fmla="*/ 6 h 50"/>
                <a:gd name="T16" fmla="*/ 20 w 66"/>
                <a:gd name="T17" fmla="*/ 0 h 50"/>
                <a:gd name="T18" fmla="*/ 26 w 66"/>
                <a:gd name="T19" fmla="*/ 0 h 50"/>
                <a:gd name="T20" fmla="*/ 32 w 66"/>
                <a:gd name="T21" fmla="*/ 2 h 50"/>
                <a:gd name="T22" fmla="*/ 38 w 66"/>
                <a:gd name="T23" fmla="*/ 4 h 50"/>
                <a:gd name="T24" fmla="*/ 40 w 66"/>
                <a:gd name="T25" fmla="*/ 8 h 50"/>
                <a:gd name="T26" fmla="*/ 42 w 66"/>
                <a:gd name="T27" fmla="*/ 10 h 50"/>
                <a:gd name="T28" fmla="*/ 44 w 66"/>
                <a:gd name="T29" fmla="*/ 10 h 50"/>
                <a:gd name="T30" fmla="*/ 46 w 66"/>
                <a:gd name="T31" fmla="*/ 14 h 50"/>
                <a:gd name="T32" fmla="*/ 48 w 66"/>
                <a:gd name="T33" fmla="*/ 18 h 50"/>
                <a:gd name="T34" fmla="*/ 50 w 66"/>
                <a:gd name="T35" fmla="*/ 20 h 50"/>
                <a:gd name="T36" fmla="*/ 50 w 66"/>
                <a:gd name="T37" fmla="*/ 20 h 50"/>
                <a:gd name="T38" fmla="*/ 50 w 66"/>
                <a:gd name="T39" fmla="*/ 20 h 50"/>
                <a:gd name="T40" fmla="*/ 56 w 66"/>
                <a:gd name="T41" fmla="*/ 22 h 50"/>
                <a:gd name="T42" fmla="*/ 60 w 66"/>
                <a:gd name="T43" fmla="*/ 24 h 50"/>
                <a:gd name="T44" fmla="*/ 62 w 66"/>
                <a:gd name="T45" fmla="*/ 26 h 50"/>
                <a:gd name="T46" fmla="*/ 64 w 66"/>
                <a:gd name="T47" fmla="*/ 26 h 50"/>
                <a:gd name="T48" fmla="*/ 64 w 66"/>
                <a:gd name="T49" fmla="*/ 26 h 50"/>
                <a:gd name="T50" fmla="*/ 64 w 66"/>
                <a:gd name="T51" fmla="*/ 30 h 50"/>
                <a:gd name="T52" fmla="*/ 64 w 66"/>
                <a:gd name="T53" fmla="*/ 32 h 50"/>
                <a:gd name="T54" fmla="*/ 64 w 66"/>
                <a:gd name="T55" fmla="*/ 36 h 50"/>
                <a:gd name="T56" fmla="*/ 66 w 66"/>
                <a:gd name="T57" fmla="*/ 42 h 50"/>
                <a:gd name="T58" fmla="*/ 66 w 66"/>
                <a:gd name="T59" fmla="*/ 44 h 50"/>
                <a:gd name="T60" fmla="*/ 66 w 66"/>
                <a:gd name="T61" fmla="*/ 44 h 50"/>
                <a:gd name="T62" fmla="*/ 58 w 66"/>
                <a:gd name="T63" fmla="*/ 44 h 50"/>
                <a:gd name="T64" fmla="*/ 50 w 66"/>
                <a:gd name="T65" fmla="*/ 44 h 50"/>
                <a:gd name="T66" fmla="*/ 44 w 66"/>
                <a:gd name="T67" fmla="*/ 44 h 50"/>
                <a:gd name="T68" fmla="*/ 40 w 66"/>
                <a:gd name="T69" fmla="*/ 44 h 50"/>
                <a:gd name="T70" fmla="*/ 38 w 66"/>
                <a:gd name="T71" fmla="*/ 42 h 50"/>
                <a:gd name="T72" fmla="*/ 34 w 66"/>
                <a:gd name="T73" fmla="*/ 42 h 50"/>
                <a:gd name="T74" fmla="*/ 30 w 66"/>
                <a:gd name="T75" fmla="*/ 44 h 50"/>
                <a:gd name="T76" fmla="*/ 26 w 66"/>
                <a:gd name="T77" fmla="*/ 44 h 50"/>
                <a:gd name="T78" fmla="*/ 22 w 66"/>
                <a:gd name="T79" fmla="*/ 46 h 50"/>
                <a:gd name="T80" fmla="*/ 18 w 66"/>
                <a:gd name="T81" fmla="*/ 48 h 50"/>
                <a:gd name="T82" fmla="*/ 16 w 66"/>
                <a:gd name="T83" fmla="*/ 48 h 50"/>
                <a:gd name="T84" fmla="*/ 14 w 66"/>
                <a:gd name="T85" fmla="*/ 50 h 50"/>
                <a:gd name="T86" fmla="*/ 12 w 66"/>
                <a:gd name="T87" fmla="*/ 46 h 50"/>
                <a:gd name="T88" fmla="*/ 10 w 66"/>
                <a:gd name="T89" fmla="*/ 44 h 50"/>
                <a:gd name="T90" fmla="*/ 8 w 66"/>
                <a:gd name="T91" fmla="*/ 42 h 50"/>
                <a:gd name="T92" fmla="*/ 6 w 66"/>
                <a:gd name="T93" fmla="*/ 40 h 50"/>
                <a:gd name="T94" fmla="*/ 4 w 66"/>
                <a:gd name="T95" fmla="*/ 36 h 50"/>
                <a:gd name="T96" fmla="*/ 2 w 66"/>
                <a:gd name="T97" fmla="*/ 3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6" h="50">
                  <a:moveTo>
                    <a:pt x="2" y="30"/>
                  </a:moveTo>
                  <a:lnTo>
                    <a:pt x="2" y="22"/>
                  </a:lnTo>
                  <a:lnTo>
                    <a:pt x="0" y="16"/>
                  </a:lnTo>
                  <a:lnTo>
                    <a:pt x="0" y="10"/>
                  </a:lnTo>
                  <a:lnTo>
                    <a:pt x="0" y="6"/>
                  </a:lnTo>
                  <a:lnTo>
                    <a:pt x="2" y="6"/>
                  </a:lnTo>
                  <a:lnTo>
                    <a:pt x="2" y="6"/>
                  </a:lnTo>
                  <a:lnTo>
                    <a:pt x="2" y="6"/>
                  </a:lnTo>
                  <a:lnTo>
                    <a:pt x="20" y="0"/>
                  </a:lnTo>
                  <a:lnTo>
                    <a:pt x="26" y="0"/>
                  </a:lnTo>
                  <a:lnTo>
                    <a:pt x="32" y="2"/>
                  </a:lnTo>
                  <a:lnTo>
                    <a:pt x="38" y="4"/>
                  </a:lnTo>
                  <a:lnTo>
                    <a:pt x="40" y="8"/>
                  </a:lnTo>
                  <a:lnTo>
                    <a:pt x="42" y="10"/>
                  </a:lnTo>
                  <a:lnTo>
                    <a:pt x="44" y="10"/>
                  </a:lnTo>
                  <a:lnTo>
                    <a:pt x="46" y="14"/>
                  </a:lnTo>
                  <a:lnTo>
                    <a:pt x="48" y="18"/>
                  </a:lnTo>
                  <a:lnTo>
                    <a:pt x="50" y="20"/>
                  </a:lnTo>
                  <a:lnTo>
                    <a:pt x="50" y="20"/>
                  </a:lnTo>
                  <a:lnTo>
                    <a:pt x="50" y="20"/>
                  </a:lnTo>
                  <a:lnTo>
                    <a:pt x="56" y="22"/>
                  </a:lnTo>
                  <a:lnTo>
                    <a:pt x="60" y="24"/>
                  </a:lnTo>
                  <a:lnTo>
                    <a:pt x="62" y="26"/>
                  </a:lnTo>
                  <a:lnTo>
                    <a:pt x="64" y="26"/>
                  </a:lnTo>
                  <a:lnTo>
                    <a:pt x="64" y="26"/>
                  </a:lnTo>
                  <a:lnTo>
                    <a:pt x="64" y="30"/>
                  </a:lnTo>
                  <a:lnTo>
                    <a:pt x="64" y="32"/>
                  </a:lnTo>
                  <a:lnTo>
                    <a:pt x="64" y="36"/>
                  </a:lnTo>
                  <a:lnTo>
                    <a:pt x="66" y="42"/>
                  </a:lnTo>
                  <a:lnTo>
                    <a:pt x="66" y="44"/>
                  </a:lnTo>
                  <a:lnTo>
                    <a:pt x="66" y="44"/>
                  </a:lnTo>
                  <a:lnTo>
                    <a:pt x="58" y="44"/>
                  </a:lnTo>
                  <a:lnTo>
                    <a:pt x="50" y="44"/>
                  </a:lnTo>
                  <a:lnTo>
                    <a:pt x="44" y="44"/>
                  </a:lnTo>
                  <a:lnTo>
                    <a:pt x="40" y="44"/>
                  </a:lnTo>
                  <a:lnTo>
                    <a:pt x="38" y="42"/>
                  </a:lnTo>
                  <a:lnTo>
                    <a:pt x="34" y="42"/>
                  </a:lnTo>
                  <a:lnTo>
                    <a:pt x="30" y="44"/>
                  </a:lnTo>
                  <a:lnTo>
                    <a:pt x="26" y="44"/>
                  </a:lnTo>
                  <a:lnTo>
                    <a:pt x="22" y="46"/>
                  </a:lnTo>
                  <a:lnTo>
                    <a:pt x="18" y="48"/>
                  </a:lnTo>
                  <a:lnTo>
                    <a:pt x="16" y="48"/>
                  </a:lnTo>
                  <a:lnTo>
                    <a:pt x="14" y="50"/>
                  </a:lnTo>
                  <a:lnTo>
                    <a:pt x="12" y="46"/>
                  </a:lnTo>
                  <a:lnTo>
                    <a:pt x="10" y="44"/>
                  </a:lnTo>
                  <a:lnTo>
                    <a:pt x="8" y="42"/>
                  </a:lnTo>
                  <a:lnTo>
                    <a:pt x="6" y="40"/>
                  </a:lnTo>
                  <a:lnTo>
                    <a:pt x="4" y="36"/>
                  </a:lnTo>
                  <a:lnTo>
                    <a:pt x="2" y="30"/>
                  </a:lnTo>
                </a:path>
              </a:pathLst>
            </a:custGeom>
            <a:grpFill/>
            <a:ln w="6350">
              <a:solidFill>
                <a:schemeClr val="bg1"/>
              </a:solidFill>
              <a:prstDash val="solid"/>
              <a:round/>
              <a:headEnd/>
              <a:tailEnd/>
            </a:ln>
          </p:spPr>
          <p:txBody>
            <a:bodyPr/>
            <a:lstStyle/>
            <a:p>
              <a:endParaRPr lang="ru-RU"/>
            </a:p>
          </p:txBody>
        </p:sp>
        <p:sp>
          <p:nvSpPr>
            <p:cNvPr id="78" name="Freeform 265">
              <a:extLst>
                <a:ext uri="{FF2B5EF4-FFF2-40B4-BE49-F238E27FC236}">
                  <a16:creationId xmlns:a16="http://schemas.microsoft.com/office/drawing/2014/main" id="{842E6680-D8CF-4A8A-878C-64FD72785BE4}"/>
                </a:ext>
              </a:extLst>
            </p:cNvPr>
            <p:cNvSpPr>
              <a:spLocks/>
            </p:cNvSpPr>
            <p:nvPr/>
          </p:nvSpPr>
          <p:spPr bwMode="gray">
            <a:xfrm>
              <a:off x="621" y="2916"/>
              <a:ext cx="42" cy="10"/>
            </a:xfrm>
            <a:custGeom>
              <a:avLst/>
              <a:gdLst>
                <a:gd name="T0" fmla="*/ 0 w 42"/>
                <a:gd name="T1" fmla="*/ 0 h 10"/>
                <a:gd name="T2" fmla="*/ 0 w 42"/>
                <a:gd name="T3" fmla="*/ 8 h 10"/>
                <a:gd name="T4" fmla="*/ 2 w 42"/>
                <a:gd name="T5" fmla="*/ 8 h 10"/>
                <a:gd name="T6" fmla="*/ 6 w 42"/>
                <a:gd name="T7" fmla="*/ 6 h 10"/>
                <a:gd name="T8" fmla="*/ 10 w 42"/>
                <a:gd name="T9" fmla="*/ 6 h 10"/>
                <a:gd name="T10" fmla="*/ 16 w 42"/>
                <a:gd name="T11" fmla="*/ 8 h 10"/>
                <a:gd name="T12" fmla="*/ 22 w 42"/>
                <a:gd name="T13" fmla="*/ 10 h 10"/>
                <a:gd name="T14" fmla="*/ 28 w 42"/>
                <a:gd name="T15" fmla="*/ 10 h 10"/>
                <a:gd name="T16" fmla="*/ 30 w 42"/>
                <a:gd name="T17" fmla="*/ 8 h 10"/>
                <a:gd name="T18" fmla="*/ 32 w 42"/>
                <a:gd name="T19" fmla="*/ 8 h 10"/>
                <a:gd name="T20" fmla="*/ 34 w 42"/>
                <a:gd name="T21" fmla="*/ 6 h 10"/>
                <a:gd name="T22" fmla="*/ 36 w 42"/>
                <a:gd name="T23" fmla="*/ 6 h 10"/>
                <a:gd name="T24" fmla="*/ 38 w 42"/>
                <a:gd name="T25" fmla="*/ 6 h 10"/>
                <a:gd name="T26" fmla="*/ 38 w 42"/>
                <a:gd name="T27" fmla="*/ 6 h 10"/>
                <a:gd name="T28" fmla="*/ 40 w 42"/>
                <a:gd name="T29" fmla="*/ 6 h 10"/>
                <a:gd name="T30" fmla="*/ 42 w 42"/>
                <a:gd name="T31" fmla="*/ 6 h 10"/>
                <a:gd name="T32" fmla="*/ 42 w 42"/>
                <a:gd name="T33" fmla="*/ 4 h 10"/>
                <a:gd name="T34" fmla="*/ 40 w 42"/>
                <a:gd name="T35" fmla="*/ 4 h 10"/>
                <a:gd name="T36" fmla="*/ 36 w 42"/>
                <a:gd name="T37" fmla="*/ 2 h 10"/>
                <a:gd name="T38" fmla="*/ 32 w 42"/>
                <a:gd name="T39" fmla="*/ 0 h 10"/>
                <a:gd name="T40" fmla="*/ 28 w 42"/>
                <a:gd name="T41" fmla="*/ 0 h 10"/>
                <a:gd name="T42" fmla="*/ 24 w 42"/>
                <a:gd name="T43" fmla="*/ 2 h 10"/>
                <a:gd name="T44" fmla="*/ 22 w 42"/>
                <a:gd name="T45" fmla="*/ 2 h 10"/>
                <a:gd name="T46" fmla="*/ 18 w 42"/>
                <a:gd name="T47" fmla="*/ 2 h 10"/>
                <a:gd name="T48" fmla="*/ 16 w 42"/>
                <a:gd name="T49" fmla="*/ 2 h 10"/>
                <a:gd name="T50" fmla="*/ 12 w 42"/>
                <a:gd name="T51" fmla="*/ 2 h 10"/>
                <a:gd name="T52" fmla="*/ 10 w 42"/>
                <a:gd name="T53" fmla="*/ 0 h 10"/>
                <a:gd name="T54" fmla="*/ 8 w 42"/>
                <a:gd name="T55" fmla="*/ 0 h 10"/>
                <a:gd name="T56" fmla="*/ 6 w 42"/>
                <a:gd name="T57" fmla="*/ 0 h 10"/>
                <a:gd name="T58" fmla="*/ 2 w 42"/>
                <a:gd name="T59" fmla="*/ 0 h 10"/>
                <a:gd name="T60" fmla="*/ 0 w 42"/>
                <a:gd name="T61" fmla="*/ 0 h 10"/>
                <a:gd name="T62" fmla="*/ 0 w 42"/>
                <a:gd name="T6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10">
                  <a:moveTo>
                    <a:pt x="0" y="0"/>
                  </a:moveTo>
                  <a:lnTo>
                    <a:pt x="0" y="8"/>
                  </a:lnTo>
                  <a:lnTo>
                    <a:pt x="2" y="8"/>
                  </a:lnTo>
                  <a:lnTo>
                    <a:pt x="6" y="6"/>
                  </a:lnTo>
                  <a:lnTo>
                    <a:pt x="10" y="6"/>
                  </a:lnTo>
                  <a:lnTo>
                    <a:pt x="16" y="8"/>
                  </a:lnTo>
                  <a:lnTo>
                    <a:pt x="22" y="10"/>
                  </a:lnTo>
                  <a:lnTo>
                    <a:pt x="28" y="10"/>
                  </a:lnTo>
                  <a:lnTo>
                    <a:pt x="30" y="8"/>
                  </a:lnTo>
                  <a:lnTo>
                    <a:pt x="32" y="8"/>
                  </a:lnTo>
                  <a:lnTo>
                    <a:pt x="34" y="6"/>
                  </a:lnTo>
                  <a:lnTo>
                    <a:pt x="36" y="6"/>
                  </a:lnTo>
                  <a:lnTo>
                    <a:pt x="38" y="6"/>
                  </a:lnTo>
                  <a:lnTo>
                    <a:pt x="38" y="6"/>
                  </a:lnTo>
                  <a:lnTo>
                    <a:pt x="40" y="6"/>
                  </a:lnTo>
                  <a:lnTo>
                    <a:pt x="42" y="6"/>
                  </a:lnTo>
                  <a:lnTo>
                    <a:pt x="42" y="4"/>
                  </a:lnTo>
                  <a:lnTo>
                    <a:pt x="40" y="4"/>
                  </a:lnTo>
                  <a:lnTo>
                    <a:pt x="36" y="2"/>
                  </a:lnTo>
                  <a:lnTo>
                    <a:pt x="32" y="0"/>
                  </a:lnTo>
                  <a:lnTo>
                    <a:pt x="28" y="0"/>
                  </a:lnTo>
                  <a:lnTo>
                    <a:pt x="24" y="2"/>
                  </a:lnTo>
                  <a:lnTo>
                    <a:pt x="22" y="2"/>
                  </a:lnTo>
                  <a:lnTo>
                    <a:pt x="18" y="2"/>
                  </a:lnTo>
                  <a:lnTo>
                    <a:pt x="16" y="2"/>
                  </a:lnTo>
                  <a:lnTo>
                    <a:pt x="12" y="2"/>
                  </a:lnTo>
                  <a:lnTo>
                    <a:pt x="10" y="0"/>
                  </a:lnTo>
                  <a:lnTo>
                    <a:pt x="8" y="0"/>
                  </a:lnTo>
                  <a:lnTo>
                    <a:pt x="6" y="0"/>
                  </a:lnTo>
                  <a:lnTo>
                    <a:pt x="2" y="0"/>
                  </a:lnTo>
                  <a:lnTo>
                    <a:pt x="0" y="0"/>
                  </a:lnTo>
                  <a:lnTo>
                    <a:pt x="0" y="0"/>
                  </a:lnTo>
                </a:path>
              </a:pathLst>
            </a:custGeom>
            <a:grpFill/>
            <a:ln w="6350">
              <a:solidFill>
                <a:schemeClr val="bg1"/>
              </a:solidFill>
              <a:prstDash val="solid"/>
              <a:round/>
              <a:headEnd/>
              <a:tailEnd/>
            </a:ln>
          </p:spPr>
          <p:txBody>
            <a:bodyPr/>
            <a:lstStyle/>
            <a:p>
              <a:endParaRPr lang="ru-RU"/>
            </a:p>
          </p:txBody>
        </p:sp>
        <p:sp>
          <p:nvSpPr>
            <p:cNvPr id="79" name="Freeform 266">
              <a:extLst>
                <a:ext uri="{FF2B5EF4-FFF2-40B4-BE49-F238E27FC236}">
                  <a16:creationId xmlns:a16="http://schemas.microsoft.com/office/drawing/2014/main" id="{B17712F9-FE92-4778-B93C-D25E1E1FACDC}"/>
                </a:ext>
              </a:extLst>
            </p:cNvPr>
            <p:cNvSpPr>
              <a:spLocks/>
            </p:cNvSpPr>
            <p:nvPr/>
          </p:nvSpPr>
          <p:spPr bwMode="gray">
            <a:xfrm>
              <a:off x="697" y="3000"/>
              <a:ext cx="84" cy="56"/>
            </a:xfrm>
            <a:custGeom>
              <a:avLst/>
              <a:gdLst>
                <a:gd name="T0" fmla="*/ 24 w 84"/>
                <a:gd name="T1" fmla="*/ 44 h 56"/>
                <a:gd name="T2" fmla="*/ 22 w 84"/>
                <a:gd name="T3" fmla="*/ 38 h 56"/>
                <a:gd name="T4" fmla="*/ 0 w 84"/>
                <a:gd name="T5" fmla="*/ 20 h 56"/>
                <a:gd name="T6" fmla="*/ 0 w 84"/>
                <a:gd name="T7" fmla="*/ 20 h 56"/>
                <a:gd name="T8" fmla="*/ 4 w 84"/>
                <a:gd name="T9" fmla="*/ 18 h 56"/>
                <a:gd name="T10" fmla="*/ 6 w 84"/>
                <a:gd name="T11" fmla="*/ 16 h 56"/>
                <a:gd name="T12" fmla="*/ 12 w 84"/>
                <a:gd name="T13" fmla="*/ 12 h 56"/>
                <a:gd name="T14" fmla="*/ 14 w 84"/>
                <a:gd name="T15" fmla="*/ 8 h 56"/>
                <a:gd name="T16" fmla="*/ 16 w 84"/>
                <a:gd name="T17" fmla="*/ 0 h 56"/>
                <a:gd name="T18" fmla="*/ 28 w 84"/>
                <a:gd name="T19" fmla="*/ 0 h 56"/>
                <a:gd name="T20" fmla="*/ 28 w 84"/>
                <a:gd name="T21" fmla="*/ 0 h 56"/>
                <a:gd name="T22" fmla="*/ 30 w 84"/>
                <a:gd name="T23" fmla="*/ 2 h 56"/>
                <a:gd name="T24" fmla="*/ 34 w 84"/>
                <a:gd name="T25" fmla="*/ 4 h 56"/>
                <a:gd name="T26" fmla="*/ 38 w 84"/>
                <a:gd name="T27" fmla="*/ 6 h 56"/>
                <a:gd name="T28" fmla="*/ 40 w 84"/>
                <a:gd name="T29" fmla="*/ 8 h 56"/>
                <a:gd name="T30" fmla="*/ 44 w 84"/>
                <a:gd name="T31" fmla="*/ 10 h 56"/>
                <a:gd name="T32" fmla="*/ 46 w 84"/>
                <a:gd name="T33" fmla="*/ 10 h 56"/>
                <a:gd name="T34" fmla="*/ 46 w 84"/>
                <a:gd name="T35" fmla="*/ 8 h 56"/>
                <a:gd name="T36" fmla="*/ 48 w 84"/>
                <a:gd name="T37" fmla="*/ 8 h 56"/>
                <a:gd name="T38" fmla="*/ 50 w 84"/>
                <a:gd name="T39" fmla="*/ 6 h 56"/>
                <a:gd name="T40" fmla="*/ 52 w 84"/>
                <a:gd name="T41" fmla="*/ 4 h 56"/>
                <a:gd name="T42" fmla="*/ 56 w 84"/>
                <a:gd name="T43" fmla="*/ 4 h 56"/>
                <a:gd name="T44" fmla="*/ 58 w 84"/>
                <a:gd name="T45" fmla="*/ 4 h 56"/>
                <a:gd name="T46" fmla="*/ 62 w 84"/>
                <a:gd name="T47" fmla="*/ 6 h 56"/>
                <a:gd name="T48" fmla="*/ 64 w 84"/>
                <a:gd name="T49" fmla="*/ 10 h 56"/>
                <a:gd name="T50" fmla="*/ 64 w 84"/>
                <a:gd name="T51" fmla="*/ 10 h 56"/>
                <a:gd name="T52" fmla="*/ 64 w 84"/>
                <a:gd name="T53" fmla="*/ 12 h 56"/>
                <a:gd name="T54" fmla="*/ 64 w 84"/>
                <a:gd name="T55" fmla="*/ 16 h 56"/>
                <a:gd name="T56" fmla="*/ 64 w 84"/>
                <a:gd name="T57" fmla="*/ 18 h 56"/>
                <a:gd name="T58" fmla="*/ 66 w 84"/>
                <a:gd name="T59" fmla="*/ 22 h 56"/>
                <a:gd name="T60" fmla="*/ 70 w 84"/>
                <a:gd name="T61" fmla="*/ 24 h 56"/>
                <a:gd name="T62" fmla="*/ 72 w 84"/>
                <a:gd name="T63" fmla="*/ 24 h 56"/>
                <a:gd name="T64" fmla="*/ 74 w 84"/>
                <a:gd name="T65" fmla="*/ 24 h 56"/>
                <a:gd name="T66" fmla="*/ 76 w 84"/>
                <a:gd name="T67" fmla="*/ 24 h 56"/>
                <a:gd name="T68" fmla="*/ 78 w 84"/>
                <a:gd name="T69" fmla="*/ 24 h 56"/>
                <a:gd name="T70" fmla="*/ 80 w 84"/>
                <a:gd name="T71" fmla="*/ 26 h 56"/>
                <a:gd name="T72" fmla="*/ 82 w 84"/>
                <a:gd name="T73" fmla="*/ 30 h 56"/>
                <a:gd name="T74" fmla="*/ 84 w 84"/>
                <a:gd name="T75" fmla="*/ 36 h 56"/>
                <a:gd name="T76" fmla="*/ 82 w 84"/>
                <a:gd name="T77" fmla="*/ 40 h 56"/>
                <a:gd name="T78" fmla="*/ 82 w 84"/>
                <a:gd name="T79" fmla="*/ 42 h 56"/>
                <a:gd name="T80" fmla="*/ 80 w 84"/>
                <a:gd name="T81" fmla="*/ 44 h 56"/>
                <a:gd name="T82" fmla="*/ 80 w 84"/>
                <a:gd name="T83" fmla="*/ 46 h 56"/>
                <a:gd name="T84" fmla="*/ 48 w 84"/>
                <a:gd name="T85" fmla="*/ 56 h 56"/>
                <a:gd name="T86" fmla="*/ 48 w 84"/>
                <a:gd name="T87" fmla="*/ 56 h 56"/>
                <a:gd name="T88" fmla="*/ 46 w 84"/>
                <a:gd name="T89" fmla="*/ 56 h 56"/>
                <a:gd name="T90" fmla="*/ 44 w 84"/>
                <a:gd name="T91" fmla="*/ 56 h 56"/>
                <a:gd name="T92" fmla="*/ 38 w 84"/>
                <a:gd name="T93" fmla="*/ 54 h 56"/>
                <a:gd name="T94" fmla="*/ 32 w 84"/>
                <a:gd name="T95" fmla="*/ 52 h 56"/>
                <a:gd name="T96" fmla="*/ 32 w 84"/>
                <a:gd name="T97" fmla="*/ 52 h 56"/>
                <a:gd name="T98" fmla="*/ 28 w 84"/>
                <a:gd name="T99" fmla="*/ 50 h 56"/>
                <a:gd name="T100" fmla="*/ 26 w 84"/>
                <a:gd name="T101" fmla="*/ 48 h 56"/>
                <a:gd name="T102" fmla="*/ 24 w 84"/>
                <a:gd name="T103"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 h="56">
                  <a:moveTo>
                    <a:pt x="24" y="44"/>
                  </a:moveTo>
                  <a:lnTo>
                    <a:pt x="22" y="38"/>
                  </a:lnTo>
                  <a:lnTo>
                    <a:pt x="0" y="20"/>
                  </a:lnTo>
                  <a:lnTo>
                    <a:pt x="0" y="20"/>
                  </a:lnTo>
                  <a:lnTo>
                    <a:pt x="4" y="18"/>
                  </a:lnTo>
                  <a:lnTo>
                    <a:pt x="6" y="16"/>
                  </a:lnTo>
                  <a:lnTo>
                    <a:pt x="12" y="12"/>
                  </a:lnTo>
                  <a:lnTo>
                    <a:pt x="14" y="8"/>
                  </a:lnTo>
                  <a:lnTo>
                    <a:pt x="16" y="0"/>
                  </a:lnTo>
                  <a:lnTo>
                    <a:pt x="28" y="0"/>
                  </a:lnTo>
                  <a:lnTo>
                    <a:pt x="28" y="0"/>
                  </a:lnTo>
                  <a:lnTo>
                    <a:pt x="30" y="2"/>
                  </a:lnTo>
                  <a:lnTo>
                    <a:pt x="34" y="4"/>
                  </a:lnTo>
                  <a:lnTo>
                    <a:pt x="38" y="6"/>
                  </a:lnTo>
                  <a:lnTo>
                    <a:pt x="40" y="8"/>
                  </a:lnTo>
                  <a:lnTo>
                    <a:pt x="44" y="10"/>
                  </a:lnTo>
                  <a:lnTo>
                    <a:pt x="46" y="10"/>
                  </a:lnTo>
                  <a:lnTo>
                    <a:pt x="46" y="8"/>
                  </a:lnTo>
                  <a:lnTo>
                    <a:pt x="48" y="8"/>
                  </a:lnTo>
                  <a:lnTo>
                    <a:pt x="50" y="6"/>
                  </a:lnTo>
                  <a:lnTo>
                    <a:pt x="52" y="4"/>
                  </a:lnTo>
                  <a:lnTo>
                    <a:pt x="56" y="4"/>
                  </a:lnTo>
                  <a:lnTo>
                    <a:pt x="58" y="4"/>
                  </a:lnTo>
                  <a:lnTo>
                    <a:pt x="62" y="6"/>
                  </a:lnTo>
                  <a:lnTo>
                    <a:pt x="64" y="10"/>
                  </a:lnTo>
                  <a:lnTo>
                    <a:pt x="64" y="10"/>
                  </a:lnTo>
                  <a:lnTo>
                    <a:pt x="64" y="12"/>
                  </a:lnTo>
                  <a:lnTo>
                    <a:pt x="64" y="16"/>
                  </a:lnTo>
                  <a:lnTo>
                    <a:pt x="64" y="18"/>
                  </a:lnTo>
                  <a:lnTo>
                    <a:pt x="66" y="22"/>
                  </a:lnTo>
                  <a:lnTo>
                    <a:pt x="70" y="24"/>
                  </a:lnTo>
                  <a:lnTo>
                    <a:pt x="72" y="24"/>
                  </a:lnTo>
                  <a:lnTo>
                    <a:pt x="74" y="24"/>
                  </a:lnTo>
                  <a:lnTo>
                    <a:pt x="76" y="24"/>
                  </a:lnTo>
                  <a:lnTo>
                    <a:pt x="78" y="24"/>
                  </a:lnTo>
                  <a:lnTo>
                    <a:pt x="80" y="26"/>
                  </a:lnTo>
                  <a:lnTo>
                    <a:pt x="82" y="30"/>
                  </a:lnTo>
                  <a:lnTo>
                    <a:pt x="84" y="36"/>
                  </a:lnTo>
                  <a:lnTo>
                    <a:pt x="82" y="40"/>
                  </a:lnTo>
                  <a:lnTo>
                    <a:pt x="82" y="42"/>
                  </a:lnTo>
                  <a:lnTo>
                    <a:pt x="80" y="44"/>
                  </a:lnTo>
                  <a:lnTo>
                    <a:pt x="80" y="46"/>
                  </a:lnTo>
                  <a:lnTo>
                    <a:pt x="48" y="56"/>
                  </a:lnTo>
                  <a:lnTo>
                    <a:pt x="48" y="56"/>
                  </a:lnTo>
                  <a:lnTo>
                    <a:pt x="46" y="56"/>
                  </a:lnTo>
                  <a:lnTo>
                    <a:pt x="44" y="56"/>
                  </a:lnTo>
                  <a:lnTo>
                    <a:pt x="38" y="54"/>
                  </a:lnTo>
                  <a:lnTo>
                    <a:pt x="32" y="52"/>
                  </a:lnTo>
                  <a:lnTo>
                    <a:pt x="32" y="52"/>
                  </a:lnTo>
                  <a:lnTo>
                    <a:pt x="28" y="50"/>
                  </a:lnTo>
                  <a:lnTo>
                    <a:pt x="26" y="48"/>
                  </a:lnTo>
                  <a:lnTo>
                    <a:pt x="24" y="44"/>
                  </a:lnTo>
                </a:path>
              </a:pathLst>
            </a:custGeom>
            <a:grpFill/>
            <a:ln w="6350">
              <a:solidFill>
                <a:schemeClr val="bg1"/>
              </a:solidFill>
              <a:prstDash val="solid"/>
              <a:round/>
              <a:headEnd/>
              <a:tailEnd/>
            </a:ln>
          </p:spPr>
          <p:txBody>
            <a:bodyPr/>
            <a:lstStyle/>
            <a:p>
              <a:endParaRPr lang="ru-RU"/>
            </a:p>
          </p:txBody>
        </p:sp>
        <p:sp>
          <p:nvSpPr>
            <p:cNvPr id="80" name="Freeform 267">
              <a:extLst>
                <a:ext uri="{FF2B5EF4-FFF2-40B4-BE49-F238E27FC236}">
                  <a16:creationId xmlns:a16="http://schemas.microsoft.com/office/drawing/2014/main" id="{0F179F6F-CE3A-4620-9321-1E259D3735BA}"/>
                </a:ext>
              </a:extLst>
            </p:cNvPr>
            <p:cNvSpPr>
              <a:spLocks/>
            </p:cNvSpPr>
            <p:nvPr/>
          </p:nvSpPr>
          <p:spPr bwMode="gray">
            <a:xfrm>
              <a:off x="679" y="2976"/>
              <a:ext cx="36" cy="44"/>
            </a:xfrm>
            <a:custGeom>
              <a:avLst/>
              <a:gdLst>
                <a:gd name="T0" fmla="*/ 0 w 36"/>
                <a:gd name="T1" fmla="*/ 18 h 44"/>
                <a:gd name="T2" fmla="*/ 0 w 36"/>
                <a:gd name="T3" fmla="*/ 16 h 44"/>
                <a:gd name="T4" fmla="*/ 0 w 36"/>
                <a:gd name="T5" fmla="*/ 14 h 44"/>
                <a:gd name="T6" fmla="*/ 0 w 36"/>
                <a:gd name="T7" fmla="*/ 12 h 44"/>
                <a:gd name="T8" fmla="*/ 2 w 36"/>
                <a:gd name="T9" fmla="*/ 8 h 44"/>
                <a:gd name="T10" fmla="*/ 4 w 36"/>
                <a:gd name="T11" fmla="*/ 6 h 44"/>
                <a:gd name="T12" fmla="*/ 8 w 36"/>
                <a:gd name="T13" fmla="*/ 2 h 44"/>
                <a:gd name="T14" fmla="*/ 14 w 36"/>
                <a:gd name="T15" fmla="*/ 0 h 44"/>
                <a:gd name="T16" fmla="*/ 18 w 36"/>
                <a:gd name="T17" fmla="*/ 0 h 44"/>
                <a:gd name="T18" fmla="*/ 20 w 36"/>
                <a:gd name="T19" fmla="*/ 0 h 44"/>
                <a:gd name="T20" fmla="*/ 24 w 36"/>
                <a:gd name="T21" fmla="*/ 0 h 44"/>
                <a:gd name="T22" fmla="*/ 26 w 36"/>
                <a:gd name="T23" fmla="*/ 2 h 44"/>
                <a:gd name="T24" fmla="*/ 28 w 36"/>
                <a:gd name="T25" fmla="*/ 2 h 44"/>
                <a:gd name="T26" fmla="*/ 30 w 36"/>
                <a:gd name="T27" fmla="*/ 4 h 44"/>
                <a:gd name="T28" fmla="*/ 32 w 36"/>
                <a:gd name="T29" fmla="*/ 4 h 44"/>
                <a:gd name="T30" fmla="*/ 34 w 36"/>
                <a:gd name="T31" fmla="*/ 8 h 44"/>
                <a:gd name="T32" fmla="*/ 36 w 36"/>
                <a:gd name="T33" fmla="*/ 12 h 44"/>
                <a:gd name="T34" fmla="*/ 36 w 36"/>
                <a:gd name="T35" fmla="*/ 20 h 44"/>
                <a:gd name="T36" fmla="*/ 34 w 36"/>
                <a:gd name="T37" fmla="*/ 28 h 44"/>
                <a:gd name="T38" fmla="*/ 30 w 36"/>
                <a:gd name="T39" fmla="*/ 34 h 44"/>
                <a:gd name="T40" fmla="*/ 30 w 36"/>
                <a:gd name="T41" fmla="*/ 34 h 44"/>
                <a:gd name="T42" fmla="*/ 28 w 36"/>
                <a:gd name="T43" fmla="*/ 38 h 44"/>
                <a:gd name="T44" fmla="*/ 24 w 36"/>
                <a:gd name="T45" fmla="*/ 40 h 44"/>
                <a:gd name="T46" fmla="*/ 20 w 36"/>
                <a:gd name="T47" fmla="*/ 44 h 44"/>
                <a:gd name="T48" fmla="*/ 18 w 36"/>
                <a:gd name="T49" fmla="*/ 44 h 44"/>
                <a:gd name="T50" fmla="*/ 16 w 36"/>
                <a:gd name="T51" fmla="*/ 44 h 44"/>
                <a:gd name="T52" fmla="*/ 14 w 36"/>
                <a:gd name="T53" fmla="*/ 42 h 44"/>
                <a:gd name="T54" fmla="*/ 10 w 36"/>
                <a:gd name="T55" fmla="*/ 40 h 44"/>
                <a:gd name="T56" fmla="*/ 8 w 36"/>
                <a:gd name="T57" fmla="*/ 38 h 44"/>
                <a:gd name="T58" fmla="*/ 0 w 36"/>
                <a:gd name="T59" fmla="*/ 1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4">
                  <a:moveTo>
                    <a:pt x="0" y="18"/>
                  </a:moveTo>
                  <a:lnTo>
                    <a:pt x="0" y="16"/>
                  </a:lnTo>
                  <a:lnTo>
                    <a:pt x="0" y="14"/>
                  </a:lnTo>
                  <a:lnTo>
                    <a:pt x="0" y="12"/>
                  </a:lnTo>
                  <a:lnTo>
                    <a:pt x="2" y="8"/>
                  </a:lnTo>
                  <a:lnTo>
                    <a:pt x="4" y="6"/>
                  </a:lnTo>
                  <a:lnTo>
                    <a:pt x="8" y="2"/>
                  </a:lnTo>
                  <a:lnTo>
                    <a:pt x="14" y="0"/>
                  </a:lnTo>
                  <a:lnTo>
                    <a:pt x="18" y="0"/>
                  </a:lnTo>
                  <a:lnTo>
                    <a:pt x="20" y="0"/>
                  </a:lnTo>
                  <a:lnTo>
                    <a:pt x="24" y="0"/>
                  </a:lnTo>
                  <a:lnTo>
                    <a:pt x="26" y="2"/>
                  </a:lnTo>
                  <a:lnTo>
                    <a:pt x="28" y="2"/>
                  </a:lnTo>
                  <a:lnTo>
                    <a:pt x="30" y="4"/>
                  </a:lnTo>
                  <a:lnTo>
                    <a:pt x="32" y="4"/>
                  </a:lnTo>
                  <a:lnTo>
                    <a:pt x="34" y="8"/>
                  </a:lnTo>
                  <a:lnTo>
                    <a:pt x="36" y="12"/>
                  </a:lnTo>
                  <a:lnTo>
                    <a:pt x="36" y="20"/>
                  </a:lnTo>
                  <a:lnTo>
                    <a:pt x="34" y="28"/>
                  </a:lnTo>
                  <a:lnTo>
                    <a:pt x="30" y="34"/>
                  </a:lnTo>
                  <a:lnTo>
                    <a:pt x="30" y="34"/>
                  </a:lnTo>
                  <a:lnTo>
                    <a:pt x="28" y="38"/>
                  </a:lnTo>
                  <a:lnTo>
                    <a:pt x="24" y="40"/>
                  </a:lnTo>
                  <a:lnTo>
                    <a:pt x="20" y="44"/>
                  </a:lnTo>
                  <a:lnTo>
                    <a:pt x="18" y="44"/>
                  </a:lnTo>
                  <a:lnTo>
                    <a:pt x="16" y="44"/>
                  </a:lnTo>
                  <a:lnTo>
                    <a:pt x="14" y="42"/>
                  </a:lnTo>
                  <a:lnTo>
                    <a:pt x="10" y="40"/>
                  </a:lnTo>
                  <a:lnTo>
                    <a:pt x="8" y="38"/>
                  </a:lnTo>
                  <a:lnTo>
                    <a:pt x="0" y="18"/>
                  </a:lnTo>
                </a:path>
              </a:pathLst>
            </a:custGeom>
            <a:grpFill/>
            <a:ln w="6350">
              <a:solidFill>
                <a:schemeClr val="bg1"/>
              </a:solidFill>
              <a:prstDash val="solid"/>
              <a:round/>
              <a:headEnd/>
              <a:tailEnd/>
            </a:ln>
          </p:spPr>
          <p:txBody>
            <a:bodyPr/>
            <a:lstStyle/>
            <a:p>
              <a:endParaRPr lang="ru-RU"/>
            </a:p>
          </p:txBody>
        </p:sp>
        <p:sp>
          <p:nvSpPr>
            <p:cNvPr id="81" name="Freeform 268">
              <a:extLst>
                <a:ext uri="{FF2B5EF4-FFF2-40B4-BE49-F238E27FC236}">
                  <a16:creationId xmlns:a16="http://schemas.microsoft.com/office/drawing/2014/main" id="{7173A459-C128-44E2-A36B-5102A0F854AA}"/>
                </a:ext>
              </a:extLst>
            </p:cNvPr>
            <p:cNvSpPr>
              <a:spLocks/>
            </p:cNvSpPr>
            <p:nvPr/>
          </p:nvSpPr>
          <p:spPr bwMode="gray">
            <a:xfrm>
              <a:off x="647" y="2940"/>
              <a:ext cx="100" cy="70"/>
            </a:xfrm>
            <a:custGeom>
              <a:avLst/>
              <a:gdLst>
                <a:gd name="T0" fmla="*/ 0 w 100"/>
                <a:gd name="T1" fmla="*/ 26 h 70"/>
                <a:gd name="T2" fmla="*/ 18 w 100"/>
                <a:gd name="T3" fmla="*/ 20 h 70"/>
                <a:gd name="T4" fmla="*/ 22 w 100"/>
                <a:gd name="T5" fmla="*/ 16 h 70"/>
                <a:gd name="T6" fmla="*/ 24 w 100"/>
                <a:gd name="T7" fmla="*/ 8 h 70"/>
                <a:gd name="T8" fmla="*/ 22 w 100"/>
                <a:gd name="T9" fmla="*/ 0 h 70"/>
                <a:gd name="T10" fmla="*/ 24 w 100"/>
                <a:gd name="T11" fmla="*/ 0 h 70"/>
                <a:gd name="T12" fmla="*/ 30 w 100"/>
                <a:gd name="T13" fmla="*/ 0 h 70"/>
                <a:gd name="T14" fmla="*/ 36 w 100"/>
                <a:gd name="T15" fmla="*/ 2 h 70"/>
                <a:gd name="T16" fmla="*/ 38 w 100"/>
                <a:gd name="T17" fmla="*/ 4 h 70"/>
                <a:gd name="T18" fmla="*/ 40 w 100"/>
                <a:gd name="T19" fmla="*/ 6 h 70"/>
                <a:gd name="T20" fmla="*/ 44 w 100"/>
                <a:gd name="T21" fmla="*/ 6 h 70"/>
                <a:gd name="T22" fmla="*/ 52 w 100"/>
                <a:gd name="T23" fmla="*/ 10 h 70"/>
                <a:gd name="T24" fmla="*/ 62 w 100"/>
                <a:gd name="T25" fmla="*/ 10 h 70"/>
                <a:gd name="T26" fmla="*/ 64 w 100"/>
                <a:gd name="T27" fmla="*/ 8 h 70"/>
                <a:gd name="T28" fmla="*/ 64 w 100"/>
                <a:gd name="T29" fmla="*/ 6 h 70"/>
                <a:gd name="T30" fmla="*/ 66 w 100"/>
                <a:gd name="T31" fmla="*/ 4 h 70"/>
                <a:gd name="T32" fmla="*/ 70 w 100"/>
                <a:gd name="T33" fmla="*/ 2 h 70"/>
                <a:gd name="T34" fmla="*/ 76 w 100"/>
                <a:gd name="T35" fmla="*/ 4 h 70"/>
                <a:gd name="T36" fmla="*/ 78 w 100"/>
                <a:gd name="T37" fmla="*/ 8 h 70"/>
                <a:gd name="T38" fmla="*/ 80 w 100"/>
                <a:gd name="T39" fmla="*/ 14 h 70"/>
                <a:gd name="T40" fmla="*/ 84 w 100"/>
                <a:gd name="T41" fmla="*/ 22 h 70"/>
                <a:gd name="T42" fmla="*/ 88 w 100"/>
                <a:gd name="T43" fmla="*/ 28 h 70"/>
                <a:gd name="T44" fmla="*/ 90 w 100"/>
                <a:gd name="T45" fmla="*/ 36 h 70"/>
                <a:gd name="T46" fmla="*/ 96 w 100"/>
                <a:gd name="T47" fmla="*/ 50 h 70"/>
                <a:gd name="T48" fmla="*/ 100 w 100"/>
                <a:gd name="T49" fmla="*/ 64 h 70"/>
                <a:gd name="T50" fmla="*/ 96 w 100"/>
                <a:gd name="T51" fmla="*/ 70 h 70"/>
                <a:gd name="T52" fmla="*/ 88 w 100"/>
                <a:gd name="T53" fmla="*/ 66 h 70"/>
                <a:gd name="T54" fmla="*/ 78 w 100"/>
                <a:gd name="T55" fmla="*/ 60 h 70"/>
                <a:gd name="T56" fmla="*/ 78 w 100"/>
                <a:gd name="T57" fmla="*/ 60 h 70"/>
                <a:gd name="T58" fmla="*/ 72 w 100"/>
                <a:gd name="T59" fmla="*/ 60 h 70"/>
                <a:gd name="T60" fmla="*/ 68 w 100"/>
                <a:gd name="T61" fmla="*/ 60 h 70"/>
                <a:gd name="T62" fmla="*/ 68 w 100"/>
                <a:gd name="T63" fmla="*/ 54 h 70"/>
                <a:gd name="T64" fmla="*/ 68 w 100"/>
                <a:gd name="T65" fmla="*/ 46 h 70"/>
                <a:gd name="T66" fmla="*/ 62 w 100"/>
                <a:gd name="T67" fmla="*/ 40 h 70"/>
                <a:gd name="T68" fmla="*/ 50 w 100"/>
                <a:gd name="T69" fmla="*/ 36 h 70"/>
                <a:gd name="T70" fmla="*/ 48 w 100"/>
                <a:gd name="T71" fmla="*/ 36 h 70"/>
                <a:gd name="T72" fmla="*/ 40 w 100"/>
                <a:gd name="T73" fmla="*/ 40 h 70"/>
                <a:gd name="T74" fmla="*/ 32 w 100"/>
                <a:gd name="T75" fmla="*/ 46 h 70"/>
                <a:gd name="T76" fmla="*/ 18 w 100"/>
                <a:gd name="T77"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70">
                  <a:moveTo>
                    <a:pt x="18" y="40"/>
                  </a:moveTo>
                  <a:lnTo>
                    <a:pt x="0" y="26"/>
                  </a:lnTo>
                  <a:lnTo>
                    <a:pt x="18" y="20"/>
                  </a:lnTo>
                  <a:lnTo>
                    <a:pt x="18" y="20"/>
                  </a:lnTo>
                  <a:lnTo>
                    <a:pt x="20" y="18"/>
                  </a:lnTo>
                  <a:lnTo>
                    <a:pt x="22" y="16"/>
                  </a:lnTo>
                  <a:lnTo>
                    <a:pt x="24" y="12"/>
                  </a:lnTo>
                  <a:lnTo>
                    <a:pt x="24" y="8"/>
                  </a:lnTo>
                  <a:lnTo>
                    <a:pt x="22" y="4"/>
                  </a:lnTo>
                  <a:lnTo>
                    <a:pt x="22" y="0"/>
                  </a:lnTo>
                  <a:lnTo>
                    <a:pt x="22" y="0"/>
                  </a:lnTo>
                  <a:lnTo>
                    <a:pt x="24" y="0"/>
                  </a:lnTo>
                  <a:lnTo>
                    <a:pt x="26" y="0"/>
                  </a:lnTo>
                  <a:lnTo>
                    <a:pt x="30" y="0"/>
                  </a:lnTo>
                  <a:lnTo>
                    <a:pt x="34" y="0"/>
                  </a:lnTo>
                  <a:lnTo>
                    <a:pt x="36" y="2"/>
                  </a:lnTo>
                  <a:lnTo>
                    <a:pt x="36" y="2"/>
                  </a:lnTo>
                  <a:lnTo>
                    <a:pt x="38" y="4"/>
                  </a:lnTo>
                  <a:lnTo>
                    <a:pt x="38" y="6"/>
                  </a:lnTo>
                  <a:lnTo>
                    <a:pt x="40" y="6"/>
                  </a:lnTo>
                  <a:lnTo>
                    <a:pt x="44" y="6"/>
                  </a:lnTo>
                  <a:lnTo>
                    <a:pt x="44" y="6"/>
                  </a:lnTo>
                  <a:lnTo>
                    <a:pt x="46" y="8"/>
                  </a:lnTo>
                  <a:lnTo>
                    <a:pt x="52" y="10"/>
                  </a:lnTo>
                  <a:lnTo>
                    <a:pt x="58" y="10"/>
                  </a:lnTo>
                  <a:lnTo>
                    <a:pt x="62" y="10"/>
                  </a:lnTo>
                  <a:lnTo>
                    <a:pt x="64" y="8"/>
                  </a:lnTo>
                  <a:lnTo>
                    <a:pt x="64" y="8"/>
                  </a:lnTo>
                  <a:lnTo>
                    <a:pt x="66" y="6"/>
                  </a:lnTo>
                  <a:lnTo>
                    <a:pt x="64" y="6"/>
                  </a:lnTo>
                  <a:lnTo>
                    <a:pt x="64" y="4"/>
                  </a:lnTo>
                  <a:lnTo>
                    <a:pt x="66" y="4"/>
                  </a:lnTo>
                  <a:lnTo>
                    <a:pt x="66" y="4"/>
                  </a:lnTo>
                  <a:lnTo>
                    <a:pt x="70" y="2"/>
                  </a:lnTo>
                  <a:lnTo>
                    <a:pt x="72" y="2"/>
                  </a:lnTo>
                  <a:lnTo>
                    <a:pt x="76" y="4"/>
                  </a:lnTo>
                  <a:lnTo>
                    <a:pt x="78" y="6"/>
                  </a:lnTo>
                  <a:lnTo>
                    <a:pt x="78" y="8"/>
                  </a:lnTo>
                  <a:lnTo>
                    <a:pt x="78" y="10"/>
                  </a:lnTo>
                  <a:lnTo>
                    <a:pt x="80" y="14"/>
                  </a:lnTo>
                  <a:lnTo>
                    <a:pt x="82" y="18"/>
                  </a:lnTo>
                  <a:lnTo>
                    <a:pt x="84" y="22"/>
                  </a:lnTo>
                  <a:lnTo>
                    <a:pt x="88" y="26"/>
                  </a:lnTo>
                  <a:lnTo>
                    <a:pt x="88" y="28"/>
                  </a:lnTo>
                  <a:lnTo>
                    <a:pt x="88" y="30"/>
                  </a:lnTo>
                  <a:lnTo>
                    <a:pt x="90" y="36"/>
                  </a:lnTo>
                  <a:lnTo>
                    <a:pt x="92" y="40"/>
                  </a:lnTo>
                  <a:lnTo>
                    <a:pt x="96" y="50"/>
                  </a:lnTo>
                  <a:lnTo>
                    <a:pt x="98" y="58"/>
                  </a:lnTo>
                  <a:lnTo>
                    <a:pt x="100" y="64"/>
                  </a:lnTo>
                  <a:lnTo>
                    <a:pt x="98" y="68"/>
                  </a:lnTo>
                  <a:lnTo>
                    <a:pt x="96" y="70"/>
                  </a:lnTo>
                  <a:lnTo>
                    <a:pt x="92" y="70"/>
                  </a:lnTo>
                  <a:lnTo>
                    <a:pt x="88" y="66"/>
                  </a:lnTo>
                  <a:lnTo>
                    <a:pt x="82" y="64"/>
                  </a:lnTo>
                  <a:lnTo>
                    <a:pt x="78" y="60"/>
                  </a:lnTo>
                  <a:lnTo>
                    <a:pt x="78" y="60"/>
                  </a:lnTo>
                  <a:lnTo>
                    <a:pt x="78" y="60"/>
                  </a:lnTo>
                  <a:lnTo>
                    <a:pt x="76" y="60"/>
                  </a:lnTo>
                  <a:lnTo>
                    <a:pt x="72" y="60"/>
                  </a:lnTo>
                  <a:lnTo>
                    <a:pt x="66" y="60"/>
                  </a:lnTo>
                  <a:lnTo>
                    <a:pt x="68" y="60"/>
                  </a:lnTo>
                  <a:lnTo>
                    <a:pt x="68" y="56"/>
                  </a:lnTo>
                  <a:lnTo>
                    <a:pt x="68" y="54"/>
                  </a:lnTo>
                  <a:lnTo>
                    <a:pt x="68" y="50"/>
                  </a:lnTo>
                  <a:lnTo>
                    <a:pt x="68" y="46"/>
                  </a:lnTo>
                  <a:lnTo>
                    <a:pt x="66" y="42"/>
                  </a:lnTo>
                  <a:lnTo>
                    <a:pt x="62" y="40"/>
                  </a:lnTo>
                  <a:lnTo>
                    <a:pt x="58" y="38"/>
                  </a:lnTo>
                  <a:lnTo>
                    <a:pt x="50" y="36"/>
                  </a:lnTo>
                  <a:lnTo>
                    <a:pt x="50" y="36"/>
                  </a:lnTo>
                  <a:lnTo>
                    <a:pt x="48" y="36"/>
                  </a:lnTo>
                  <a:lnTo>
                    <a:pt x="44" y="38"/>
                  </a:lnTo>
                  <a:lnTo>
                    <a:pt x="40" y="40"/>
                  </a:lnTo>
                  <a:lnTo>
                    <a:pt x="36" y="42"/>
                  </a:lnTo>
                  <a:lnTo>
                    <a:pt x="32" y="46"/>
                  </a:lnTo>
                  <a:lnTo>
                    <a:pt x="32" y="52"/>
                  </a:lnTo>
                  <a:lnTo>
                    <a:pt x="18" y="40"/>
                  </a:lnTo>
                </a:path>
              </a:pathLst>
            </a:custGeom>
            <a:grpFill/>
            <a:ln w="6350">
              <a:solidFill>
                <a:schemeClr val="bg1"/>
              </a:solidFill>
              <a:prstDash val="solid"/>
              <a:round/>
              <a:headEnd/>
              <a:tailEnd/>
            </a:ln>
          </p:spPr>
          <p:txBody>
            <a:bodyPr/>
            <a:lstStyle/>
            <a:p>
              <a:endParaRPr lang="ru-RU"/>
            </a:p>
          </p:txBody>
        </p:sp>
        <p:sp>
          <p:nvSpPr>
            <p:cNvPr id="82" name="Freeform 269">
              <a:extLst>
                <a:ext uri="{FF2B5EF4-FFF2-40B4-BE49-F238E27FC236}">
                  <a16:creationId xmlns:a16="http://schemas.microsoft.com/office/drawing/2014/main" id="{85053C48-5759-406F-8F1D-572E3281E66F}"/>
                </a:ext>
              </a:extLst>
            </p:cNvPr>
            <p:cNvSpPr>
              <a:spLocks/>
            </p:cNvSpPr>
            <p:nvPr/>
          </p:nvSpPr>
          <p:spPr bwMode="gray">
            <a:xfrm>
              <a:off x="735" y="2960"/>
              <a:ext cx="84" cy="88"/>
            </a:xfrm>
            <a:custGeom>
              <a:avLst/>
              <a:gdLst>
                <a:gd name="T0" fmla="*/ 42 w 84"/>
                <a:gd name="T1" fmla="*/ 84 h 88"/>
                <a:gd name="T2" fmla="*/ 44 w 84"/>
                <a:gd name="T3" fmla="*/ 78 h 88"/>
                <a:gd name="T4" fmla="*/ 44 w 84"/>
                <a:gd name="T5" fmla="*/ 68 h 88"/>
                <a:gd name="T6" fmla="*/ 42 w 84"/>
                <a:gd name="T7" fmla="*/ 66 h 88"/>
                <a:gd name="T8" fmla="*/ 36 w 84"/>
                <a:gd name="T9" fmla="*/ 64 h 88"/>
                <a:gd name="T10" fmla="*/ 32 w 84"/>
                <a:gd name="T11" fmla="*/ 64 h 88"/>
                <a:gd name="T12" fmla="*/ 28 w 84"/>
                <a:gd name="T13" fmla="*/ 62 h 88"/>
                <a:gd name="T14" fmla="*/ 26 w 84"/>
                <a:gd name="T15" fmla="*/ 54 h 88"/>
                <a:gd name="T16" fmla="*/ 26 w 84"/>
                <a:gd name="T17" fmla="*/ 48 h 88"/>
                <a:gd name="T18" fmla="*/ 24 w 84"/>
                <a:gd name="T19" fmla="*/ 46 h 88"/>
                <a:gd name="T20" fmla="*/ 18 w 84"/>
                <a:gd name="T21" fmla="*/ 42 h 88"/>
                <a:gd name="T22" fmla="*/ 10 w 84"/>
                <a:gd name="T23" fmla="*/ 48 h 88"/>
                <a:gd name="T24" fmla="*/ 10 w 84"/>
                <a:gd name="T25" fmla="*/ 44 h 88"/>
                <a:gd name="T26" fmla="*/ 10 w 84"/>
                <a:gd name="T27" fmla="*/ 36 h 88"/>
                <a:gd name="T28" fmla="*/ 8 w 84"/>
                <a:gd name="T29" fmla="*/ 32 h 88"/>
                <a:gd name="T30" fmla="*/ 4 w 84"/>
                <a:gd name="T31" fmla="*/ 24 h 88"/>
                <a:gd name="T32" fmla="*/ 2 w 84"/>
                <a:gd name="T33" fmla="*/ 14 h 88"/>
                <a:gd name="T34" fmla="*/ 0 w 84"/>
                <a:gd name="T35" fmla="*/ 6 h 88"/>
                <a:gd name="T36" fmla="*/ 6 w 84"/>
                <a:gd name="T37" fmla="*/ 8 h 88"/>
                <a:gd name="T38" fmla="*/ 16 w 84"/>
                <a:gd name="T39" fmla="*/ 6 h 88"/>
                <a:gd name="T40" fmla="*/ 22 w 84"/>
                <a:gd name="T41" fmla="*/ 4 h 88"/>
                <a:gd name="T42" fmla="*/ 24 w 84"/>
                <a:gd name="T43" fmla="*/ 0 h 88"/>
                <a:gd name="T44" fmla="*/ 30 w 84"/>
                <a:gd name="T45" fmla="*/ 2 h 88"/>
                <a:gd name="T46" fmla="*/ 32 w 84"/>
                <a:gd name="T47" fmla="*/ 4 h 88"/>
                <a:gd name="T48" fmla="*/ 36 w 84"/>
                <a:gd name="T49" fmla="*/ 4 h 88"/>
                <a:gd name="T50" fmla="*/ 38 w 84"/>
                <a:gd name="T51" fmla="*/ 2 h 88"/>
                <a:gd name="T52" fmla="*/ 42 w 84"/>
                <a:gd name="T53" fmla="*/ 0 h 88"/>
                <a:gd name="T54" fmla="*/ 50 w 84"/>
                <a:gd name="T55" fmla="*/ 0 h 88"/>
                <a:gd name="T56" fmla="*/ 58 w 84"/>
                <a:gd name="T57" fmla="*/ 2 h 88"/>
                <a:gd name="T58" fmla="*/ 64 w 84"/>
                <a:gd name="T59" fmla="*/ 0 h 88"/>
                <a:gd name="T60" fmla="*/ 72 w 84"/>
                <a:gd name="T61" fmla="*/ 0 h 88"/>
                <a:gd name="T62" fmla="*/ 76 w 84"/>
                <a:gd name="T63" fmla="*/ 4 h 88"/>
                <a:gd name="T64" fmla="*/ 78 w 84"/>
                <a:gd name="T65" fmla="*/ 12 h 88"/>
                <a:gd name="T66" fmla="*/ 82 w 84"/>
                <a:gd name="T67" fmla="*/ 32 h 88"/>
                <a:gd name="T68" fmla="*/ 80 w 84"/>
                <a:gd name="T69" fmla="*/ 46 h 88"/>
                <a:gd name="T70" fmla="*/ 76 w 84"/>
                <a:gd name="T71" fmla="*/ 68 h 88"/>
                <a:gd name="T72" fmla="*/ 84 w 84"/>
                <a:gd name="T73" fmla="*/ 88 h 88"/>
                <a:gd name="T74" fmla="*/ 42 w 84"/>
                <a:gd name="T75" fmla="*/ 8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4" h="88">
                  <a:moveTo>
                    <a:pt x="42" y="86"/>
                  </a:moveTo>
                  <a:lnTo>
                    <a:pt x="42" y="84"/>
                  </a:lnTo>
                  <a:lnTo>
                    <a:pt x="44" y="82"/>
                  </a:lnTo>
                  <a:lnTo>
                    <a:pt x="44" y="78"/>
                  </a:lnTo>
                  <a:lnTo>
                    <a:pt x="46" y="74"/>
                  </a:lnTo>
                  <a:lnTo>
                    <a:pt x="44" y="68"/>
                  </a:lnTo>
                  <a:lnTo>
                    <a:pt x="44" y="68"/>
                  </a:lnTo>
                  <a:lnTo>
                    <a:pt x="42" y="66"/>
                  </a:lnTo>
                  <a:lnTo>
                    <a:pt x="40" y="64"/>
                  </a:lnTo>
                  <a:lnTo>
                    <a:pt x="36" y="64"/>
                  </a:lnTo>
                  <a:lnTo>
                    <a:pt x="32" y="64"/>
                  </a:lnTo>
                  <a:lnTo>
                    <a:pt x="32" y="64"/>
                  </a:lnTo>
                  <a:lnTo>
                    <a:pt x="30" y="64"/>
                  </a:lnTo>
                  <a:lnTo>
                    <a:pt x="28" y="62"/>
                  </a:lnTo>
                  <a:lnTo>
                    <a:pt x="26" y="58"/>
                  </a:lnTo>
                  <a:lnTo>
                    <a:pt x="26" y="54"/>
                  </a:lnTo>
                  <a:lnTo>
                    <a:pt x="26" y="50"/>
                  </a:lnTo>
                  <a:lnTo>
                    <a:pt x="26" y="48"/>
                  </a:lnTo>
                  <a:lnTo>
                    <a:pt x="24" y="46"/>
                  </a:lnTo>
                  <a:lnTo>
                    <a:pt x="24" y="46"/>
                  </a:lnTo>
                  <a:lnTo>
                    <a:pt x="22" y="44"/>
                  </a:lnTo>
                  <a:lnTo>
                    <a:pt x="18" y="42"/>
                  </a:lnTo>
                  <a:lnTo>
                    <a:pt x="14" y="44"/>
                  </a:lnTo>
                  <a:lnTo>
                    <a:pt x="10" y="48"/>
                  </a:lnTo>
                  <a:lnTo>
                    <a:pt x="10" y="46"/>
                  </a:lnTo>
                  <a:lnTo>
                    <a:pt x="10" y="44"/>
                  </a:lnTo>
                  <a:lnTo>
                    <a:pt x="10" y="40"/>
                  </a:lnTo>
                  <a:lnTo>
                    <a:pt x="10" y="36"/>
                  </a:lnTo>
                  <a:lnTo>
                    <a:pt x="10" y="36"/>
                  </a:lnTo>
                  <a:lnTo>
                    <a:pt x="8" y="32"/>
                  </a:lnTo>
                  <a:lnTo>
                    <a:pt x="6" y="28"/>
                  </a:lnTo>
                  <a:lnTo>
                    <a:pt x="4" y="24"/>
                  </a:lnTo>
                  <a:lnTo>
                    <a:pt x="2" y="20"/>
                  </a:lnTo>
                  <a:lnTo>
                    <a:pt x="2" y="14"/>
                  </a:lnTo>
                  <a:lnTo>
                    <a:pt x="0" y="10"/>
                  </a:lnTo>
                  <a:lnTo>
                    <a:pt x="0" y="6"/>
                  </a:lnTo>
                  <a:lnTo>
                    <a:pt x="2" y="6"/>
                  </a:lnTo>
                  <a:lnTo>
                    <a:pt x="6" y="8"/>
                  </a:lnTo>
                  <a:lnTo>
                    <a:pt x="10" y="8"/>
                  </a:lnTo>
                  <a:lnTo>
                    <a:pt x="16" y="6"/>
                  </a:lnTo>
                  <a:lnTo>
                    <a:pt x="20" y="4"/>
                  </a:lnTo>
                  <a:lnTo>
                    <a:pt x="22" y="4"/>
                  </a:lnTo>
                  <a:lnTo>
                    <a:pt x="22" y="2"/>
                  </a:lnTo>
                  <a:lnTo>
                    <a:pt x="24" y="0"/>
                  </a:lnTo>
                  <a:lnTo>
                    <a:pt x="28" y="0"/>
                  </a:lnTo>
                  <a:lnTo>
                    <a:pt x="30" y="2"/>
                  </a:lnTo>
                  <a:lnTo>
                    <a:pt x="30" y="4"/>
                  </a:lnTo>
                  <a:lnTo>
                    <a:pt x="32" y="4"/>
                  </a:lnTo>
                  <a:lnTo>
                    <a:pt x="34" y="6"/>
                  </a:lnTo>
                  <a:lnTo>
                    <a:pt x="36" y="4"/>
                  </a:lnTo>
                  <a:lnTo>
                    <a:pt x="38" y="2"/>
                  </a:lnTo>
                  <a:lnTo>
                    <a:pt x="38" y="2"/>
                  </a:lnTo>
                  <a:lnTo>
                    <a:pt x="40" y="2"/>
                  </a:lnTo>
                  <a:lnTo>
                    <a:pt x="42" y="0"/>
                  </a:lnTo>
                  <a:lnTo>
                    <a:pt x="46" y="0"/>
                  </a:lnTo>
                  <a:lnTo>
                    <a:pt x="50" y="0"/>
                  </a:lnTo>
                  <a:lnTo>
                    <a:pt x="56" y="2"/>
                  </a:lnTo>
                  <a:lnTo>
                    <a:pt x="58" y="2"/>
                  </a:lnTo>
                  <a:lnTo>
                    <a:pt x="62" y="2"/>
                  </a:lnTo>
                  <a:lnTo>
                    <a:pt x="64" y="0"/>
                  </a:lnTo>
                  <a:lnTo>
                    <a:pt x="68" y="0"/>
                  </a:lnTo>
                  <a:lnTo>
                    <a:pt x="72" y="0"/>
                  </a:lnTo>
                  <a:lnTo>
                    <a:pt x="74" y="2"/>
                  </a:lnTo>
                  <a:lnTo>
                    <a:pt x="76" y="4"/>
                  </a:lnTo>
                  <a:lnTo>
                    <a:pt x="76" y="8"/>
                  </a:lnTo>
                  <a:lnTo>
                    <a:pt x="78" y="12"/>
                  </a:lnTo>
                  <a:lnTo>
                    <a:pt x="80" y="20"/>
                  </a:lnTo>
                  <a:lnTo>
                    <a:pt x="82" y="32"/>
                  </a:lnTo>
                  <a:lnTo>
                    <a:pt x="80" y="42"/>
                  </a:lnTo>
                  <a:lnTo>
                    <a:pt x="80" y="46"/>
                  </a:lnTo>
                  <a:lnTo>
                    <a:pt x="78" y="56"/>
                  </a:lnTo>
                  <a:lnTo>
                    <a:pt x="76" y="68"/>
                  </a:lnTo>
                  <a:lnTo>
                    <a:pt x="78" y="76"/>
                  </a:lnTo>
                  <a:lnTo>
                    <a:pt x="84" y="88"/>
                  </a:lnTo>
                  <a:lnTo>
                    <a:pt x="66" y="82"/>
                  </a:lnTo>
                  <a:lnTo>
                    <a:pt x="42" y="86"/>
                  </a:lnTo>
                </a:path>
              </a:pathLst>
            </a:custGeom>
            <a:grpFill/>
            <a:ln w="6350">
              <a:solidFill>
                <a:schemeClr val="bg1"/>
              </a:solidFill>
              <a:prstDash val="solid"/>
              <a:round/>
              <a:headEnd/>
              <a:tailEnd/>
            </a:ln>
          </p:spPr>
          <p:txBody>
            <a:bodyPr/>
            <a:lstStyle/>
            <a:p>
              <a:endParaRPr lang="ru-RU"/>
            </a:p>
          </p:txBody>
        </p:sp>
        <p:sp>
          <p:nvSpPr>
            <p:cNvPr id="83" name="Freeform 270">
              <a:extLst>
                <a:ext uri="{FF2B5EF4-FFF2-40B4-BE49-F238E27FC236}">
                  <a16:creationId xmlns:a16="http://schemas.microsoft.com/office/drawing/2014/main" id="{379317B0-4FA0-40AE-8CCE-A25350596F20}"/>
                </a:ext>
              </a:extLst>
            </p:cNvPr>
            <p:cNvSpPr>
              <a:spLocks/>
            </p:cNvSpPr>
            <p:nvPr/>
          </p:nvSpPr>
          <p:spPr bwMode="gray">
            <a:xfrm>
              <a:off x="773" y="2924"/>
              <a:ext cx="74" cy="38"/>
            </a:xfrm>
            <a:custGeom>
              <a:avLst/>
              <a:gdLst>
                <a:gd name="T0" fmla="*/ 28 w 74"/>
                <a:gd name="T1" fmla="*/ 8 h 38"/>
                <a:gd name="T2" fmla="*/ 28 w 74"/>
                <a:gd name="T3" fmla="*/ 8 h 38"/>
                <a:gd name="T4" fmla="*/ 24 w 74"/>
                <a:gd name="T5" fmla="*/ 8 h 38"/>
                <a:gd name="T6" fmla="*/ 20 w 74"/>
                <a:gd name="T7" fmla="*/ 8 h 38"/>
                <a:gd name="T8" fmla="*/ 16 w 74"/>
                <a:gd name="T9" fmla="*/ 10 h 38"/>
                <a:gd name="T10" fmla="*/ 12 w 74"/>
                <a:gd name="T11" fmla="*/ 12 h 38"/>
                <a:gd name="T12" fmla="*/ 8 w 74"/>
                <a:gd name="T13" fmla="*/ 16 h 38"/>
                <a:gd name="T14" fmla="*/ 4 w 74"/>
                <a:gd name="T15" fmla="*/ 22 h 38"/>
                <a:gd name="T16" fmla="*/ 0 w 74"/>
                <a:gd name="T17" fmla="*/ 38 h 38"/>
                <a:gd name="T18" fmla="*/ 0 w 74"/>
                <a:gd name="T19" fmla="*/ 38 h 38"/>
                <a:gd name="T20" fmla="*/ 2 w 74"/>
                <a:gd name="T21" fmla="*/ 38 h 38"/>
                <a:gd name="T22" fmla="*/ 6 w 74"/>
                <a:gd name="T23" fmla="*/ 36 h 38"/>
                <a:gd name="T24" fmla="*/ 10 w 74"/>
                <a:gd name="T25" fmla="*/ 36 h 38"/>
                <a:gd name="T26" fmla="*/ 16 w 74"/>
                <a:gd name="T27" fmla="*/ 38 h 38"/>
                <a:gd name="T28" fmla="*/ 16 w 74"/>
                <a:gd name="T29" fmla="*/ 38 h 38"/>
                <a:gd name="T30" fmla="*/ 18 w 74"/>
                <a:gd name="T31" fmla="*/ 38 h 38"/>
                <a:gd name="T32" fmla="*/ 22 w 74"/>
                <a:gd name="T33" fmla="*/ 38 h 38"/>
                <a:gd name="T34" fmla="*/ 28 w 74"/>
                <a:gd name="T35" fmla="*/ 36 h 38"/>
                <a:gd name="T36" fmla="*/ 28 w 74"/>
                <a:gd name="T37" fmla="*/ 36 h 38"/>
                <a:gd name="T38" fmla="*/ 30 w 74"/>
                <a:gd name="T39" fmla="*/ 36 h 38"/>
                <a:gd name="T40" fmla="*/ 32 w 74"/>
                <a:gd name="T41" fmla="*/ 36 h 38"/>
                <a:gd name="T42" fmla="*/ 36 w 74"/>
                <a:gd name="T43" fmla="*/ 36 h 38"/>
                <a:gd name="T44" fmla="*/ 36 w 74"/>
                <a:gd name="T45" fmla="*/ 36 h 38"/>
                <a:gd name="T46" fmla="*/ 36 w 74"/>
                <a:gd name="T47" fmla="*/ 34 h 38"/>
                <a:gd name="T48" fmla="*/ 36 w 74"/>
                <a:gd name="T49" fmla="*/ 32 h 38"/>
                <a:gd name="T50" fmla="*/ 38 w 74"/>
                <a:gd name="T51" fmla="*/ 30 h 38"/>
                <a:gd name="T52" fmla="*/ 40 w 74"/>
                <a:gd name="T53" fmla="*/ 28 h 38"/>
                <a:gd name="T54" fmla="*/ 40 w 74"/>
                <a:gd name="T55" fmla="*/ 26 h 38"/>
                <a:gd name="T56" fmla="*/ 42 w 74"/>
                <a:gd name="T57" fmla="*/ 24 h 38"/>
                <a:gd name="T58" fmla="*/ 44 w 74"/>
                <a:gd name="T59" fmla="*/ 22 h 38"/>
                <a:gd name="T60" fmla="*/ 46 w 74"/>
                <a:gd name="T61" fmla="*/ 22 h 38"/>
                <a:gd name="T62" fmla="*/ 50 w 74"/>
                <a:gd name="T63" fmla="*/ 20 h 38"/>
                <a:gd name="T64" fmla="*/ 60 w 74"/>
                <a:gd name="T65" fmla="*/ 20 h 38"/>
                <a:gd name="T66" fmla="*/ 62 w 74"/>
                <a:gd name="T67" fmla="*/ 20 h 38"/>
                <a:gd name="T68" fmla="*/ 64 w 74"/>
                <a:gd name="T69" fmla="*/ 22 h 38"/>
                <a:gd name="T70" fmla="*/ 68 w 74"/>
                <a:gd name="T71" fmla="*/ 22 h 38"/>
                <a:gd name="T72" fmla="*/ 70 w 74"/>
                <a:gd name="T73" fmla="*/ 22 h 38"/>
                <a:gd name="T74" fmla="*/ 72 w 74"/>
                <a:gd name="T75" fmla="*/ 22 h 38"/>
                <a:gd name="T76" fmla="*/ 74 w 74"/>
                <a:gd name="T77" fmla="*/ 20 h 38"/>
                <a:gd name="T78" fmla="*/ 74 w 74"/>
                <a:gd name="T79" fmla="*/ 20 h 38"/>
                <a:gd name="T80" fmla="*/ 74 w 74"/>
                <a:gd name="T81" fmla="*/ 18 h 38"/>
                <a:gd name="T82" fmla="*/ 72 w 74"/>
                <a:gd name="T83" fmla="*/ 16 h 38"/>
                <a:gd name="T84" fmla="*/ 70 w 74"/>
                <a:gd name="T85" fmla="*/ 16 h 38"/>
                <a:gd name="T86" fmla="*/ 66 w 74"/>
                <a:gd name="T87" fmla="*/ 14 h 38"/>
                <a:gd name="T88" fmla="*/ 64 w 74"/>
                <a:gd name="T89" fmla="*/ 12 h 38"/>
                <a:gd name="T90" fmla="*/ 62 w 74"/>
                <a:gd name="T91" fmla="*/ 8 h 38"/>
                <a:gd name="T92" fmla="*/ 60 w 74"/>
                <a:gd name="T93" fmla="*/ 4 h 38"/>
                <a:gd name="T94" fmla="*/ 60 w 74"/>
                <a:gd name="T95" fmla="*/ 2 h 38"/>
                <a:gd name="T96" fmla="*/ 58 w 74"/>
                <a:gd name="T97" fmla="*/ 0 h 38"/>
                <a:gd name="T98" fmla="*/ 58 w 74"/>
                <a:gd name="T99" fmla="*/ 0 h 38"/>
                <a:gd name="T100" fmla="*/ 56 w 74"/>
                <a:gd name="T101" fmla="*/ 0 h 38"/>
                <a:gd name="T102" fmla="*/ 54 w 74"/>
                <a:gd name="T103" fmla="*/ 2 h 38"/>
                <a:gd name="T104" fmla="*/ 50 w 74"/>
                <a:gd name="T105" fmla="*/ 2 h 38"/>
                <a:gd name="T106" fmla="*/ 46 w 74"/>
                <a:gd name="T107" fmla="*/ 4 h 38"/>
                <a:gd name="T108" fmla="*/ 40 w 74"/>
                <a:gd name="T109" fmla="*/ 6 h 38"/>
                <a:gd name="T110" fmla="*/ 36 w 74"/>
                <a:gd name="T111" fmla="*/ 8 h 38"/>
                <a:gd name="T112" fmla="*/ 28 w 74"/>
                <a:gd name="T113"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4" h="38">
                  <a:moveTo>
                    <a:pt x="28" y="8"/>
                  </a:moveTo>
                  <a:lnTo>
                    <a:pt x="28" y="8"/>
                  </a:lnTo>
                  <a:lnTo>
                    <a:pt x="24" y="8"/>
                  </a:lnTo>
                  <a:lnTo>
                    <a:pt x="20" y="8"/>
                  </a:lnTo>
                  <a:lnTo>
                    <a:pt x="16" y="10"/>
                  </a:lnTo>
                  <a:lnTo>
                    <a:pt x="12" y="12"/>
                  </a:lnTo>
                  <a:lnTo>
                    <a:pt x="8" y="16"/>
                  </a:lnTo>
                  <a:lnTo>
                    <a:pt x="4" y="22"/>
                  </a:lnTo>
                  <a:lnTo>
                    <a:pt x="0" y="38"/>
                  </a:lnTo>
                  <a:lnTo>
                    <a:pt x="0" y="38"/>
                  </a:lnTo>
                  <a:lnTo>
                    <a:pt x="2" y="38"/>
                  </a:lnTo>
                  <a:lnTo>
                    <a:pt x="6" y="36"/>
                  </a:lnTo>
                  <a:lnTo>
                    <a:pt x="10" y="36"/>
                  </a:lnTo>
                  <a:lnTo>
                    <a:pt x="16" y="38"/>
                  </a:lnTo>
                  <a:lnTo>
                    <a:pt x="16" y="38"/>
                  </a:lnTo>
                  <a:lnTo>
                    <a:pt x="18" y="38"/>
                  </a:lnTo>
                  <a:lnTo>
                    <a:pt x="22" y="38"/>
                  </a:lnTo>
                  <a:lnTo>
                    <a:pt x="28" y="36"/>
                  </a:lnTo>
                  <a:lnTo>
                    <a:pt x="28" y="36"/>
                  </a:lnTo>
                  <a:lnTo>
                    <a:pt x="30" y="36"/>
                  </a:lnTo>
                  <a:lnTo>
                    <a:pt x="32" y="36"/>
                  </a:lnTo>
                  <a:lnTo>
                    <a:pt x="36" y="36"/>
                  </a:lnTo>
                  <a:lnTo>
                    <a:pt x="36" y="36"/>
                  </a:lnTo>
                  <a:lnTo>
                    <a:pt x="36" y="34"/>
                  </a:lnTo>
                  <a:lnTo>
                    <a:pt x="36" y="32"/>
                  </a:lnTo>
                  <a:lnTo>
                    <a:pt x="38" y="30"/>
                  </a:lnTo>
                  <a:lnTo>
                    <a:pt x="40" y="28"/>
                  </a:lnTo>
                  <a:lnTo>
                    <a:pt x="40" y="26"/>
                  </a:lnTo>
                  <a:lnTo>
                    <a:pt x="42" y="24"/>
                  </a:lnTo>
                  <a:lnTo>
                    <a:pt x="44" y="22"/>
                  </a:lnTo>
                  <a:lnTo>
                    <a:pt x="46" y="22"/>
                  </a:lnTo>
                  <a:lnTo>
                    <a:pt x="50" y="20"/>
                  </a:lnTo>
                  <a:lnTo>
                    <a:pt x="60" y="20"/>
                  </a:lnTo>
                  <a:lnTo>
                    <a:pt x="62" y="20"/>
                  </a:lnTo>
                  <a:lnTo>
                    <a:pt x="64" y="22"/>
                  </a:lnTo>
                  <a:lnTo>
                    <a:pt x="68" y="22"/>
                  </a:lnTo>
                  <a:lnTo>
                    <a:pt x="70" y="22"/>
                  </a:lnTo>
                  <a:lnTo>
                    <a:pt x="72" y="22"/>
                  </a:lnTo>
                  <a:lnTo>
                    <a:pt x="74" y="20"/>
                  </a:lnTo>
                  <a:lnTo>
                    <a:pt x="74" y="20"/>
                  </a:lnTo>
                  <a:lnTo>
                    <a:pt x="74" y="18"/>
                  </a:lnTo>
                  <a:lnTo>
                    <a:pt x="72" y="16"/>
                  </a:lnTo>
                  <a:lnTo>
                    <a:pt x="70" y="16"/>
                  </a:lnTo>
                  <a:lnTo>
                    <a:pt x="66" y="14"/>
                  </a:lnTo>
                  <a:lnTo>
                    <a:pt x="64" y="12"/>
                  </a:lnTo>
                  <a:lnTo>
                    <a:pt x="62" y="8"/>
                  </a:lnTo>
                  <a:lnTo>
                    <a:pt x="60" y="4"/>
                  </a:lnTo>
                  <a:lnTo>
                    <a:pt x="60" y="2"/>
                  </a:lnTo>
                  <a:lnTo>
                    <a:pt x="58" y="0"/>
                  </a:lnTo>
                  <a:lnTo>
                    <a:pt x="58" y="0"/>
                  </a:lnTo>
                  <a:lnTo>
                    <a:pt x="56" y="0"/>
                  </a:lnTo>
                  <a:lnTo>
                    <a:pt x="54" y="2"/>
                  </a:lnTo>
                  <a:lnTo>
                    <a:pt x="50" y="2"/>
                  </a:lnTo>
                  <a:lnTo>
                    <a:pt x="46" y="4"/>
                  </a:lnTo>
                  <a:lnTo>
                    <a:pt x="40" y="6"/>
                  </a:lnTo>
                  <a:lnTo>
                    <a:pt x="36" y="8"/>
                  </a:lnTo>
                  <a:lnTo>
                    <a:pt x="28" y="8"/>
                  </a:lnTo>
                </a:path>
              </a:pathLst>
            </a:custGeom>
            <a:grpFill/>
            <a:ln w="6350">
              <a:solidFill>
                <a:schemeClr val="bg1"/>
              </a:solidFill>
              <a:prstDash val="solid"/>
              <a:round/>
              <a:headEnd/>
              <a:tailEnd/>
            </a:ln>
          </p:spPr>
          <p:txBody>
            <a:bodyPr/>
            <a:lstStyle/>
            <a:p>
              <a:endParaRPr lang="ru-RU"/>
            </a:p>
          </p:txBody>
        </p:sp>
        <p:sp>
          <p:nvSpPr>
            <p:cNvPr id="84" name="Freeform 271">
              <a:extLst>
                <a:ext uri="{FF2B5EF4-FFF2-40B4-BE49-F238E27FC236}">
                  <a16:creationId xmlns:a16="http://schemas.microsoft.com/office/drawing/2014/main" id="{BDC7D51B-50D5-4657-9463-0334C44902C6}"/>
                </a:ext>
              </a:extLst>
            </p:cNvPr>
            <p:cNvSpPr>
              <a:spLocks/>
            </p:cNvSpPr>
            <p:nvPr/>
          </p:nvSpPr>
          <p:spPr bwMode="gray">
            <a:xfrm>
              <a:off x="809" y="2944"/>
              <a:ext cx="32" cy="106"/>
            </a:xfrm>
            <a:custGeom>
              <a:avLst/>
              <a:gdLst>
                <a:gd name="T0" fmla="*/ 14 w 32"/>
                <a:gd name="T1" fmla="*/ 0 h 106"/>
                <a:gd name="T2" fmla="*/ 14 w 32"/>
                <a:gd name="T3" fmla="*/ 0 h 106"/>
                <a:gd name="T4" fmla="*/ 12 w 32"/>
                <a:gd name="T5" fmla="*/ 0 h 106"/>
                <a:gd name="T6" fmla="*/ 8 w 32"/>
                <a:gd name="T7" fmla="*/ 2 h 106"/>
                <a:gd name="T8" fmla="*/ 6 w 32"/>
                <a:gd name="T9" fmla="*/ 4 h 106"/>
                <a:gd name="T10" fmla="*/ 4 w 32"/>
                <a:gd name="T11" fmla="*/ 6 h 106"/>
                <a:gd name="T12" fmla="*/ 4 w 32"/>
                <a:gd name="T13" fmla="*/ 8 h 106"/>
                <a:gd name="T14" fmla="*/ 4 w 32"/>
                <a:gd name="T15" fmla="*/ 10 h 106"/>
                <a:gd name="T16" fmla="*/ 2 w 32"/>
                <a:gd name="T17" fmla="*/ 12 h 106"/>
                <a:gd name="T18" fmla="*/ 0 w 32"/>
                <a:gd name="T19" fmla="*/ 12 h 106"/>
                <a:gd name="T20" fmla="*/ 0 w 32"/>
                <a:gd name="T21" fmla="*/ 14 h 106"/>
                <a:gd name="T22" fmla="*/ 2 w 32"/>
                <a:gd name="T23" fmla="*/ 18 h 106"/>
                <a:gd name="T24" fmla="*/ 2 w 32"/>
                <a:gd name="T25" fmla="*/ 24 h 106"/>
                <a:gd name="T26" fmla="*/ 4 w 32"/>
                <a:gd name="T27" fmla="*/ 28 h 106"/>
                <a:gd name="T28" fmla="*/ 6 w 32"/>
                <a:gd name="T29" fmla="*/ 32 h 106"/>
                <a:gd name="T30" fmla="*/ 6 w 32"/>
                <a:gd name="T31" fmla="*/ 36 h 106"/>
                <a:gd name="T32" fmla="*/ 6 w 32"/>
                <a:gd name="T33" fmla="*/ 40 h 106"/>
                <a:gd name="T34" fmla="*/ 6 w 32"/>
                <a:gd name="T35" fmla="*/ 44 h 106"/>
                <a:gd name="T36" fmla="*/ 8 w 32"/>
                <a:gd name="T37" fmla="*/ 50 h 106"/>
                <a:gd name="T38" fmla="*/ 6 w 32"/>
                <a:gd name="T39" fmla="*/ 58 h 106"/>
                <a:gd name="T40" fmla="*/ 6 w 32"/>
                <a:gd name="T41" fmla="*/ 58 h 106"/>
                <a:gd name="T42" fmla="*/ 6 w 32"/>
                <a:gd name="T43" fmla="*/ 62 h 106"/>
                <a:gd name="T44" fmla="*/ 4 w 32"/>
                <a:gd name="T45" fmla="*/ 68 h 106"/>
                <a:gd name="T46" fmla="*/ 4 w 32"/>
                <a:gd name="T47" fmla="*/ 74 h 106"/>
                <a:gd name="T48" fmla="*/ 2 w 32"/>
                <a:gd name="T49" fmla="*/ 80 h 106"/>
                <a:gd name="T50" fmla="*/ 2 w 32"/>
                <a:gd name="T51" fmla="*/ 88 h 106"/>
                <a:gd name="T52" fmla="*/ 10 w 32"/>
                <a:gd name="T53" fmla="*/ 104 h 106"/>
                <a:gd name="T54" fmla="*/ 28 w 32"/>
                <a:gd name="T55" fmla="*/ 106 h 106"/>
                <a:gd name="T56" fmla="*/ 28 w 32"/>
                <a:gd name="T57" fmla="*/ 102 h 106"/>
                <a:gd name="T58" fmla="*/ 30 w 32"/>
                <a:gd name="T59" fmla="*/ 88 h 106"/>
                <a:gd name="T60" fmla="*/ 32 w 32"/>
                <a:gd name="T61" fmla="*/ 74 h 106"/>
                <a:gd name="T62" fmla="*/ 32 w 32"/>
                <a:gd name="T63" fmla="*/ 62 h 106"/>
                <a:gd name="T64" fmla="*/ 32 w 32"/>
                <a:gd name="T65" fmla="*/ 50 h 106"/>
                <a:gd name="T66" fmla="*/ 30 w 32"/>
                <a:gd name="T67" fmla="*/ 40 h 106"/>
                <a:gd name="T68" fmla="*/ 30 w 32"/>
                <a:gd name="T69" fmla="*/ 36 h 106"/>
                <a:gd name="T70" fmla="*/ 24 w 32"/>
                <a:gd name="T71" fmla="*/ 8 h 106"/>
                <a:gd name="T72" fmla="*/ 20 w 32"/>
                <a:gd name="T73" fmla="*/ 2 h 106"/>
                <a:gd name="T74" fmla="*/ 14 w 32"/>
                <a:gd name="T75"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 h="106">
                  <a:moveTo>
                    <a:pt x="14" y="0"/>
                  </a:moveTo>
                  <a:lnTo>
                    <a:pt x="14" y="0"/>
                  </a:lnTo>
                  <a:lnTo>
                    <a:pt x="12" y="0"/>
                  </a:lnTo>
                  <a:lnTo>
                    <a:pt x="8" y="2"/>
                  </a:lnTo>
                  <a:lnTo>
                    <a:pt x="6" y="4"/>
                  </a:lnTo>
                  <a:lnTo>
                    <a:pt x="4" y="6"/>
                  </a:lnTo>
                  <a:lnTo>
                    <a:pt x="4" y="8"/>
                  </a:lnTo>
                  <a:lnTo>
                    <a:pt x="4" y="10"/>
                  </a:lnTo>
                  <a:lnTo>
                    <a:pt x="2" y="12"/>
                  </a:lnTo>
                  <a:lnTo>
                    <a:pt x="0" y="12"/>
                  </a:lnTo>
                  <a:lnTo>
                    <a:pt x="0" y="14"/>
                  </a:lnTo>
                  <a:lnTo>
                    <a:pt x="2" y="18"/>
                  </a:lnTo>
                  <a:lnTo>
                    <a:pt x="2" y="24"/>
                  </a:lnTo>
                  <a:lnTo>
                    <a:pt x="4" y="28"/>
                  </a:lnTo>
                  <a:lnTo>
                    <a:pt x="6" y="32"/>
                  </a:lnTo>
                  <a:lnTo>
                    <a:pt x="6" y="36"/>
                  </a:lnTo>
                  <a:lnTo>
                    <a:pt x="6" y="40"/>
                  </a:lnTo>
                  <a:lnTo>
                    <a:pt x="6" y="44"/>
                  </a:lnTo>
                  <a:lnTo>
                    <a:pt x="8" y="50"/>
                  </a:lnTo>
                  <a:lnTo>
                    <a:pt x="6" y="58"/>
                  </a:lnTo>
                  <a:lnTo>
                    <a:pt x="6" y="58"/>
                  </a:lnTo>
                  <a:lnTo>
                    <a:pt x="6" y="62"/>
                  </a:lnTo>
                  <a:lnTo>
                    <a:pt x="4" y="68"/>
                  </a:lnTo>
                  <a:lnTo>
                    <a:pt x="4" y="74"/>
                  </a:lnTo>
                  <a:lnTo>
                    <a:pt x="2" y="80"/>
                  </a:lnTo>
                  <a:lnTo>
                    <a:pt x="2" y="88"/>
                  </a:lnTo>
                  <a:lnTo>
                    <a:pt x="10" y="104"/>
                  </a:lnTo>
                  <a:lnTo>
                    <a:pt x="28" y="106"/>
                  </a:lnTo>
                  <a:lnTo>
                    <a:pt x="28" y="102"/>
                  </a:lnTo>
                  <a:lnTo>
                    <a:pt x="30" y="88"/>
                  </a:lnTo>
                  <a:lnTo>
                    <a:pt x="32" y="74"/>
                  </a:lnTo>
                  <a:lnTo>
                    <a:pt x="32" y="62"/>
                  </a:lnTo>
                  <a:lnTo>
                    <a:pt x="32" y="50"/>
                  </a:lnTo>
                  <a:lnTo>
                    <a:pt x="30" y="40"/>
                  </a:lnTo>
                  <a:lnTo>
                    <a:pt x="30" y="36"/>
                  </a:lnTo>
                  <a:lnTo>
                    <a:pt x="24" y="8"/>
                  </a:lnTo>
                  <a:lnTo>
                    <a:pt x="20" y="2"/>
                  </a:lnTo>
                  <a:lnTo>
                    <a:pt x="14" y="0"/>
                  </a:lnTo>
                </a:path>
              </a:pathLst>
            </a:custGeom>
            <a:grpFill/>
            <a:ln w="6350">
              <a:solidFill>
                <a:schemeClr val="bg1"/>
              </a:solidFill>
              <a:prstDash val="solid"/>
              <a:round/>
              <a:headEnd/>
              <a:tailEnd/>
            </a:ln>
          </p:spPr>
          <p:txBody>
            <a:bodyPr/>
            <a:lstStyle/>
            <a:p>
              <a:endParaRPr lang="ru-RU"/>
            </a:p>
          </p:txBody>
        </p:sp>
        <p:sp>
          <p:nvSpPr>
            <p:cNvPr id="85" name="Freeform 272">
              <a:extLst>
                <a:ext uri="{FF2B5EF4-FFF2-40B4-BE49-F238E27FC236}">
                  <a16:creationId xmlns:a16="http://schemas.microsoft.com/office/drawing/2014/main" id="{F38F4183-4686-45E2-8145-75F575506CFD}"/>
                </a:ext>
              </a:extLst>
            </p:cNvPr>
            <p:cNvSpPr>
              <a:spLocks/>
            </p:cNvSpPr>
            <p:nvPr/>
          </p:nvSpPr>
          <p:spPr bwMode="gray">
            <a:xfrm>
              <a:off x="829" y="2944"/>
              <a:ext cx="26" cy="106"/>
            </a:xfrm>
            <a:custGeom>
              <a:avLst/>
              <a:gdLst>
                <a:gd name="T0" fmla="*/ 0 w 26"/>
                <a:gd name="T1" fmla="*/ 2 h 106"/>
                <a:gd name="T2" fmla="*/ 0 w 26"/>
                <a:gd name="T3" fmla="*/ 2 h 106"/>
                <a:gd name="T4" fmla="*/ 4 w 26"/>
                <a:gd name="T5" fmla="*/ 0 h 106"/>
                <a:gd name="T6" fmla="*/ 8 w 26"/>
                <a:gd name="T7" fmla="*/ 2 h 106"/>
                <a:gd name="T8" fmla="*/ 14 w 26"/>
                <a:gd name="T9" fmla="*/ 2 h 106"/>
                <a:gd name="T10" fmla="*/ 14 w 26"/>
                <a:gd name="T11" fmla="*/ 4 h 106"/>
                <a:gd name="T12" fmla="*/ 14 w 26"/>
                <a:gd name="T13" fmla="*/ 6 h 106"/>
                <a:gd name="T14" fmla="*/ 14 w 26"/>
                <a:gd name="T15" fmla="*/ 8 h 106"/>
                <a:gd name="T16" fmla="*/ 14 w 26"/>
                <a:gd name="T17" fmla="*/ 10 h 106"/>
                <a:gd name="T18" fmla="*/ 16 w 26"/>
                <a:gd name="T19" fmla="*/ 12 h 106"/>
                <a:gd name="T20" fmla="*/ 18 w 26"/>
                <a:gd name="T21" fmla="*/ 14 h 106"/>
                <a:gd name="T22" fmla="*/ 18 w 26"/>
                <a:gd name="T23" fmla="*/ 14 h 106"/>
                <a:gd name="T24" fmla="*/ 20 w 26"/>
                <a:gd name="T25" fmla="*/ 18 h 106"/>
                <a:gd name="T26" fmla="*/ 24 w 26"/>
                <a:gd name="T27" fmla="*/ 22 h 106"/>
                <a:gd name="T28" fmla="*/ 24 w 26"/>
                <a:gd name="T29" fmla="*/ 28 h 106"/>
                <a:gd name="T30" fmla="*/ 26 w 26"/>
                <a:gd name="T31" fmla="*/ 36 h 106"/>
                <a:gd name="T32" fmla="*/ 26 w 26"/>
                <a:gd name="T33" fmla="*/ 42 h 106"/>
                <a:gd name="T34" fmla="*/ 26 w 26"/>
                <a:gd name="T35" fmla="*/ 56 h 106"/>
                <a:gd name="T36" fmla="*/ 26 w 26"/>
                <a:gd name="T37" fmla="*/ 74 h 106"/>
                <a:gd name="T38" fmla="*/ 26 w 26"/>
                <a:gd name="T39" fmla="*/ 90 h 106"/>
                <a:gd name="T40" fmla="*/ 26 w 26"/>
                <a:gd name="T41" fmla="*/ 96 h 106"/>
                <a:gd name="T42" fmla="*/ 24 w 26"/>
                <a:gd name="T43" fmla="*/ 96 h 106"/>
                <a:gd name="T44" fmla="*/ 20 w 26"/>
                <a:gd name="T45" fmla="*/ 98 h 106"/>
                <a:gd name="T46" fmla="*/ 18 w 26"/>
                <a:gd name="T47" fmla="*/ 100 h 106"/>
                <a:gd name="T48" fmla="*/ 14 w 26"/>
                <a:gd name="T49" fmla="*/ 102 h 106"/>
                <a:gd name="T50" fmla="*/ 8 w 26"/>
                <a:gd name="T51" fmla="*/ 106 h 106"/>
                <a:gd name="T52" fmla="*/ 8 w 26"/>
                <a:gd name="T53" fmla="*/ 102 h 106"/>
                <a:gd name="T54" fmla="*/ 10 w 26"/>
                <a:gd name="T55" fmla="*/ 88 h 106"/>
                <a:gd name="T56" fmla="*/ 12 w 26"/>
                <a:gd name="T57" fmla="*/ 74 h 106"/>
                <a:gd name="T58" fmla="*/ 12 w 26"/>
                <a:gd name="T59" fmla="*/ 60 h 106"/>
                <a:gd name="T60" fmla="*/ 10 w 26"/>
                <a:gd name="T61" fmla="*/ 48 h 106"/>
                <a:gd name="T62" fmla="*/ 10 w 26"/>
                <a:gd name="T63" fmla="*/ 40 h 106"/>
                <a:gd name="T64" fmla="*/ 10 w 26"/>
                <a:gd name="T65" fmla="*/ 34 h 106"/>
                <a:gd name="T66" fmla="*/ 8 w 26"/>
                <a:gd name="T67" fmla="*/ 28 h 106"/>
                <a:gd name="T68" fmla="*/ 6 w 26"/>
                <a:gd name="T69" fmla="*/ 10 h 106"/>
                <a:gd name="T70" fmla="*/ 4 w 26"/>
                <a:gd name="T71" fmla="*/ 10 h 106"/>
                <a:gd name="T72" fmla="*/ 4 w 26"/>
                <a:gd name="T73" fmla="*/ 8 h 106"/>
                <a:gd name="T74" fmla="*/ 2 w 26"/>
                <a:gd name="T75" fmla="*/ 4 h 106"/>
                <a:gd name="T76" fmla="*/ 2 w 26"/>
                <a:gd name="T77" fmla="*/ 2 h 106"/>
                <a:gd name="T78" fmla="*/ 0 w 26"/>
                <a:gd name="T79" fmla="*/ 2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 h="106">
                  <a:moveTo>
                    <a:pt x="0" y="2"/>
                  </a:moveTo>
                  <a:lnTo>
                    <a:pt x="0" y="2"/>
                  </a:lnTo>
                  <a:lnTo>
                    <a:pt x="4" y="0"/>
                  </a:lnTo>
                  <a:lnTo>
                    <a:pt x="8" y="2"/>
                  </a:lnTo>
                  <a:lnTo>
                    <a:pt x="14" y="2"/>
                  </a:lnTo>
                  <a:lnTo>
                    <a:pt x="14" y="4"/>
                  </a:lnTo>
                  <a:lnTo>
                    <a:pt x="14" y="6"/>
                  </a:lnTo>
                  <a:lnTo>
                    <a:pt x="14" y="8"/>
                  </a:lnTo>
                  <a:lnTo>
                    <a:pt x="14" y="10"/>
                  </a:lnTo>
                  <a:lnTo>
                    <a:pt x="16" y="12"/>
                  </a:lnTo>
                  <a:lnTo>
                    <a:pt x="18" y="14"/>
                  </a:lnTo>
                  <a:lnTo>
                    <a:pt x="18" y="14"/>
                  </a:lnTo>
                  <a:lnTo>
                    <a:pt x="20" y="18"/>
                  </a:lnTo>
                  <a:lnTo>
                    <a:pt x="24" y="22"/>
                  </a:lnTo>
                  <a:lnTo>
                    <a:pt x="24" y="28"/>
                  </a:lnTo>
                  <a:lnTo>
                    <a:pt x="26" y="36"/>
                  </a:lnTo>
                  <a:lnTo>
                    <a:pt x="26" y="42"/>
                  </a:lnTo>
                  <a:lnTo>
                    <a:pt x="26" y="56"/>
                  </a:lnTo>
                  <a:lnTo>
                    <a:pt x="26" y="74"/>
                  </a:lnTo>
                  <a:lnTo>
                    <a:pt x="26" y="90"/>
                  </a:lnTo>
                  <a:lnTo>
                    <a:pt x="26" y="96"/>
                  </a:lnTo>
                  <a:lnTo>
                    <a:pt x="24" y="96"/>
                  </a:lnTo>
                  <a:lnTo>
                    <a:pt x="20" y="98"/>
                  </a:lnTo>
                  <a:lnTo>
                    <a:pt x="18" y="100"/>
                  </a:lnTo>
                  <a:lnTo>
                    <a:pt x="14" y="102"/>
                  </a:lnTo>
                  <a:lnTo>
                    <a:pt x="8" y="106"/>
                  </a:lnTo>
                  <a:lnTo>
                    <a:pt x="8" y="102"/>
                  </a:lnTo>
                  <a:lnTo>
                    <a:pt x="10" y="88"/>
                  </a:lnTo>
                  <a:lnTo>
                    <a:pt x="12" y="74"/>
                  </a:lnTo>
                  <a:lnTo>
                    <a:pt x="12" y="60"/>
                  </a:lnTo>
                  <a:lnTo>
                    <a:pt x="10" y="48"/>
                  </a:lnTo>
                  <a:lnTo>
                    <a:pt x="10" y="40"/>
                  </a:lnTo>
                  <a:lnTo>
                    <a:pt x="10" y="34"/>
                  </a:lnTo>
                  <a:lnTo>
                    <a:pt x="8" y="28"/>
                  </a:lnTo>
                  <a:lnTo>
                    <a:pt x="6" y="10"/>
                  </a:lnTo>
                  <a:lnTo>
                    <a:pt x="4" y="10"/>
                  </a:lnTo>
                  <a:lnTo>
                    <a:pt x="4" y="8"/>
                  </a:lnTo>
                  <a:lnTo>
                    <a:pt x="2" y="4"/>
                  </a:lnTo>
                  <a:lnTo>
                    <a:pt x="2" y="2"/>
                  </a:lnTo>
                  <a:lnTo>
                    <a:pt x="0" y="2"/>
                  </a:lnTo>
                </a:path>
              </a:pathLst>
            </a:custGeom>
            <a:grpFill/>
            <a:ln w="6350">
              <a:solidFill>
                <a:schemeClr val="bg1"/>
              </a:solidFill>
              <a:prstDash val="solid"/>
              <a:round/>
              <a:headEnd/>
              <a:tailEnd/>
            </a:ln>
          </p:spPr>
          <p:txBody>
            <a:bodyPr/>
            <a:lstStyle/>
            <a:p>
              <a:endParaRPr lang="ru-RU"/>
            </a:p>
          </p:txBody>
        </p:sp>
        <p:sp>
          <p:nvSpPr>
            <p:cNvPr id="86" name="Freeform 273">
              <a:extLst>
                <a:ext uri="{FF2B5EF4-FFF2-40B4-BE49-F238E27FC236}">
                  <a16:creationId xmlns:a16="http://schemas.microsoft.com/office/drawing/2014/main" id="{AD15C809-FC6B-46D3-94E1-2FE4137A9530}"/>
                </a:ext>
              </a:extLst>
            </p:cNvPr>
            <p:cNvSpPr>
              <a:spLocks/>
            </p:cNvSpPr>
            <p:nvPr/>
          </p:nvSpPr>
          <p:spPr bwMode="gray">
            <a:xfrm>
              <a:off x="841" y="2938"/>
              <a:ext cx="42" cy="102"/>
            </a:xfrm>
            <a:custGeom>
              <a:avLst/>
              <a:gdLst>
                <a:gd name="T0" fmla="*/ 14 w 42"/>
                <a:gd name="T1" fmla="*/ 102 h 102"/>
                <a:gd name="T2" fmla="*/ 14 w 42"/>
                <a:gd name="T3" fmla="*/ 96 h 102"/>
                <a:gd name="T4" fmla="*/ 14 w 42"/>
                <a:gd name="T5" fmla="*/ 82 h 102"/>
                <a:gd name="T6" fmla="*/ 14 w 42"/>
                <a:gd name="T7" fmla="*/ 64 h 102"/>
                <a:gd name="T8" fmla="*/ 14 w 42"/>
                <a:gd name="T9" fmla="*/ 46 h 102"/>
                <a:gd name="T10" fmla="*/ 14 w 42"/>
                <a:gd name="T11" fmla="*/ 36 h 102"/>
                <a:gd name="T12" fmla="*/ 12 w 42"/>
                <a:gd name="T13" fmla="*/ 30 h 102"/>
                <a:gd name="T14" fmla="*/ 8 w 42"/>
                <a:gd name="T15" fmla="*/ 24 h 102"/>
                <a:gd name="T16" fmla="*/ 6 w 42"/>
                <a:gd name="T17" fmla="*/ 20 h 102"/>
                <a:gd name="T18" fmla="*/ 2 w 42"/>
                <a:gd name="T19" fmla="*/ 18 h 102"/>
                <a:gd name="T20" fmla="*/ 0 w 42"/>
                <a:gd name="T21" fmla="*/ 12 h 102"/>
                <a:gd name="T22" fmla="*/ 2 w 42"/>
                <a:gd name="T23" fmla="*/ 8 h 102"/>
                <a:gd name="T24" fmla="*/ 14 w 42"/>
                <a:gd name="T25" fmla="*/ 8 h 102"/>
                <a:gd name="T26" fmla="*/ 16 w 42"/>
                <a:gd name="T27" fmla="*/ 0 h 102"/>
                <a:gd name="T28" fmla="*/ 28 w 42"/>
                <a:gd name="T29" fmla="*/ 10 h 102"/>
                <a:gd name="T30" fmla="*/ 30 w 42"/>
                <a:gd name="T31" fmla="*/ 12 h 102"/>
                <a:gd name="T32" fmla="*/ 34 w 42"/>
                <a:gd name="T33" fmla="*/ 16 h 102"/>
                <a:gd name="T34" fmla="*/ 40 w 42"/>
                <a:gd name="T35" fmla="*/ 22 h 102"/>
                <a:gd name="T36" fmla="*/ 42 w 42"/>
                <a:gd name="T37" fmla="*/ 34 h 102"/>
                <a:gd name="T38" fmla="*/ 38 w 42"/>
                <a:gd name="T39" fmla="*/ 48 h 102"/>
                <a:gd name="T40" fmla="*/ 38 w 42"/>
                <a:gd name="T41" fmla="*/ 52 h 102"/>
                <a:gd name="T42" fmla="*/ 36 w 42"/>
                <a:gd name="T43" fmla="*/ 64 h 102"/>
                <a:gd name="T44" fmla="*/ 36 w 42"/>
                <a:gd name="T45" fmla="*/ 82 h 102"/>
                <a:gd name="T46" fmla="*/ 34 w 42"/>
                <a:gd name="T47" fmla="*/ 98 h 102"/>
                <a:gd name="T48" fmla="*/ 14 w 42"/>
                <a:gd name="T49"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102">
                  <a:moveTo>
                    <a:pt x="14" y="102"/>
                  </a:moveTo>
                  <a:lnTo>
                    <a:pt x="14" y="96"/>
                  </a:lnTo>
                  <a:lnTo>
                    <a:pt x="14" y="82"/>
                  </a:lnTo>
                  <a:lnTo>
                    <a:pt x="14" y="64"/>
                  </a:lnTo>
                  <a:lnTo>
                    <a:pt x="14" y="46"/>
                  </a:lnTo>
                  <a:lnTo>
                    <a:pt x="14" y="36"/>
                  </a:lnTo>
                  <a:lnTo>
                    <a:pt x="12" y="30"/>
                  </a:lnTo>
                  <a:lnTo>
                    <a:pt x="8" y="24"/>
                  </a:lnTo>
                  <a:lnTo>
                    <a:pt x="6" y="20"/>
                  </a:lnTo>
                  <a:lnTo>
                    <a:pt x="2" y="18"/>
                  </a:lnTo>
                  <a:lnTo>
                    <a:pt x="0" y="12"/>
                  </a:lnTo>
                  <a:lnTo>
                    <a:pt x="2" y="8"/>
                  </a:lnTo>
                  <a:lnTo>
                    <a:pt x="14" y="8"/>
                  </a:lnTo>
                  <a:lnTo>
                    <a:pt x="16" y="0"/>
                  </a:lnTo>
                  <a:lnTo>
                    <a:pt x="28" y="10"/>
                  </a:lnTo>
                  <a:lnTo>
                    <a:pt x="30" y="12"/>
                  </a:lnTo>
                  <a:lnTo>
                    <a:pt x="34" y="16"/>
                  </a:lnTo>
                  <a:lnTo>
                    <a:pt x="40" y="22"/>
                  </a:lnTo>
                  <a:lnTo>
                    <a:pt x="42" y="34"/>
                  </a:lnTo>
                  <a:lnTo>
                    <a:pt x="38" y="48"/>
                  </a:lnTo>
                  <a:lnTo>
                    <a:pt x="38" y="52"/>
                  </a:lnTo>
                  <a:lnTo>
                    <a:pt x="36" y="64"/>
                  </a:lnTo>
                  <a:lnTo>
                    <a:pt x="36" y="82"/>
                  </a:lnTo>
                  <a:lnTo>
                    <a:pt x="34" y="98"/>
                  </a:lnTo>
                  <a:lnTo>
                    <a:pt x="14" y="102"/>
                  </a:lnTo>
                </a:path>
              </a:pathLst>
            </a:custGeom>
            <a:grpFill/>
            <a:ln w="6350">
              <a:solidFill>
                <a:schemeClr val="bg1"/>
              </a:solidFill>
              <a:prstDash val="solid"/>
              <a:round/>
              <a:headEnd/>
              <a:tailEnd/>
            </a:ln>
          </p:spPr>
          <p:txBody>
            <a:bodyPr/>
            <a:lstStyle/>
            <a:p>
              <a:endParaRPr lang="ru-RU"/>
            </a:p>
          </p:txBody>
        </p:sp>
        <p:sp>
          <p:nvSpPr>
            <p:cNvPr id="87" name="Freeform 274">
              <a:extLst>
                <a:ext uri="{FF2B5EF4-FFF2-40B4-BE49-F238E27FC236}">
                  <a16:creationId xmlns:a16="http://schemas.microsoft.com/office/drawing/2014/main" id="{F795D5DE-9FCB-441E-B2E8-6DA2BBFB6896}"/>
                </a:ext>
              </a:extLst>
            </p:cNvPr>
            <p:cNvSpPr>
              <a:spLocks/>
            </p:cNvSpPr>
            <p:nvPr/>
          </p:nvSpPr>
          <p:spPr bwMode="gray">
            <a:xfrm>
              <a:off x="683" y="2614"/>
              <a:ext cx="158" cy="126"/>
            </a:xfrm>
            <a:custGeom>
              <a:avLst/>
              <a:gdLst>
                <a:gd name="T0" fmla="*/ 0 w 158"/>
                <a:gd name="T1" fmla="*/ 120 h 126"/>
                <a:gd name="T2" fmla="*/ 2 w 158"/>
                <a:gd name="T3" fmla="*/ 118 h 126"/>
                <a:gd name="T4" fmla="*/ 2 w 158"/>
                <a:gd name="T5" fmla="*/ 116 h 126"/>
                <a:gd name="T6" fmla="*/ 14 w 158"/>
                <a:gd name="T7" fmla="*/ 112 h 126"/>
                <a:gd name="T8" fmla="*/ 22 w 158"/>
                <a:gd name="T9" fmla="*/ 106 h 126"/>
                <a:gd name="T10" fmla="*/ 30 w 158"/>
                <a:gd name="T11" fmla="*/ 98 h 126"/>
                <a:gd name="T12" fmla="*/ 38 w 158"/>
                <a:gd name="T13" fmla="*/ 90 h 126"/>
                <a:gd name="T14" fmla="*/ 44 w 158"/>
                <a:gd name="T15" fmla="*/ 82 h 126"/>
                <a:gd name="T16" fmla="*/ 46 w 158"/>
                <a:gd name="T17" fmla="*/ 80 h 126"/>
                <a:gd name="T18" fmla="*/ 46 w 158"/>
                <a:gd name="T19" fmla="*/ 68 h 126"/>
                <a:gd name="T20" fmla="*/ 50 w 158"/>
                <a:gd name="T21" fmla="*/ 60 h 126"/>
                <a:gd name="T22" fmla="*/ 56 w 158"/>
                <a:gd name="T23" fmla="*/ 54 h 126"/>
                <a:gd name="T24" fmla="*/ 60 w 158"/>
                <a:gd name="T25" fmla="*/ 48 h 126"/>
                <a:gd name="T26" fmla="*/ 60 w 158"/>
                <a:gd name="T27" fmla="*/ 44 h 126"/>
                <a:gd name="T28" fmla="*/ 64 w 158"/>
                <a:gd name="T29" fmla="*/ 40 h 126"/>
                <a:gd name="T30" fmla="*/ 66 w 158"/>
                <a:gd name="T31" fmla="*/ 36 h 126"/>
                <a:gd name="T32" fmla="*/ 70 w 158"/>
                <a:gd name="T33" fmla="*/ 34 h 126"/>
                <a:gd name="T34" fmla="*/ 74 w 158"/>
                <a:gd name="T35" fmla="*/ 32 h 126"/>
                <a:gd name="T36" fmla="*/ 76 w 158"/>
                <a:gd name="T37" fmla="*/ 30 h 126"/>
                <a:gd name="T38" fmla="*/ 78 w 158"/>
                <a:gd name="T39" fmla="*/ 30 h 126"/>
                <a:gd name="T40" fmla="*/ 76 w 158"/>
                <a:gd name="T41" fmla="*/ 20 h 126"/>
                <a:gd name="T42" fmla="*/ 76 w 158"/>
                <a:gd name="T43" fmla="*/ 14 h 126"/>
                <a:gd name="T44" fmla="*/ 78 w 158"/>
                <a:gd name="T45" fmla="*/ 8 h 126"/>
                <a:gd name="T46" fmla="*/ 78 w 158"/>
                <a:gd name="T47" fmla="*/ 4 h 126"/>
                <a:gd name="T48" fmla="*/ 80 w 158"/>
                <a:gd name="T49" fmla="*/ 0 h 126"/>
                <a:gd name="T50" fmla="*/ 80 w 158"/>
                <a:gd name="T51" fmla="*/ 0 h 126"/>
                <a:gd name="T52" fmla="*/ 82 w 158"/>
                <a:gd name="T53" fmla="*/ 0 h 126"/>
                <a:gd name="T54" fmla="*/ 84 w 158"/>
                <a:gd name="T55" fmla="*/ 2 h 126"/>
                <a:gd name="T56" fmla="*/ 88 w 158"/>
                <a:gd name="T57" fmla="*/ 4 h 126"/>
                <a:gd name="T58" fmla="*/ 92 w 158"/>
                <a:gd name="T59" fmla="*/ 6 h 126"/>
                <a:gd name="T60" fmla="*/ 98 w 158"/>
                <a:gd name="T61" fmla="*/ 8 h 126"/>
                <a:gd name="T62" fmla="*/ 104 w 158"/>
                <a:gd name="T63" fmla="*/ 10 h 126"/>
                <a:gd name="T64" fmla="*/ 114 w 158"/>
                <a:gd name="T65" fmla="*/ 12 h 126"/>
                <a:gd name="T66" fmla="*/ 126 w 158"/>
                <a:gd name="T67" fmla="*/ 12 h 126"/>
                <a:gd name="T68" fmla="*/ 134 w 158"/>
                <a:gd name="T69" fmla="*/ 12 h 126"/>
                <a:gd name="T70" fmla="*/ 136 w 158"/>
                <a:gd name="T71" fmla="*/ 12 h 126"/>
                <a:gd name="T72" fmla="*/ 138 w 158"/>
                <a:gd name="T73" fmla="*/ 12 h 126"/>
                <a:gd name="T74" fmla="*/ 142 w 158"/>
                <a:gd name="T75" fmla="*/ 14 h 126"/>
                <a:gd name="T76" fmla="*/ 144 w 158"/>
                <a:gd name="T77" fmla="*/ 18 h 126"/>
                <a:gd name="T78" fmla="*/ 146 w 158"/>
                <a:gd name="T79" fmla="*/ 22 h 126"/>
                <a:gd name="T80" fmla="*/ 146 w 158"/>
                <a:gd name="T81" fmla="*/ 28 h 126"/>
                <a:gd name="T82" fmla="*/ 146 w 158"/>
                <a:gd name="T83" fmla="*/ 34 h 126"/>
                <a:gd name="T84" fmla="*/ 146 w 158"/>
                <a:gd name="T85" fmla="*/ 38 h 126"/>
                <a:gd name="T86" fmla="*/ 148 w 158"/>
                <a:gd name="T87" fmla="*/ 42 h 126"/>
                <a:gd name="T88" fmla="*/ 150 w 158"/>
                <a:gd name="T89" fmla="*/ 46 h 126"/>
                <a:gd name="T90" fmla="*/ 158 w 158"/>
                <a:gd name="T91" fmla="*/ 54 h 126"/>
                <a:gd name="T92" fmla="*/ 156 w 158"/>
                <a:gd name="T93" fmla="*/ 54 h 126"/>
                <a:gd name="T94" fmla="*/ 154 w 158"/>
                <a:gd name="T95" fmla="*/ 54 h 126"/>
                <a:gd name="T96" fmla="*/ 150 w 158"/>
                <a:gd name="T97" fmla="*/ 54 h 126"/>
                <a:gd name="T98" fmla="*/ 146 w 158"/>
                <a:gd name="T99" fmla="*/ 54 h 126"/>
                <a:gd name="T100" fmla="*/ 142 w 158"/>
                <a:gd name="T101" fmla="*/ 54 h 126"/>
                <a:gd name="T102" fmla="*/ 140 w 158"/>
                <a:gd name="T103" fmla="*/ 56 h 126"/>
                <a:gd name="T104" fmla="*/ 136 w 158"/>
                <a:gd name="T105" fmla="*/ 58 h 126"/>
                <a:gd name="T106" fmla="*/ 136 w 158"/>
                <a:gd name="T107" fmla="*/ 62 h 126"/>
                <a:gd name="T108" fmla="*/ 134 w 158"/>
                <a:gd name="T109" fmla="*/ 74 h 126"/>
                <a:gd name="T110" fmla="*/ 82 w 158"/>
                <a:gd name="T111" fmla="*/ 92 h 126"/>
                <a:gd name="T112" fmla="*/ 68 w 158"/>
                <a:gd name="T113" fmla="*/ 96 h 126"/>
                <a:gd name="T114" fmla="*/ 60 w 158"/>
                <a:gd name="T115" fmla="*/ 104 h 126"/>
                <a:gd name="T116" fmla="*/ 48 w 158"/>
                <a:gd name="T117" fmla="*/ 110 h 126"/>
                <a:gd name="T118" fmla="*/ 52 w 158"/>
                <a:gd name="T119" fmla="*/ 126 h 126"/>
                <a:gd name="T120" fmla="*/ 0 w 158"/>
                <a:gd name="T121" fmla="*/ 12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8" h="126">
                  <a:moveTo>
                    <a:pt x="0" y="120"/>
                  </a:moveTo>
                  <a:lnTo>
                    <a:pt x="2" y="118"/>
                  </a:lnTo>
                  <a:lnTo>
                    <a:pt x="2" y="116"/>
                  </a:lnTo>
                  <a:lnTo>
                    <a:pt x="14" y="112"/>
                  </a:lnTo>
                  <a:lnTo>
                    <a:pt x="22" y="106"/>
                  </a:lnTo>
                  <a:lnTo>
                    <a:pt x="30" y="98"/>
                  </a:lnTo>
                  <a:lnTo>
                    <a:pt x="38" y="90"/>
                  </a:lnTo>
                  <a:lnTo>
                    <a:pt x="44" y="82"/>
                  </a:lnTo>
                  <a:lnTo>
                    <a:pt x="46" y="80"/>
                  </a:lnTo>
                  <a:lnTo>
                    <a:pt x="46" y="68"/>
                  </a:lnTo>
                  <a:lnTo>
                    <a:pt x="50" y="60"/>
                  </a:lnTo>
                  <a:lnTo>
                    <a:pt x="56" y="54"/>
                  </a:lnTo>
                  <a:lnTo>
                    <a:pt x="60" y="48"/>
                  </a:lnTo>
                  <a:lnTo>
                    <a:pt x="60" y="44"/>
                  </a:lnTo>
                  <a:lnTo>
                    <a:pt x="64" y="40"/>
                  </a:lnTo>
                  <a:lnTo>
                    <a:pt x="66" y="36"/>
                  </a:lnTo>
                  <a:lnTo>
                    <a:pt x="70" y="34"/>
                  </a:lnTo>
                  <a:lnTo>
                    <a:pt x="74" y="32"/>
                  </a:lnTo>
                  <a:lnTo>
                    <a:pt x="76" y="30"/>
                  </a:lnTo>
                  <a:lnTo>
                    <a:pt x="78" y="30"/>
                  </a:lnTo>
                  <a:lnTo>
                    <a:pt x="76" y="20"/>
                  </a:lnTo>
                  <a:lnTo>
                    <a:pt x="76" y="14"/>
                  </a:lnTo>
                  <a:lnTo>
                    <a:pt x="78" y="8"/>
                  </a:lnTo>
                  <a:lnTo>
                    <a:pt x="78" y="4"/>
                  </a:lnTo>
                  <a:lnTo>
                    <a:pt x="80" y="0"/>
                  </a:lnTo>
                  <a:lnTo>
                    <a:pt x="80" y="0"/>
                  </a:lnTo>
                  <a:lnTo>
                    <a:pt x="82" y="0"/>
                  </a:lnTo>
                  <a:lnTo>
                    <a:pt x="84" y="2"/>
                  </a:lnTo>
                  <a:lnTo>
                    <a:pt x="88" y="4"/>
                  </a:lnTo>
                  <a:lnTo>
                    <a:pt x="92" y="6"/>
                  </a:lnTo>
                  <a:lnTo>
                    <a:pt x="98" y="8"/>
                  </a:lnTo>
                  <a:lnTo>
                    <a:pt x="104" y="10"/>
                  </a:lnTo>
                  <a:lnTo>
                    <a:pt x="114" y="12"/>
                  </a:lnTo>
                  <a:lnTo>
                    <a:pt x="126" y="12"/>
                  </a:lnTo>
                  <a:lnTo>
                    <a:pt x="134" y="12"/>
                  </a:lnTo>
                  <a:lnTo>
                    <a:pt x="136" y="12"/>
                  </a:lnTo>
                  <a:lnTo>
                    <a:pt x="138" y="12"/>
                  </a:lnTo>
                  <a:lnTo>
                    <a:pt x="142" y="14"/>
                  </a:lnTo>
                  <a:lnTo>
                    <a:pt x="144" y="18"/>
                  </a:lnTo>
                  <a:lnTo>
                    <a:pt x="146" y="22"/>
                  </a:lnTo>
                  <a:lnTo>
                    <a:pt x="146" y="28"/>
                  </a:lnTo>
                  <a:lnTo>
                    <a:pt x="146" y="34"/>
                  </a:lnTo>
                  <a:lnTo>
                    <a:pt x="146" y="38"/>
                  </a:lnTo>
                  <a:lnTo>
                    <a:pt x="148" y="42"/>
                  </a:lnTo>
                  <a:lnTo>
                    <a:pt x="150" y="46"/>
                  </a:lnTo>
                  <a:lnTo>
                    <a:pt x="158" y="54"/>
                  </a:lnTo>
                  <a:lnTo>
                    <a:pt x="156" y="54"/>
                  </a:lnTo>
                  <a:lnTo>
                    <a:pt x="154" y="54"/>
                  </a:lnTo>
                  <a:lnTo>
                    <a:pt x="150" y="54"/>
                  </a:lnTo>
                  <a:lnTo>
                    <a:pt x="146" y="54"/>
                  </a:lnTo>
                  <a:lnTo>
                    <a:pt x="142" y="54"/>
                  </a:lnTo>
                  <a:lnTo>
                    <a:pt x="140" y="56"/>
                  </a:lnTo>
                  <a:lnTo>
                    <a:pt x="136" y="58"/>
                  </a:lnTo>
                  <a:lnTo>
                    <a:pt x="136" y="62"/>
                  </a:lnTo>
                  <a:lnTo>
                    <a:pt x="134" y="74"/>
                  </a:lnTo>
                  <a:lnTo>
                    <a:pt x="82" y="92"/>
                  </a:lnTo>
                  <a:lnTo>
                    <a:pt x="68" y="96"/>
                  </a:lnTo>
                  <a:lnTo>
                    <a:pt x="60" y="104"/>
                  </a:lnTo>
                  <a:lnTo>
                    <a:pt x="48" y="110"/>
                  </a:lnTo>
                  <a:lnTo>
                    <a:pt x="52" y="126"/>
                  </a:lnTo>
                  <a:lnTo>
                    <a:pt x="0" y="120"/>
                  </a:lnTo>
                </a:path>
              </a:pathLst>
            </a:custGeom>
            <a:grpFill/>
            <a:ln w="6350">
              <a:solidFill>
                <a:schemeClr val="bg1"/>
              </a:solidFill>
              <a:prstDash val="solid"/>
              <a:round/>
              <a:headEnd/>
              <a:tailEnd/>
            </a:ln>
          </p:spPr>
          <p:txBody>
            <a:bodyPr/>
            <a:lstStyle/>
            <a:p>
              <a:endParaRPr lang="ru-RU"/>
            </a:p>
          </p:txBody>
        </p:sp>
        <p:sp>
          <p:nvSpPr>
            <p:cNvPr id="88" name="Freeform 275">
              <a:extLst>
                <a:ext uri="{FF2B5EF4-FFF2-40B4-BE49-F238E27FC236}">
                  <a16:creationId xmlns:a16="http://schemas.microsoft.com/office/drawing/2014/main" id="{5BC69610-CC48-4FE5-A94D-EEBC745111DF}"/>
                </a:ext>
              </a:extLst>
            </p:cNvPr>
            <p:cNvSpPr>
              <a:spLocks/>
            </p:cNvSpPr>
            <p:nvPr/>
          </p:nvSpPr>
          <p:spPr bwMode="gray">
            <a:xfrm>
              <a:off x="941" y="2592"/>
              <a:ext cx="52" cy="112"/>
            </a:xfrm>
            <a:custGeom>
              <a:avLst/>
              <a:gdLst>
                <a:gd name="T0" fmla="*/ 8 w 52"/>
                <a:gd name="T1" fmla="*/ 12 h 112"/>
                <a:gd name="T2" fmla="*/ 6 w 52"/>
                <a:gd name="T3" fmla="*/ 18 h 112"/>
                <a:gd name="T4" fmla="*/ 4 w 52"/>
                <a:gd name="T5" fmla="*/ 28 h 112"/>
                <a:gd name="T6" fmla="*/ 4 w 52"/>
                <a:gd name="T7" fmla="*/ 32 h 112"/>
                <a:gd name="T8" fmla="*/ 2 w 52"/>
                <a:gd name="T9" fmla="*/ 38 h 112"/>
                <a:gd name="T10" fmla="*/ 0 w 52"/>
                <a:gd name="T11" fmla="*/ 40 h 112"/>
                <a:gd name="T12" fmla="*/ 0 w 52"/>
                <a:gd name="T13" fmla="*/ 46 h 112"/>
                <a:gd name="T14" fmla="*/ 2 w 52"/>
                <a:gd name="T15" fmla="*/ 50 h 112"/>
                <a:gd name="T16" fmla="*/ 2 w 52"/>
                <a:gd name="T17" fmla="*/ 54 h 112"/>
                <a:gd name="T18" fmla="*/ 2 w 52"/>
                <a:gd name="T19" fmla="*/ 58 h 112"/>
                <a:gd name="T20" fmla="*/ 6 w 52"/>
                <a:gd name="T21" fmla="*/ 64 h 112"/>
                <a:gd name="T22" fmla="*/ 8 w 52"/>
                <a:gd name="T23" fmla="*/ 64 h 112"/>
                <a:gd name="T24" fmla="*/ 10 w 52"/>
                <a:gd name="T25" fmla="*/ 68 h 112"/>
                <a:gd name="T26" fmla="*/ 14 w 52"/>
                <a:gd name="T27" fmla="*/ 88 h 112"/>
                <a:gd name="T28" fmla="*/ 22 w 52"/>
                <a:gd name="T29" fmla="*/ 112 h 112"/>
                <a:gd name="T30" fmla="*/ 26 w 52"/>
                <a:gd name="T31" fmla="*/ 108 h 112"/>
                <a:gd name="T32" fmla="*/ 34 w 52"/>
                <a:gd name="T33" fmla="*/ 102 h 112"/>
                <a:gd name="T34" fmla="*/ 40 w 52"/>
                <a:gd name="T35" fmla="*/ 96 h 112"/>
                <a:gd name="T36" fmla="*/ 40 w 52"/>
                <a:gd name="T37" fmla="*/ 92 h 112"/>
                <a:gd name="T38" fmla="*/ 38 w 52"/>
                <a:gd name="T39" fmla="*/ 88 h 112"/>
                <a:gd name="T40" fmla="*/ 38 w 52"/>
                <a:gd name="T41" fmla="*/ 84 h 112"/>
                <a:gd name="T42" fmla="*/ 44 w 52"/>
                <a:gd name="T43" fmla="*/ 82 h 112"/>
                <a:gd name="T44" fmla="*/ 48 w 52"/>
                <a:gd name="T45" fmla="*/ 76 h 112"/>
                <a:gd name="T46" fmla="*/ 46 w 52"/>
                <a:gd name="T47" fmla="*/ 68 h 112"/>
                <a:gd name="T48" fmla="*/ 44 w 52"/>
                <a:gd name="T49" fmla="*/ 62 h 112"/>
                <a:gd name="T50" fmla="*/ 42 w 52"/>
                <a:gd name="T51" fmla="*/ 60 h 112"/>
                <a:gd name="T52" fmla="*/ 42 w 52"/>
                <a:gd name="T53" fmla="*/ 54 h 112"/>
                <a:gd name="T54" fmla="*/ 44 w 52"/>
                <a:gd name="T55" fmla="*/ 50 h 112"/>
                <a:gd name="T56" fmla="*/ 48 w 52"/>
                <a:gd name="T57" fmla="*/ 46 h 112"/>
                <a:gd name="T58" fmla="*/ 50 w 52"/>
                <a:gd name="T59" fmla="*/ 44 h 112"/>
                <a:gd name="T60" fmla="*/ 50 w 52"/>
                <a:gd name="T61" fmla="*/ 42 h 112"/>
                <a:gd name="T62" fmla="*/ 48 w 52"/>
                <a:gd name="T63" fmla="*/ 40 h 112"/>
                <a:gd name="T64" fmla="*/ 46 w 52"/>
                <a:gd name="T65" fmla="*/ 36 h 112"/>
                <a:gd name="T66" fmla="*/ 44 w 52"/>
                <a:gd name="T67" fmla="*/ 28 h 112"/>
                <a:gd name="T68" fmla="*/ 46 w 52"/>
                <a:gd name="T69" fmla="*/ 24 h 112"/>
                <a:gd name="T70" fmla="*/ 52 w 52"/>
                <a:gd name="T71" fmla="*/ 20 h 112"/>
                <a:gd name="T72" fmla="*/ 32 w 52"/>
                <a:gd name="T73" fmla="*/ 2 h 112"/>
                <a:gd name="T74" fmla="*/ 30 w 52"/>
                <a:gd name="T75" fmla="*/ 0 h 112"/>
                <a:gd name="T76" fmla="*/ 22 w 52"/>
                <a:gd name="T77" fmla="*/ 2 h 112"/>
                <a:gd name="T78" fmla="*/ 16 w 52"/>
                <a:gd name="T79" fmla="*/ 4 h 112"/>
                <a:gd name="T80" fmla="*/ 12 w 52"/>
                <a:gd name="T81" fmla="*/ 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2" h="112">
                  <a:moveTo>
                    <a:pt x="10" y="12"/>
                  </a:moveTo>
                  <a:lnTo>
                    <a:pt x="8" y="12"/>
                  </a:lnTo>
                  <a:lnTo>
                    <a:pt x="8" y="14"/>
                  </a:lnTo>
                  <a:lnTo>
                    <a:pt x="6" y="18"/>
                  </a:lnTo>
                  <a:lnTo>
                    <a:pt x="4" y="22"/>
                  </a:lnTo>
                  <a:lnTo>
                    <a:pt x="4" y="28"/>
                  </a:lnTo>
                  <a:lnTo>
                    <a:pt x="4" y="30"/>
                  </a:lnTo>
                  <a:lnTo>
                    <a:pt x="4" y="32"/>
                  </a:lnTo>
                  <a:lnTo>
                    <a:pt x="4" y="36"/>
                  </a:lnTo>
                  <a:lnTo>
                    <a:pt x="2" y="38"/>
                  </a:lnTo>
                  <a:lnTo>
                    <a:pt x="0" y="40"/>
                  </a:lnTo>
                  <a:lnTo>
                    <a:pt x="0" y="40"/>
                  </a:lnTo>
                  <a:lnTo>
                    <a:pt x="0" y="42"/>
                  </a:lnTo>
                  <a:lnTo>
                    <a:pt x="0" y="46"/>
                  </a:lnTo>
                  <a:lnTo>
                    <a:pt x="0" y="48"/>
                  </a:lnTo>
                  <a:lnTo>
                    <a:pt x="2" y="50"/>
                  </a:lnTo>
                  <a:lnTo>
                    <a:pt x="2" y="52"/>
                  </a:lnTo>
                  <a:lnTo>
                    <a:pt x="2" y="54"/>
                  </a:lnTo>
                  <a:lnTo>
                    <a:pt x="2" y="56"/>
                  </a:lnTo>
                  <a:lnTo>
                    <a:pt x="2" y="58"/>
                  </a:lnTo>
                  <a:lnTo>
                    <a:pt x="4" y="62"/>
                  </a:lnTo>
                  <a:lnTo>
                    <a:pt x="6" y="64"/>
                  </a:lnTo>
                  <a:lnTo>
                    <a:pt x="6" y="64"/>
                  </a:lnTo>
                  <a:lnTo>
                    <a:pt x="8" y="64"/>
                  </a:lnTo>
                  <a:lnTo>
                    <a:pt x="10" y="66"/>
                  </a:lnTo>
                  <a:lnTo>
                    <a:pt x="10" y="68"/>
                  </a:lnTo>
                  <a:lnTo>
                    <a:pt x="12" y="76"/>
                  </a:lnTo>
                  <a:lnTo>
                    <a:pt x="14" y="88"/>
                  </a:lnTo>
                  <a:lnTo>
                    <a:pt x="18" y="102"/>
                  </a:lnTo>
                  <a:lnTo>
                    <a:pt x="22" y="112"/>
                  </a:lnTo>
                  <a:lnTo>
                    <a:pt x="24" y="112"/>
                  </a:lnTo>
                  <a:lnTo>
                    <a:pt x="26" y="108"/>
                  </a:lnTo>
                  <a:lnTo>
                    <a:pt x="30" y="106"/>
                  </a:lnTo>
                  <a:lnTo>
                    <a:pt x="34" y="102"/>
                  </a:lnTo>
                  <a:lnTo>
                    <a:pt x="36" y="98"/>
                  </a:lnTo>
                  <a:lnTo>
                    <a:pt x="40" y="96"/>
                  </a:lnTo>
                  <a:lnTo>
                    <a:pt x="40" y="92"/>
                  </a:lnTo>
                  <a:lnTo>
                    <a:pt x="40" y="92"/>
                  </a:lnTo>
                  <a:lnTo>
                    <a:pt x="38" y="90"/>
                  </a:lnTo>
                  <a:lnTo>
                    <a:pt x="38" y="88"/>
                  </a:lnTo>
                  <a:lnTo>
                    <a:pt x="38" y="86"/>
                  </a:lnTo>
                  <a:lnTo>
                    <a:pt x="38" y="84"/>
                  </a:lnTo>
                  <a:lnTo>
                    <a:pt x="42" y="82"/>
                  </a:lnTo>
                  <a:lnTo>
                    <a:pt x="44" y="82"/>
                  </a:lnTo>
                  <a:lnTo>
                    <a:pt x="46" y="80"/>
                  </a:lnTo>
                  <a:lnTo>
                    <a:pt x="48" y="76"/>
                  </a:lnTo>
                  <a:lnTo>
                    <a:pt x="48" y="72"/>
                  </a:lnTo>
                  <a:lnTo>
                    <a:pt x="46" y="68"/>
                  </a:lnTo>
                  <a:lnTo>
                    <a:pt x="46" y="64"/>
                  </a:lnTo>
                  <a:lnTo>
                    <a:pt x="44" y="62"/>
                  </a:lnTo>
                  <a:lnTo>
                    <a:pt x="44" y="60"/>
                  </a:lnTo>
                  <a:lnTo>
                    <a:pt x="42" y="60"/>
                  </a:lnTo>
                  <a:lnTo>
                    <a:pt x="42" y="56"/>
                  </a:lnTo>
                  <a:lnTo>
                    <a:pt x="42" y="54"/>
                  </a:lnTo>
                  <a:lnTo>
                    <a:pt x="44" y="50"/>
                  </a:lnTo>
                  <a:lnTo>
                    <a:pt x="44" y="50"/>
                  </a:lnTo>
                  <a:lnTo>
                    <a:pt x="46" y="48"/>
                  </a:lnTo>
                  <a:lnTo>
                    <a:pt x="48" y="46"/>
                  </a:lnTo>
                  <a:lnTo>
                    <a:pt x="50" y="46"/>
                  </a:lnTo>
                  <a:lnTo>
                    <a:pt x="50" y="44"/>
                  </a:lnTo>
                  <a:lnTo>
                    <a:pt x="50" y="44"/>
                  </a:lnTo>
                  <a:lnTo>
                    <a:pt x="50" y="42"/>
                  </a:lnTo>
                  <a:lnTo>
                    <a:pt x="48" y="40"/>
                  </a:lnTo>
                  <a:lnTo>
                    <a:pt x="48" y="40"/>
                  </a:lnTo>
                  <a:lnTo>
                    <a:pt x="46" y="38"/>
                  </a:lnTo>
                  <a:lnTo>
                    <a:pt x="46" y="36"/>
                  </a:lnTo>
                  <a:lnTo>
                    <a:pt x="44" y="32"/>
                  </a:lnTo>
                  <a:lnTo>
                    <a:pt x="44" y="28"/>
                  </a:lnTo>
                  <a:lnTo>
                    <a:pt x="46" y="26"/>
                  </a:lnTo>
                  <a:lnTo>
                    <a:pt x="46" y="24"/>
                  </a:lnTo>
                  <a:lnTo>
                    <a:pt x="50" y="22"/>
                  </a:lnTo>
                  <a:lnTo>
                    <a:pt x="52" y="20"/>
                  </a:lnTo>
                  <a:lnTo>
                    <a:pt x="48" y="12"/>
                  </a:lnTo>
                  <a:lnTo>
                    <a:pt x="32" y="2"/>
                  </a:lnTo>
                  <a:lnTo>
                    <a:pt x="32" y="2"/>
                  </a:lnTo>
                  <a:lnTo>
                    <a:pt x="30" y="0"/>
                  </a:lnTo>
                  <a:lnTo>
                    <a:pt x="26" y="0"/>
                  </a:lnTo>
                  <a:lnTo>
                    <a:pt x="22" y="2"/>
                  </a:lnTo>
                  <a:lnTo>
                    <a:pt x="18" y="4"/>
                  </a:lnTo>
                  <a:lnTo>
                    <a:pt x="16" y="4"/>
                  </a:lnTo>
                  <a:lnTo>
                    <a:pt x="14" y="6"/>
                  </a:lnTo>
                  <a:lnTo>
                    <a:pt x="12" y="8"/>
                  </a:lnTo>
                  <a:lnTo>
                    <a:pt x="10" y="12"/>
                  </a:lnTo>
                </a:path>
              </a:pathLst>
            </a:custGeom>
            <a:grpFill/>
            <a:ln w="6350">
              <a:solidFill>
                <a:schemeClr val="bg1"/>
              </a:solidFill>
              <a:prstDash val="solid"/>
              <a:round/>
              <a:headEnd/>
              <a:tailEnd/>
            </a:ln>
          </p:spPr>
          <p:txBody>
            <a:bodyPr/>
            <a:lstStyle/>
            <a:p>
              <a:endParaRPr lang="ru-RU"/>
            </a:p>
          </p:txBody>
        </p:sp>
        <p:sp>
          <p:nvSpPr>
            <p:cNvPr id="89" name="Freeform 276">
              <a:extLst>
                <a:ext uri="{FF2B5EF4-FFF2-40B4-BE49-F238E27FC236}">
                  <a16:creationId xmlns:a16="http://schemas.microsoft.com/office/drawing/2014/main" id="{DFAA59D5-62D5-4AA2-996C-B6FABDFB42FF}"/>
                </a:ext>
              </a:extLst>
            </p:cNvPr>
            <p:cNvSpPr>
              <a:spLocks/>
            </p:cNvSpPr>
            <p:nvPr/>
          </p:nvSpPr>
          <p:spPr bwMode="gray">
            <a:xfrm>
              <a:off x="963" y="2654"/>
              <a:ext cx="206" cy="202"/>
            </a:xfrm>
            <a:custGeom>
              <a:avLst/>
              <a:gdLst>
                <a:gd name="T0" fmla="*/ 200 w 206"/>
                <a:gd name="T1" fmla="*/ 34 h 202"/>
                <a:gd name="T2" fmla="*/ 192 w 206"/>
                <a:gd name="T3" fmla="*/ 30 h 202"/>
                <a:gd name="T4" fmla="*/ 182 w 206"/>
                <a:gd name="T5" fmla="*/ 24 h 202"/>
                <a:gd name="T6" fmla="*/ 174 w 206"/>
                <a:gd name="T7" fmla="*/ 22 h 202"/>
                <a:gd name="T8" fmla="*/ 170 w 206"/>
                <a:gd name="T9" fmla="*/ 22 h 202"/>
                <a:gd name="T10" fmla="*/ 162 w 206"/>
                <a:gd name="T11" fmla="*/ 22 h 202"/>
                <a:gd name="T12" fmla="*/ 148 w 206"/>
                <a:gd name="T13" fmla="*/ 26 h 202"/>
                <a:gd name="T14" fmla="*/ 138 w 206"/>
                <a:gd name="T15" fmla="*/ 28 h 202"/>
                <a:gd name="T16" fmla="*/ 136 w 206"/>
                <a:gd name="T17" fmla="*/ 34 h 202"/>
                <a:gd name="T18" fmla="*/ 138 w 206"/>
                <a:gd name="T19" fmla="*/ 42 h 202"/>
                <a:gd name="T20" fmla="*/ 140 w 206"/>
                <a:gd name="T21" fmla="*/ 46 h 202"/>
                <a:gd name="T22" fmla="*/ 138 w 206"/>
                <a:gd name="T23" fmla="*/ 54 h 202"/>
                <a:gd name="T24" fmla="*/ 122 w 206"/>
                <a:gd name="T25" fmla="*/ 56 h 202"/>
                <a:gd name="T26" fmla="*/ 106 w 206"/>
                <a:gd name="T27" fmla="*/ 52 h 202"/>
                <a:gd name="T28" fmla="*/ 96 w 206"/>
                <a:gd name="T29" fmla="*/ 44 h 202"/>
                <a:gd name="T30" fmla="*/ 88 w 206"/>
                <a:gd name="T31" fmla="*/ 36 h 202"/>
                <a:gd name="T32" fmla="*/ 84 w 206"/>
                <a:gd name="T33" fmla="*/ 26 h 202"/>
                <a:gd name="T34" fmla="*/ 80 w 206"/>
                <a:gd name="T35" fmla="*/ 18 h 202"/>
                <a:gd name="T36" fmla="*/ 78 w 206"/>
                <a:gd name="T37" fmla="*/ 16 h 202"/>
                <a:gd name="T38" fmla="*/ 56 w 206"/>
                <a:gd name="T39" fmla="*/ 10 h 202"/>
                <a:gd name="T40" fmla="*/ 46 w 206"/>
                <a:gd name="T41" fmla="*/ 6 h 202"/>
                <a:gd name="T42" fmla="*/ 38 w 206"/>
                <a:gd name="T43" fmla="*/ 4 h 202"/>
                <a:gd name="T44" fmla="*/ 24 w 206"/>
                <a:gd name="T45" fmla="*/ 0 h 202"/>
                <a:gd name="T46" fmla="*/ 24 w 206"/>
                <a:gd name="T47" fmla="*/ 4 h 202"/>
                <a:gd name="T48" fmla="*/ 26 w 206"/>
                <a:gd name="T49" fmla="*/ 12 h 202"/>
                <a:gd name="T50" fmla="*/ 24 w 206"/>
                <a:gd name="T51" fmla="*/ 18 h 202"/>
                <a:gd name="T52" fmla="*/ 22 w 206"/>
                <a:gd name="T53" fmla="*/ 20 h 202"/>
                <a:gd name="T54" fmla="*/ 18 w 206"/>
                <a:gd name="T55" fmla="*/ 20 h 202"/>
                <a:gd name="T56" fmla="*/ 16 w 206"/>
                <a:gd name="T57" fmla="*/ 22 h 202"/>
                <a:gd name="T58" fmla="*/ 18 w 206"/>
                <a:gd name="T59" fmla="*/ 30 h 202"/>
                <a:gd name="T60" fmla="*/ 18 w 206"/>
                <a:gd name="T61" fmla="*/ 30 h 202"/>
                <a:gd name="T62" fmla="*/ 16 w 206"/>
                <a:gd name="T63" fmla="*/ 34 h 202"/>
                <a:gd name="T64" fmla="*/ 12 w 206"/>
                <a:gd name="T65" fmla="*/ 40 h 202"/>
                <a:gd name="T66" fmla="*/ 6 w 206"/>
                <a:gd name="T67" fmla="*/ 46 h 202"/>
                <a:gd name="T68" fmla="*/ 2 w 206"/>
                <a:gd name="T69" fmla="*/ 50 h 202"/>
                <a:gd name="T70" fmla="*/ 0 w 206"/>
                <a:gd name="T71" fmla="*/ 50 h 202"/>
                <a:gd name="T72" fmla="*/ 2 w 206"/>
                <a:gd name="T73" fmla="*/ 54 h 202"/>
                <a:gd name="T74" fmla="*/ 4 w 206"/>
                <a:gd name="T75" fmla="*/ 60 h 202"/>
                <a:gd name="T76" fmla="*/ 4 w 206"/>
                <a:gd name="T77" fmla="*/ 72 h 202"/>
                <a:gd name="T78" fmla="*/ 6 w 206"/>
                <a:gd name="T79" fmla="*/ 80 h 202"/>
                <a:gd name="T80" fmla="*/ 8 w 206"/>
                <a:gd name="T81" fmla="*/ 82 h 202"/>
                <a:gd name="T82" fmla="*/ 12 w 206"/>
                <a:gd name="T83" fmla="*/ 88 h 202"/>
                <a:gd name="T84" fmla="*/ 12 w 206"/>
                <a:gd name="T85" fmla="*/ 96 h 202"/>
                <a:gd name="T86" fmla="*/ 12 w 206"/>
                <a:gd name="T87" fmla="*/ 106 h 202"/>
                <a:gd name="T88" fmla="*/ 10 w 206"/>
                <a:gd name="T89" fmla="*/ 108 h 202"/>
                <a:gd name="T90" fmla="*/ 14 w 206"/>
                <a:gd name="T91" fmla="*/ 112 h 202"/>
                <a:gd name="T92" fmla="*/ 14 w 206"/>
                <a:gd name="T93" fmla="*/ 122 h 202"/>
                <a:gd name="T94" fmla="*/ 30 w 206"/>
                <a:gd name="T95" fmla="*/ 142 h 202"/>
                <a:gd name="T96" fmla="*/ 36 w 206"/>
                <a:gd name="T97" fmla="*/ 142 h 202"/>
                <a:gd name="T98" fmla="*/ 40 w 206"/>
                <a:gd name="T99" fmla="*/ 146 h 202"/>
                <a:gd name="T100" fmla="*/ 44 w 206"/>
                <a:gd name="T101" fmla="*/ 152 h 202"/>
                <a:gd name="T102" fmla="*/ 48 w 206"/>
                <a:gd name="T103" fmla="*/ 158 h 202"/>
                <a:gd name="T104" fmla="*/ 184 w 206"/>
                <a:gd name="T105" fmla="*/ 202 h 202"/>
                <a:gd name="T106" fmla="*/ 206 w 206"/>
                <a:gd name="T107" fmla="*/ 184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6" h="202">
                  <a:moveTo>
                    <a:pt x="206" y="34"/>
                  </a:moveTo>
                  <a:lnTo>
                    <a:pt x="200" y="34"/>
                  </a:lnTo>
                  <a:lnTo>
                    <a:pt x="196" y="32"/>
                  </a:lnTo>
                  <a:lnTo>
                    <a:pt x="192" y="30"/>
                  </a:lnTo>
                  <a:lnTo>
                    <a:pt x="186" y="26"/>
                  </a:lnTo>
                  <a:lnTo>
                    <a:pt x="182" y="24"/>
                  </a:lnTo>
                  <a:lnTo>
                    <a:pt x="176" y="24"/>
                  </a:lnTo>
                  <a:lnTo>
                    <a:pt x="174" y="22"/>
                  </a:lnTo>
                  <a:lnTo>
                    <a:pt x="172" y="22"/>
                  </a:lnTo>
                  <a:lnTo>
                    <a:pt x="170" y="22"/>
                  </a:lnTo>
                  <a:lnTo>
                    <a:pt x="166" y="22"/>
                  </a:lnTo>
                  <a:lnTo>
                    <a:pt x="162" y="22"/>
                  </a:lnTo>
                  <a:lnTo>
                    <a:pt x="154" y="24"/>
                  </a:lnTo>
                  <a:lnTo>
                    <a:pt x="148" y="26"/>
                  </a:lnTo>
                  <a:lnTo>
                    <a:pt x="142" y="26"/>
                  </a:lnTo>
                  <a:lnTo>
                    <a:pt x="138" y="28"/>
                  </a:lnTo>
                  <a:lnTo>
                    <a:pt x="138" y="32"/>
                  </a:lnTo>
                  <a:lnTo>
                    <a:pt x="136" y="34"/>
                  </a:lnTo>
                  <a:lnTo>
                    <a:pt x="138" y="38"/>
                  </a:lnTo>
                  <a:lnTo>
                    <a:pt x="138" y="42"/>
                  </a:lnTo>
                  <a:lnTo>
                    <a:pt x="140" y="44"/>
                  </a:lnTo>
                  <a:lnTo>
                    <a:pt x="140" y="46"/>
                  </a:lnTo>
                  <a:lnTo>
                    <a:pt x="140" y="46"/>
                  </a:lnTo>
                  <a:lnTo>
                    <a:pt x="138" y="54"/>
                  </a:lnTo>
                  <a:lnTo>
                    <a:pt x="132" y="56"/>
                  </a:lnTo>
                  <a:lnTo>
                    <a:pt x="122" y="56"/>
                  </a:lnTo>
                  <a:lnTo>
                    <a:pt x="114" y="54"/>
                  </a:lnTo>
                  <a:lnTo>
                    <a:pt x="106" y="52"/>
                  </a:lnTo>
                  <a:lnTo>
                    <a:pt x="100" y="48"/>
                  </a:lnTo>
                  <a:lnTo>
                    <a:pt x="96" y="44"/>
                  </a:lnTo>
                  <a:lnTo>
                    <a:pt x="90" y="40"/>
                  </a:lnTo>
                  <a:lnTo>
                    <a:pt x="88" y="36"/>
                  </a:lnTo>
                  <a:lnTo>
                    <a:pt x="86" y="30"/>
                  </a:lnTo>
                  <a:lnTo>
                    <a:pt x="84" y="26"/>
                  </a:lnTo>
                  <a:lnTo>
                    <a:pt x="82" y="22"/>
                  </a:lnTo>
                  <a:lnTo>
                    <a:pt x="80" y="18"/>
                  </a:lnTo>
                  <a:lnTo>
                    <a:pt x="78" y="16"/>
                  </a:lnTo>
                  <a:lnTo>
                    <a:pt x="78" y="16"/>
                  </a:lnTo>
                  <a:lnTo>
                    <a:pt x="58" y="12"/>
                  </a:lnTo>
                  <a:lnTo>
                    <a:pt x="56" y="10"/>
                  </a:lnTo>
                  <a:lnTo>
                    <a:pt x="52" y="8"/>
                  </a:lnTo>
                  <a:lnTo>
                    <a:pt x="46" y="6"/>
                  </a:lnTo>
                  <a:lnTo>
                    <a:pt x="42" y="4"/>
                  </a:lnTo>
                  <a:lnTo>
                    <a:pt x="38" y="4"/>
                  </a:lnTo>
                  <a:lnTo>
                    <a:pt x="38" y="4"/>
                  </a:lnTo>
                  <a:lnTo>
                    <a:pt x="24" y="0"/>
                  </a:lnTo>
                  <a:lnTo>
                    <a:pt x="24" y="2"/>
                  </a:lnTo>
                  <a:lnTo>
                    <a:pt x="24" y="4"/>
                  </a:lnTo>
                  <a:lnTo>
                    <a:pt x="26" y="8"/>
                  </a:lnTo>
                  <a:lnTo>
                    <a:pt x="26" y="12"/>
                  </a:lnTo>
                  <a:lnTo>
                    <a:pt x="26" y="16"/>
                  </a:lnTo>
                  <a:lnTo>
                    <a:pt x="24" y="18"/>
                  </a:lnTo>
                  <a:lnTo>
                    <a:pt x="24" y="18"/>
                  </a:lnTo>
                  <a:lnTo>
                    <a:pt x="22" y="20"/>
                  </a:lnTo>
                  <a:lnTo>
                    <a:pt x="20" y="20"/>
                  </a:lnTo>
                  <a:lnTo>
                    <a:pt x="18" y="20"/>
                  </a:lnTo>
                  <a:lnTo>
                    <a:pt x="18" y="22"/>
                  </a:lnTo>
                  <a:lnTo>
                    <a:pt x="16" y="22"/>
                  </a:lnTo>
                  <a:lnTo>
                    <a:pt x="16" y="26"/>
                  </a:lnTo>
                  <a:lnTo>
                    <a:pt x="18" y="30"/>
                  </a:lnTo>
                  <a:lnTo>
                    <a:pt x="18" y="30"/>
                  </a:lnTo>
                  <a:lnTo>
                    <a:pt x="18" y="30"/>
                  </a:lnTo>
                  <a:lnTo>
                    <a:pt x="18" y="32"/>
                  </a:lnTo>
                  <a:lnTo>
                    <a:pt x="16" y="34"/>
                  </a:lnTo>
                  <a:lnTo>
                    <a:pt x="14" y="36"/>
                  </a:lnTo>
                  <a:lnTo>
                    <a:pt x="12" y="40"/>
                  </a:lnTo>
                  <a:lnTo>
                    <a:pt x="8" y="42"/>
                  </a:lnTo>
                  <a:lnTo>
                    <a:pt x="6" y="46"/>
                  </a:lnTo>
                  <a:lnTo>
                    <a:pt x="2" y="48"/>
                  </a:lnTo>
                  <a:lnTo>
                    <a:pt x="2" y="50"/>
                  </a:lnTo>
                  <a:lnTo>
                    <a:pt x="0" y="50"/>
                  </a:lnTo>
                  <a:lnTo>
                    <a:pt x="0" y="50"/>
                  </a:lnTo>
                  <a:lnTo>
                    <a:pt x="2" y="50"/>
                  </a:lnTo>
                  <a:lnTo>
                    <a:pt x="2" y="54"/>
                  </a:lnTo>
                  <a:lnTo>
                    <a:pt x="2" y="56"/>
                  </a:lnTo>
                  <a:lnTo>
                    <a:pt x="4" y="60"/>
                  </a:lnTo>
                  <a:lnTo>
                    <a:pt x="4" y="66"/>
                  </a:lnTo>
                  <a:lnTo>
                    <a:pt x="4" y="72"/>
                  </a:lnTo>
                  <a:lnTo>
                    <a:pt x="6" y="76"/>
                  </a:lnTo>
                  <a:lnTo>
                    <a:pt x="6" y="80"/>
                  </a:lnTo>
                  <a:lnTo>
                    <a:pt x="6" y="80"/>
                  </a:lnTo>
                  <a:lnTo>
                    <a:pt x="8" y="82"/>
                  </a:lnTo>
                  <a:lnTo>
                    <a:pt x="10" y="84"/>
                  </a:lnTo>
                  <a:lnTo>
                    <a:pt x="12" y="88"/>
                  </a:lnTo>
                  <a:lnTo>
                    <a:pt x="12" y="92"/>
                  </a:lnTo>
                  <a:lnTo>
                    <a:pt x="12" y="96"/>
                  </a:lnTo>
                  <a:lnTo>
                    <a:pt x="12" y="102"/>
                  </a:lnTo>
                  <a:lnTo>
                    <a:pt x="12" y="106"/>
                  </a:lnTo>
                  <a:lnTo>
                    <a:pt x="10" y="108"/>
                  </a:lnTo>
                  <a:lnTo>
                    <a:pt x="10" y="108"/>
                  </a:lnTo>
                  <a:lnTo>
                    <a:pt x="12" y="110"/>
                  </a:lnTo>
                  <a:lnTo>
                    <a:pt x="14" y="112"/>
                  </a:lnTo>
                  <a:lnTo>
                    <a:pt x="14" y="116"/>
                  </a:lnTo>
                  <a:lnTo>
                    <a:pt x="14" y="122"/>
                  </a:lnTo>
                  <a:lnTo>
                    <a:pt x="28" y="142"/>
                  </a:lnTo>
                  <a:lnTo>
                    <a:pt x="30" y="142"/>
                  </a:lnTo>
                  <a:lnTo>
                    <a:pt x="32" y="142"/>
                  </a:lnTo>
                  <a:lnTo>
                    <a:pt x="36" y="142"/>
                  </a:lnTo>
                  <a:lnTo>
                    <a:pt x="40" y="146"/>
                  </a:lnTo>
                  <a:lnTo>
                    <a:pt x="40" y="146"/>
                  </a:lnTo>
                  <a:lnTo>
                    <a:pt x="42" y="148"/>
                  </a:lnTo>
                  <a:lnTo>
                    <a:pt x="44" y="152"/>
                  </a:lnTo>
                  <a:lnTo>
                    <a:pt x="46" y="154"/>
                  </a:lnTo>
                  <a:lnTo>
                    <a:pt x="48" y="158"/>
                  </a:lnTo>
                  <a:lnTo>
                    <a:pt x="76" y="156"/>
                  </a:lnTo>
                  <a:lnTo>
                    <a:pt x="184" y="202"/>
                  </a:lnTo>
                  <a:lnTo>
                    <a:pt x="184" y="184"/>
                  </a:lnTo>
                  <a:lnTo>
                    <a:pt x="206" y="184"/>
                  </a:lnTo>
                  <a:lnTo>
                    <a:pt x="206" y="34"/>
                  </a:lnTo>
                </a:path>
              </a:pathLst>
            </a:custGeom>
            <a:grpFill/>
            <a:ln w="6350">
              <a:solidFill>
                <a:schemeClr val="bg1"/>
              </a:solidFill>
              <a:prstDash val="solid"/>
              <a:round/>
              <a:headEnd/>
              <a:tailEnd/>
            </a:ln>
          </p:spPr>
          <p:txBody>
            <a:bodyPr/>
            <a:lstStyle/>
            <a:p>
              <a:endParaRPr lang="ru-RU"/>
            </a:p>
          </p:txBody>
        </p:sp>
        <p:sp>
          <p:nvSpPr>
            <p:cNvPr id="90" name="Freeform 277">
              <a:extLst>
                <a:ext uri="{FF2B5EF4-FFF2-40B4-BE49-F238E27FC236}">
                  <a16:creationId xmlns:a16="http://schemas.microsoft.com/office/drawing/2014/main" id="{4F2C0EDD-1C2A-41B3-AB0B-B9E923B939DD}"/>
                </a:ext>
              </a:extLst>
            </p:cNvPr>
            <p:cNvSpPr>
              <a:spLocks/>
            </p:cNvSpPr>
            <p:nvPr/>
          </p:nvSpPr>
          <p:spPr bwMode="gray">
            <a:xfrm>
              <a:off x="875" y="2936"/>
              <a:ext cx="146" cy="120"/>
            </a:xfrm>
            <a:custGeom>
              <a:avLst/>
              <a:gdLst>
                <a:gd name="T0" fmla="*/ 142 w 146"/>
                <a:gd name="T1" fmla="*/ 0 h 120"/>
                <a:gd name="T2" fmla="*/ 132 w 146"/>
                <a:gd name="T3" fmla="*/ 2 h 120"/>
                <a:gd name="T4" fmla="*/ 124 w 146"/>
                <a:gd name="T5" fmla="*/ 6 h 120"/>
                <a:gd name="T6" fmla="*/ 120 w 146"/>
                <a:gd name="T7" fmla="*/ 8 h 120"/>
                <a:gd name="T8" fmla="*/ 96 w 146"/>
                <a:gd name="T9" fmla="*/ 4 h 120"/>
                <a:gd name="T10" fmla="*/ 84 w 146"/>
                <a:gd name="T11" fmla="*/ 8 h 120"/>
                <a:gd name="T12" fmla="*/ 76 w 146"/>
                <a:gd name="T13" fmla="*/ 6 h 120"/>
                <a:gd name="T14" fmla="*/ 68 w 146"/>
                <a:gd name="T15" fmla="*/ 12 h 120"/>
                <a:gd name="T16" fmla="*/ 62 w 146"/>
                <a:gd name="T17" fmla="*/ 16 h 120"/>
                <a:gd name="T18" fmla="*/ 58 w 146"/>
                <a:gd name="T19" fmla="*/ 14 h 120"/>
                <a:gd name="T20" fmla="*/ 50 w 146"/>
                <a:gd name="T21" fmla="*/ 10 h 120"/>
                <a:gd name="T22" fmla="*/ 42 w 146"/>
                <a:gd name="T23" fmla="*/ 8 h 120"/>
                <a:gd name="T24" fmla="*/ 40 w 146"/>
                <a:gd name="T25" fmla="*/ 6 h 120"/>
                <a:gd name="T26" fmla="*/ 38 w 146"/>
                <a:gd name="T27" fmla="*/ 6 h 120"/>
                <a:gd name="T28" fmla="*/ 30 w 146"/>
                <a:gd name="T29" fmla="*/ 6 h 120"/>
                <a:gd name="T30" fmla="*/ 16 w 146"/>
                <a:gd name="T31" fmla="*/ 8 h 120"/>
                <a:gd name="T32" fmla="*/ 6 w 146"/>
                <a:gd name="T33" fmla="*/ 14 h 120"/>
                <a:gd name="T34" fmla="*/ 2 w 146"/>
                <a:gd name="T35" fmla="*/ 20 h 120"/>
                <a:gd name="T36" fmla="*/ 4 w 146"/>
                <a:gd name="T37" fmla="*/ 22 h 120"/>
                <a:gd name="T38" fmla="*/ 6 w 146"/>
                <a:gd name="T39" fmla="*/ 28 h 120"/>
                <a:gd name="T40" fmla="*/ 6 w 146"/>
                <a:gd name="T41" fmla="*/ 40 h 120"/>
                <a:gd name="T42" fmla="*/ 6 w 146"/>
                <a:gd name="T43" fmla="*/ 48 h 120"/>
                <a:gd name="T44" fmla="*/ 2 w 146"/>
                <a:gd name="T45" fmla="*/ 54 h 120"/>
                <a:gd name="T46" fmla="*/ 0 w 146"/>
                <a:gd name="T47" fmla="*/ 64 h 120"/>
                <a:gd name="T48" fmla="*/ 0 w 146"/>
                <a:gd name="T49" fmla="*/ 100 h 120"/>
                <a:gd name="T50" fmla="*/ 16 w 146"/>
                <a:gd name="T51" fmla="*/ 100 h 120"/>
                <a:gd name="T52" fmla="*/ 34 w 146"/>
                <a:gd name="T53" fmla="*/ 112 h 120"/>
                <a:gd name="T54" fmla="*/ 52 w 146"/>
                <a:gd name="T55" fmla="*/ 118 h 120"/>
                <a:gd name="T56" fmla="*/ 76 w 146"/>
                <a:gd name="T57" fmla="*/ 120 h 120"/>
                <a:gd name="T58" fmla="*/ 94 w 146"/>
                <a:gd name="T59" fmla="*/ 102 h 120"/>
                <a:gd name="T60" fmla="*/ 96 w 146"/>
                <a:gd name="T61" fmla="*/ 86 h 120"/>
                <a:gd name="T62" fmla="*/ 100 w 146"/>
                <a:gd name="T63" fmla="*/ 80 h 120"/>
                <a:gd name="T64" fmla="*/ 108 w 146"/>
                <a:gd name="T65" fmla="*/ 72 h 120"/>
                <a:gd name="T66" fmla="*/ 118 w 146"/>
                <a:gd name="T67" fmla="*/ 68 h 120"/>
                <a:gd name="T68" fmla="*/ 122 w 146"/>
                <a:gd name="T69" fmla="*/ 72 h 120"/>
                <a:gd name="T70" fmla="*/ 126 w 146"/>
                <a:gd name="T71" fmla="*/ 72 h 120"/>
                <a:gd name="T72" fmla="*/ 132 w 146"/>
                <a:gd name="T73" fmla="*/ 68 h 120"/>
                <a:gd name="T74" fmla="*/ 138 w 146"/>
                <a:gd name="T75" fmla="*/ 56 h 120"/>
                <a:gd name="T76" fmla="*/ 142 w 146"/>
                <a:gd name="T77" fmla="*/ 46 h 120"/>
                <a:gd name="T78" fmla="*/ 144 w 146"/>
                <a:gd name="T79" fmla="*/ 36 h 120"/>
                <a:gd name="T80" fmla="*/ 146 w 146"/>
                <a:gd name="T81" fmla="*/ 24 h 120"/>
                <a:gd name="T82" fmla="*/ 144 w 146"/>
                <a:gd name="T83" fmla="*/ 14 h 120"/>
                <a:gd name="T84" fmla="*/ 146 w 146"/>
                <a:gd name="T85" fmla="*/ 4 h 120"/>
                <a:gd name="T86" fmla="*/ 146 w 146"/>
                <a:gd name="T8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6" h="120">
                  <a:moveTo>
                    <a:pt x="146" y="0"/>
                  </a:moveTo>
                  <a:lnTo>
                    <a:pt x="142" y="0"/>
                  </a:lnTo>
                  <a:lnTo>
                    <a:pt x="136" y="0"/>
                  </a:lnTo>
                  <a:lnTo>
                    <a:pt x="132" y="2"/>
                  </a:lnTo>
                  <a:lnTo>
                    <a:pt x="126" y="4"/>
                  </a:lnTo>
                  <a:lnTo>
                    <a:pt x="124" y="6"/>
                  </a:lnTo>
                  <a:lnTo>
                    <a:pt x="120" y="6"/>
                  </a:lnTo>
                  <a:lnTo>
                    <a:pt x="120" y="8"/>
                  </a:lnTo>
                  <a:lnTo>
                    <a:pt x="108" y="2"/>
                  </a:lnTo>
                  <a:lnTo>
                    <a:pt x="96" y="4"/>
                  </a:lnTo>
                  <a:lnTo>
                    <a:pt x="88" y="6"/>
                  </a:lnTo>
                  <a:lnTo>
                    <a:pt x="84" y="8"/>
                  </a:lnTo>
                  <a:lnTo>
                    <a:pt x="80" y="6"/>
                  </a:lnTo>
                  <a:lnTo>
                    <a:pt x="76" y="6"/>
                  </a:lnTo>
                  <a:lnTo>
                    <a:pt x="70" y="8"/>
                  </a:lnTo>
                  <a:lnTo>
                    <a:pt x="68" y="12"/>
                  </a:lnTo>
                  <a:lnTo>
                    <a:pt x="64" y="14"/>
                  </a:lnTo>
                  <a:lnTo>
                    <a:pt x="62" y="16"/>
                  </a:lnTo>
                  <a:lnTo>
                    <a:pt x="62" y="16"/>
                  </a:lnTo>
                  <a:lnTo>
                    <a:pt x="58" y="14"/>
                  </a:lnTo>
                  <a:lnTo>
                    <a:pt x="54" y="10"/>
                  </a:lnTo>
                  <a:lnTo>
                    <a:pt x="50" y="10"/>
                  </a:lnTo>
                  <a:lnTo>
                    <a:pt x="46" y="8"/>
                  </a:lnTo>
                  <a:lnTo>
                    <a:pt x="42" y="8"/>
                  </a:lnTo>
                  <a:lnTo>
                    <a:pt x="40" y="6"/>
                  </a:lnTo>
                  <a:lnTo>
                    <a:pt x="40" y="6"/>
                  </a:lnTo>
                  <a:lnTo>
                    <a:pt x="40" y="6"/>
                  </a:lnTo>
                  <a:lnTo>
                    <a:pt x="38" y="6"/>
                  </a:lnTo>
                  <a:lnTo>
                    <a:pt x="34" y="6"/>
                  </a:lnTo>
                  <a:lnTo>
                    <a:pt x="30" y="6"/>
                  </a:lnTo>
                  <a:lnTo>
                    <a:pt x="22" y="6"/>
                  </a:lnTo>
                  <a:lnTo>
                    <a:pt x="16" y="8"/>
                  </a:lnTo>
                  <a:lnTo>
                    <a:pt x="10" y="12"/>
                  </a:lnTo>
                  <a:lnTo>
                    <a:pt x="6" y="14"/>
                  </a:lnTo>
                  <a:lnTo>
                    <a:pt x="4" y="18"/>
                  </a:lnTo>
                  <a:lnTo>
                    <a:pt x="2" y="20"/>
                  </a:lnTo>
                  <a:lnTo>
                    <a:pt x="2" y="20"/>
                  </a:lnTo>
                  <a:lnTo>
                    <a:pt x="4" y="22"/>
                  </a:lnTo>
                  <a:lnTo>
                    <a:pt x="4" y="24"/>
                  </a:lnTo>
                  <a:lnTo>
                    <a:pt x="6" y="28"/>
                  </a:lnTo>
                  <a:lnTo>
                    <a:pt x="6" y="34"/>
                  </a:lnTo>
                  <a:lnTo>
                    <a:pt x="6" y="40"/>
                  </a:lnTo>
                  <a:lnTo>
                    <a:pt x="6" y="46"/>
                  </a:lnTo>
                  <a:lnTo>
                    <a:pt x="6" y="48"/>
                  </a:lnTo>
                  <a:lnTo>
                    <a:pt x="4" y="50"/>
                  </a:lnTo>
                  <a:lnTo>
                    <a:pt x="2" y="54"/>
                  </a:lnTo>
                  <a:lnTo>
                    <a:pt x="2" y="58"/>
                  </a:lnTo>
                  <a:lnTo>
                    <a:pt x="0" y="64"/>
                  </a:lnTo>
                  <a:lnTo>
                    <a:pt x="0" y="70"/>
                  </a:lnTo>
                  <a:lnTo>
                    <a:pt x="0" y="100"/>
                  </a:lnTo>
                  <a:lnTo>
                    <a:pt x="14" y="98"/>
                  </a:lnTo>
                  <a:lnTo>
                    <a:pt x="16" y="100"/>
                  </a:lnTo>
                  <a:lnTo>
                    <a:pt x="24" y="106"/>
                  </a:lnTo>
                  <a:lnTo>
                    <a:pt x="34" y="112"/>
                  </a:lnTo>
                  <a:lnTo>
                    <a:pt x="48" y="118"/>
                  </a:lnTo>
                  <a:lnTo>
                    <a:pt x="52" y="118"/>
                  </a:lnTo>
                  <a:lnTo>
                    <a:pt x="62" y="120"/>
                  </a:lnTo>
                  <a:lnTo>
                    <a:pt x="76" y="120"/>
                  </a:lnTo>
                  <a:lnTo>
                    <a:pt x="86" y="120"/>
                  </a:lnTo>
                  <a:lnTo>
                    <a:pt x="94" y="102"/>
                  </a:lnTo>
                  <a:lnTo>
                    <a:pt x="94" y="88"/>
                  </a:lnTo>
                  <a:lnTo>
                    <a:pt x="96" y="86"/>
                  </a:lnTo>
                  <a:lnTo>
                    <a:pt x="98" y="84"/>
                  </a:lnTo>
                  <a:lnTo>
                    <a:pt x="100" y="80"/>
                  </a:lnTo>
                  <a:lnTo>
                    <a:pt x="104" y="76"/>
                  </a:lnTo>
                  <a:lnTo>
                    <a:pt x="108" y="72"/>
                  </a:lnTo>
                  <a:lnTo>
                    <a:pt x="112" y="70"/>
                  </a:lnTo>
                  <a:lnTo>
                    <a:pt x="118" y="68"/>
                  </a:lnTo>
                  <a:lnTo>
                    <a:pt x="122" y="72"/>
                  </a:lnTo>
                  <a:lnTo>
                    <a:pt x="122" y="72"/>
                  </a:lnTo>
                  <a:lnTo>
                    <a:pt x="124" y="72"/>
                  </a:lnTo>
                  <a:lnTo>
                    <a:pt x="126" y="72"/>
                  </a:lnTo>
                  <a:lnTo>
                    <a:pt x="128" y="70"/>
                  </a:lnTo>
                  <a:lnTo>
                    <a:pt x="132" y="68"/>
                  </a:lnTo>
                  <a:lnTo>
                    <a:pt x="136" y="64"/>
                  </a:lnTo>
                  <a:lnTo>
                    <a:pt x="138" y="56"/>
                  </a:lnTo>
                  <a:lnTo>
                    <a:pt x="142" y="46"/>
                  </a:lnTo>
                  <a:lnTo>
                    <a:pt x="142" y="46"/>
                  </a:lnTo>
                  <a:lnTo>
                    <a:pt x="144" y="42"/>
                  </a:lnTo>
                  <a:lnTo>
                    <a:pt x="144" y="36"/>
                  </a:lnTo>
                  <a:lnTo>
                    <a:pt x="146" y="30"/>
                  </a:lnTo>
                  <a:lnTo>
                    <a:pt x="146" y="24"/>
                  </a:lnTo>
                  <a:lnTo>
                    <a:pt x="144" y="18"/>
                  </a:lnTo>
                  <a:lnTo>
                    <a:pt x="144" y="14"/>
                  </a:lnTo>
                  <a:lnTo>
                    <a:pt x="144" y="8"/>
                  </a:lnTo>
                  <a:lnTo>
                    <a:pt x="146" y="4"/>
                  </a:lnTo>
                  <a:lnTo>
                    <a:pt x="146" y="2"/>
                  </a:lnTo>
                  <a:lnTo>
                    <a:pt x="146" y="0"/>
                  </a:lnTo>
                </a:path>
              </a:pathLst>
            </a:custGeom>
            <a:grpFill/>
            <a:ln w="6350">
              <a:solidFill>
                <a:schemeClr val="bg1"/>
              </a:solidFill>
              <a:prstDash val="solid"/>
              <a:round/>
              <a:headEnd/>
              <a:tailEnd/>
            </a:ln>
          </p:spPr>
          <p:txBody>
            <a:bodyPr/>
            <a:lstStyle/>
            <a:p>
              <a:endParaRPr lang="ru-RU"/>
            </a:p>
          </p:txBody>
        </p:sp>
        <p:sp>
          <p:nvSpPr>
            <p:cNvPr id="91" name="Freeform 278">
              <a:extLst>
                <a:ext uri="{FF2B5EF4-FFF2-40B4-BE49-F238E27FC236}">
                  <a16:creationId xmlns:a16="http://schemas.microsoft.com/office/drawing/2014/main" id="{E41C8E07-1D87-467C-8B16-C41F303B79B4}"/>
                </a:ext>
              </a:extLst>
            </p:cNvPr>
            <p:cNvSpPr>
              <a:spLocks/>
            </p:cNvSpPr>
            <p:nvPr/>
          </p:nvSpPr>
          <p:spPr bwMode="gray">
            <a:xfrm>
              <a:off x="995" y="2796"/>
              <a:ext cx="52" cy="132"/>
            </a:xfrm>
            <a:custGeom>
              <a:avLst/>
              <a:gdLst>
                <a:gd name="T0" fmla="*/ 28 w 52"/>
                <a:gd name="T1" fmla="*/ 132 h 132"/>
                <a:gd name="T2" fmla="*/ 30 w 52"/>
                <a:gd name="T3" fmla="*/ 118 h 132"/>
                <a:gd name="T4" fmla="*/ 30 w 52"/>
                <a:gd name="T5" fmla="*/ 118 h 132"/>
                <a:gd name="T6" fmla="*/ 30 w 52"/>
                <a:gd name="T7" fmla="*/ 116 h 132"/>
                <a:gd name="T8" fmla="*/ 32 w 52"/>
                <a:gd name="T9" fmla="*/ 112 h 132"/>
                <a:gd name="T10" fmla="*/ 32 w 52"/>
                <a:gd name="T11" fmla="*/ 108 h 132"/>
                <a:gd name="T12" fmla="*/ 36 w 52"/>
                <a:gd name="T13" fmla="*/ 104 h 132"/>
                <a:gd name="T14" fmla="*/ 40 w 52"/>
                <a:gd name="T15" fmla="*/ 100 h 132"/>
                <a:gd name="T16" fmla="*/ 44 w 52"/>
                <a:gd name="T17" fmla="*/ 96 h 132"/>
                <a:gd name="T18" fmla="*/ 44 w 52"/>
                <a:gd name="T19" fmla="*/ 92 h 132"/>
                <a:gd name="T20" fmla="*/ 44 w 52"/>
                <a:gd name="T21" fmla="*/ 80 h 132"/>
                <a:gd name="T22" fmla="*/ 44 w 52"/>
                <a:gd name="T23" fmla="*/ 66 h 132"/>
                <a:gd name="T24" fmla="*/ 46 w 52"/>
                <a:gd name="T25" fmla="*/ 52 h 132"/>
                <a:gd name="T26" fmla="*/ 52 w 52"/>
                <a:gd name="T27" fmla="*/ 44 h 132"/>
                <a:gd name="T28" fmla="*/ 50 w 52"/>
                <a:gd name="T29" fmla="*/ 44 h 132"/>
                <a:gd name="T30" fmla="*/ 50 w 52"/>
                <a:gd name="T31" fmla="*/ 40 h 132"/>
                <a:gd name="T32" fmla="*/ 48 w 52"/>
                <a:gd name="T33" fmla="*/ 36 h 132"/>
                <a:gd name="T34" fmla="*/ 46 w 52"/>
                <a:gd name="T35" fmla="*/ 30 h 132"/>
                <a:gd name="T36" fmla="*/ 44 w 52"/>
                <a:gd name="T37" fmla="*/ 24 h 132"/>
                <a:gd name="T38" fmla="*/ 44 w 52"/>
                <a:gd name="T39" fmla="*/ 20 h 132"/>
                <a:gd name="T40" fmla="*/ 44 w 52"/>
                <a:gd name="T41" fmla="*/ 14 h 132"/>
                <a:gd name="T42" fmla="*/ 16 w 52"/>
                <a:gd name="T43" fmla="*/ 16 h 132"/>
                <a:gd name="T44" fmla="*/ 16 w 52"/>
                <a:gd name="T45" fmla="*/ 14 h 132"/>
                <a:gd name="T46" fmla="*/ 14 w 52"/>
                <a:gd name="T47" fmla="*/ 12 h 132"/>
                <a:gd name="T48" fmla="*/ 12 w 52"/>
                <a:gd name="T49" fmla="*/ 8 h 132"/>
                <a:gd name="T50" fmla="*/ 8 w 52"/>
                <a:gd name="T51" fmla="*/ 4 h 132"/>
                <a:gd name="T52" fmla="*/ 4 w 52"/>
                <a:gd name="T53" fmla="*/ 2 h 132"/>
                <a:gd name="T54" fmla="*/ 0 w 52"/>
                <a:gd name="T55"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2" h="132">
                  <a:moveTo>
                    <a:pt x="28" y="132"/>
                  </a:moveTo>
                  <a:lnTo>
                    <a:pt x="30" y="118"/>
                  </a:lnTo>
                  <a:lnTo>
                    <a:pt x="30" y="118"/>
                  </a:lnTo>
                  <a:lnTo>
                    <a:pt x="30" y="116"/>
                  </a:lnTo>
                  <a:lnTo>
                    <a:pt x="32" y="112"/>
                  </a:lnTo>
                  <a:lnTo>
                    <a:pt x="32" y="108"/>
                  </a:lnTo>
                  <a:lnTo>
                    <a:pt x="36" y="104"/>
                  </a:lnTo>
                  <a:lnTo>
                    <a:pt x="40" y="100"/>
                  </a:lnTo>
                  <a:lnTo>
                    <a:pt x="44" y="96"/>
                  </a:lnTo>
                  <a:lnTo>
                    <a:pt x="44" y="92"/>
                  </a:lnTo>
                  <a:lnTo>
                    <a:pt x="44" y="80"/>
                  </a:lnTo>
                  <a:lnTo>
                    <a:pt x="44" y="66"/>
                  </a:lnTo>
                  <a:lnTo>
                    <a:pt x="46" y="52"/>
                  </a:lnTo>
                  <a:lnTo>
                    <a:pt x="52" y="44"/>
                  </a:lnTo>
                  <a:lnTo>
                    <a:pt x="50" y="44"/>
                  </a:lnTo>
                  <a:lnTo>
                    <a:pt x="50" y="40"/>
                  </a:lnTo>
                  <a:lnTo>
                    <a:pt x="48" y="36"/>
                  </a:lnTo>
                  <a:lnTo>
                    <a:pt x="46" y="30"/>
                  </a:lnTo>
                  <a:lnTo>
                    <a:pt x="44" y="24"/>
                  </a:lnTo>
                  <a:lnTo>
                    <a:pt x="44" y="20"/>
                  </a:lnTo>
                  <a:lnTo>
                    <a:pt x="44" y="14"/>
                  </a:lnTo>
                  <a:lnTo>
                    <a:pt x="16" y="16"/>
                  </a:lnTo>
                  <a:lnTo>
                    <a:pt x="16" y="14"/>
                  </a:lnTo>
                  <a:lnTo>
                    <a:pt x="14" y="12"/>
                  </a:lnTo>
                  <a:lnTo>
                    <a:pt x="12" y="8"/>
                  </a:lnTo>
                  <a:lnTo>
                    <a:pt x="8" y="4"/>
                  </a:lnTo>
                  <a:lnTo>
                    <a:pt x="4" y="2"/>
                  </a:lnTo>
                  <a:lnTo>
                    <a:pt x="0" y="0"/>
                  </a:lnTo>
                </a:path>
              </a:pathLst>
            </a:custGeom>
            <a:grpFill/>
            <a:ln w="6350">
              <a:solidFill>
                <a:schemeClr val="bg1"/>
              </a:solidFill>
              <a:prstDash val="solid"/>
              <a:round/>
              <a:headEnd/>
              <a:tailEnd/>
            </a:ln>
          </p:spPr>
          <p:txBody>
            <a:bodyPr/>
            <a:lstStyle/>
            <a:p>
              <a:endParaRPr lang="ru-RU"/>
            </a:p>
          </p:txBody>
        </p:sp>
        <p:sp>
          <p:nvSpPr>
            <p:cNvPr id="92" name="Freeform 279">
              <a:extLst>
                <a:ext uri="{FF2B5EF4-FFF2-40B4-BE49-F238E27FC236}">
                  <a16:creationId xmlns:a16="http://schemas.microsoft.com/office/drawing/2014/main" id="{44682D1C-2393-4004-9072-D08784C19584}"/>
                </a:ext>
              </a:extLst>
            </p:cNvPr>
            <p:cNvSpPr>
              <a:spLocks/>
            </p:cNvSpPr>
            <p:nvPr/>
          </p:nvSpPr>
          <p:spPr bwMode="gray">
            <a:xfrm>
              <a:off x="829" y="2796"/>
              <a:ext cx="218" cy="162"/>
            </a:xfrm>
            <a:custGeom>
              <a:avLst/>
              <a:gdLst>
                <a:gd name="T0" fmla="*/ 94 w 218"/>
                <a:gd name="T1" fmla="*/ 36 h 162"/>
                <a:gd name="T2" fmla="*/ 78 w 218"/>
                <a:gd name="T3" fmla="*/ 40 h 162"/>
                <a:gd name="T4" fmla="*/ 62 w 218"/>
                <a:gd name="T5" fmla="*/ 42 h 162"/>
                <a:gd name="T6" fmla="*/ 60 w 218"/>
                <a:gd name="T7" fmla="*/ 62 h 162"/>
                <a:gd name="T8" fmla="*/ 50 w 218"/>
                <a:gd name="T9" fmla="*/ 100 h 162"/>
                <a:gd name="T10" fmla="*/ 38 w 218"/>
                <a:gd name="T11" fmla="*/ 116 h 162"/>
                <a:gd name="T12" fmla="*/ 32 w 218"/>
                <a:gd name="T13" fmla="*/ 120 h 162"/>
                <a:gd name="T14" fmla="*/ 24 w 218"/>
                <a:gd name="T15" fmla="*/ 122 h 162"/>
                <a:gd name="T16" fmla="*/ 18 w 218"/>
                <a:gd name="T17" fmla="*/ 122 h 162"/>
                <a:gd name="T18" fmla="*/ 10 w 218"/>
                <a:gd name="T19" fmla="*/ 122 h 162"/>
                <a:gd name="T20" fmla="*/ 4 w 218"/>
                <a:gd name="T21" fmla="*/ 122 h 162"/>
                <a:gd name="T22" fmla="*/ 2 w 218"/>
                <a:gd name="T23" fmla="*/ 128 h 162"/>
                <a:gd name="T24" fmla="*/ 4 w 218"/>
                <a:gd name="T25" fmla="*/ 132 h 162"/>
                <a:gd name="T26" fmla="*/ 8 w 218"/>
                <a:gd name="T27" fmla="*/ 138 h 162"/>
                <a:gd name="T28" fmla="*/ 8 w 218"/>
                <a:gd name="T29" fmla="*/ 140 h 162"/>
                <a:gd name="T30" fmla="*/ 14 w 218"/>
                <a:gd name="T31" fmla="*/ 144 h 162"/>
                <a:gd name="T32" fmla="*/ 16 w 218"/>
                <a:gd name="T33" fmla="*/ 144 h 162"/>
                <a:gd name="T34" fmla="*/ 16 w 218"/>
                <a:gd name="T35" fmla="*/ 150 h 162"/>
                <a:gd name="T36" fmla="*/ 28 w 218"/>
                <a:gd name="T37" fmla="*/ 142 h 162"/>
                <a:gd name="T38" fmla="*/ 30 w 218"/>
                <a:gd name="T39" fmla="*/ 146 h 162"/>
                <a:gd name="T40" fmla="*/ 36 w 218"/>
                <a:gd name="T41" fmla="*/ 150 h 162"/>
                <a:gd name="T42" fmla="*/ 42 w 218"/>
                <a:gd name="T43" fmla="*/ 154 h 162"/>
                <a:gd name="T44" fmla="*/ 44 w 218"/>
                <a:gd name="T45" fmla="*/ 156 h 162"/>
                <a:gd name="T46" fmla="*/ 50 w 218"/>
                <a:gd name="T47" fmla="*/ 162 h 162"/>
                <a:gd name="T48" fmla="*/ 50 w 218"/>
                <a:gd name="T49" fmla="*/ 158 h 162"/>
                <a:gd name="T50" fmla="*/ 56 w 218"/>
                <a:gd name="T51" fmla="*/ 152 h 162"/>
                <a:gd name="T52" fmla="*/ 68 w 218"/>
                <a:gd name="T53" fmla="*/ 146 h 162"/>
                <a:gd name="T54" fmla="*/ 82 w 218"/>
                <a:gd name="T55" fmla="*/ 146 h 162"/>
                <a:gd name="T56" fmla="*/ 88 w 218"/>
                <a:gd name="T57" fmla="*/ 146 h 162"/>
                <a:gd name="T58" fmla="*/ 88 w 218"/>
                <a:gd name="T59" fmla="*/ 148 h 162"/>
                <a:gd name="T60" fmla="*/ 96 w 218"/>
                <a:gd name="T61" fmla="*/ 150 h 162"/>
                <a:gd name="T62" fmla="*/ 106 w 218"/>
                <a:gd name="T63" fmla="*/ 154 h 162"/>
                <a:gd name="T64" fmla="*/ 110 w 218"/>
                <a:gd name="T65" fmla="*/ 156 h 162"/>
                <a:gd name="T66" fmla="*/ 114 w 218"/>
                <a:gd name="T67" fmla="*/ 152 h 162"/>
                <a:gd name="T68" fmla="*/ 122 w 218"/>
                <a:gd name="T69" fmla="*/ 148 h 162"/>
                <a:gd name="T70" fmla="*/ 130 w 218"/>
                <a:gd name="T71" fmla="*/ 148 h 162"/>
                <a:gd name="T72" fmla="*/ 144 w 218"/>
                <a:gd name="T73" fmla="*/ 144 h 162"/>
                <a:gd name="T74" fmla="*/ 166 w 218"/>
                <a:gd name="T75" fmla="*/ 148 h 162"/>
                <a:gd name="T76" fmla="*/ 170 w 218"/>
                <a:gd name="T77" fmla="*/ 146 h 162"/>
                <a:gd name="T78" fmla="*/ 178 w 218"/>
                <a:gd name="T79" fmla="*/ 142 h 162"/>
                <a:gd name="T80" fmla="*/ 188 w 218"/>
                <a:gd name="T81" fmla="*/ 140 h 162"/>
                <a:gd name="T82" fmla="*/ 196 w 218"/>
                <a:gd name="T83" fmla="*/ 118 h 162"/>
                <a:gd name="T84" fmla="*/ 196 w 218"/>
                <a:gd name="T85" fmla="*/ 116 h 162"/>
                <a:gd name="T86" fmla="*/ 198 w 218"/>
                <a:gd name="T87" fmla="*/ 108 h 162"/>
                <a:gd name="T88" fmla="*/ 206 w 218"/>
                <a:gd name="T89" fmla="*/ 100 h 162"/>
                <a:gd name="T90" fmla="*/ 210 w 218"/>
                <a:gd name="T91" fmla="*/ 92 h 162"/>
                <a:gd name="T92" fmla="*/ 210 w 218"/>
                <a:gd name="T93" fmla="*/ 66 h 162"/>
                <a:gd name="T94" fmla="*/ 218 w 218"/>
                <a:gd name="T95" fmla="*/ 44 h 162"/>
                <a:gd name="T96" fmla="*/ 216 w 218"/>
                <a:gd name="T97" fmla="*/ 40 h 162"/>
                <a:gd name="T98" fmla="*/ 212 w 218"/>
                <a:gd name="T99" fmla="*/ 30 h 162"/>
                <a:gd name="T100" fmla="*/ 210 w 218"/>
                <a:gd name="T101" fmla="*/ 20 h 162"/>
                <a:gd name="T102" fmla="*/ 182 w 218"/>
                <a:gd name="T103" fmla="*/ 16 h 162"/>
                <a:gd name="T104" fmla="*/ 180 w 218"/>
                <a:gd name="T105" fmla="*/ 12 h 162"/>
                <a:gd name="T106" fmla="*/ 174 w 218"/>
                <a:gd name="T107" fmla="*/ 4 h 162"/>
                <a:gd name="T108" fmla="*/ 166 w 218"/>
                <a:gd name="T109" fmla="*/ 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8" h="162">
                  <a:moveTo>
                    <a:pt x="162" y="0"/>
                  </a:moveTo>
                  <a:lnTo>
                    <a:pt x="94" y="36"/>
                  </a:lnTo>
                  <a:lnTo>
                    <a:pt x="90" y="38"/>
                  </a:lnTo>
                  <a:lnTo>
                    <a:pt x="78" y="40"/>
                  </a:lnTo>
                  <a:lnTo>
                    <a:pt x="68" y="42"/>
                  </a:lnTo>
                  <a:lnTo>
                    <a:pt x="62" y="42"/>
                  </a:lnTo>
                  <a:lnTo>
                    <a:pt x="62" y="48"/>
                  </a:lnTo>
                  <a:lnTo>
                    <a:pt x="60" y="62"/>
                  </a:lnTo>
                  <a:lnTo>
                    <a:pt x="56" y="80"/>
                  </a:lnTo>
                  <a:lnTo>
                    <a:pt x="50" y="100"/>
                  </a:lnTo>
                  <a:lnTo>
                    <a:pt x="38" y="116"/>
                  </a:lnTo>
                  <a:lnTo>
                    <a:pt x="38" y="116"/>
                  </a:lnTo>
                  <a:lnTo>
                    <a:pt x="36" y="118"/>
                  </a:lnTo>
                  <a:lnTo>
                    <a:pt x="32" y="120"/>
                  </a:lnTo>
                  <a:lnTo>
                    <a:pt x="28" y="120"/>
                  </a:lnTo>
                  <a:lnTo>
                    <a:pt x="24" y="122"/>
                  </a:lnTo>
                  <a:lnTo>
                    <a:pt x="20" y="122"/>
                  </a:lnTo>
                  <a:lnTo>
                    <a:pt x="18" y="122"/>
                  </a:lnTo>
                  <a:lnTo>
                    <a:pt x="14" y="122"/>
                  </a:lnTo>
                  <a:lnTo>
                    <a:pt x="10" y="122"/>
                  </a:lnTo>
                  <a:lnTo>
                    <a:pt x="6" y="122"/>
                  </a:lnTo>
                  <a:lnTo>
                    <a:pt x="4" y="122"/>
                  </a:lnTo>
                  <a:lnTo>
                    <a:pt x="0" y="128"/>
                  </a:lnTo>
                  <a:lnTo>
                    <a:pt x="2" y="128"/>
                  </a:lnTo>
                  <a:lnTo>
                    <a:pt x="2" y="130"/>
                  </a:lnTo>
                  <a:lnTo>
                    <a:pt x="4" y="132"/>
                  </a:lnTo>
                  <a:lnTo>
                    <a:pt x="6" y="136"/>
                  </a:lnTo>
                  <a:lnTo>
                    <a:pt x="8" y="138"/>
                  </a:lnTo>
                  <a:lnTo>
                    <a:pt x="8" y="138"/>
                  </a:lnTo>
                  <a:lnTo>
                    <a:pt x="8" y="140"/>
                  </a:lnTo>
                  <a:lnTo>
                    <a:pt x="10" y="142"/>
                  </a:lnTo>
                  <a:lnTo>
                    <a:pt x="14" y="144"/>
                  </a:lnTo>
                  <a:lnTo>
                    <a:pt x="14" y="144"/>
                  </a:lnTo>
                  <a:lnTo>
                    <a:pt x="16" y="144"/>
                  </a:lnTo>
                  <a:lnTo>
                    <a:pt x="16" y="146"/>
                  </a:lnTo>
                  <a:lnTo>
                    <a:pt x="16" y="150"/>
                  </a:lnTo>
                  <a:lnTo>
                    <a:pt x="26" y="150"/>
                  </a:lnTo>
                  <a:lnTo>
                    <a:pt x="28" y="142"/>
                  </a:lnTo>
                  <a:lnTo>
                    <a:pt x="28" y="144"/>
                  </a:lnTo>
                  <a:lnTo>
                    <a:pt x="30" y="146"/>
                  </a:lnTo>
                  <a:lnTo>
                    <a:pt x="34" y="148"/>
                  </a:lnTo>
                  <a:lnTo>
                    <a:pt x="36" y="150"/>
                  </a:lnTo>
                  <a:lnTo>
                    <a:pt x="38" y="152"/>
                  </a:lnTo>
                  <a:lnTo>
                    <a:pt x="42" y="154"/>
                  </a:lnTo>
                  <a:lnTo>
                    <a:pt x="42" y="154"/>
                  </a:lnTo>
                  <a:lnTo>
                    <a:pt x="44" y="156"/>
                  </a:lnTo>
                  <a:lnTo>
                    <a:pt x="46" y="158"/>
                  </a:lnTo>
                  <a:lnTo>
                    <a:pt x="50" y="162"/>
                  </a:lnTo>
                  <a:lnTo>
                    <a:pt x="50" y="160"/>
                  </a:lnTo>
                  <a:lnTo>
                    <a:pt x="50" y="158"/>
                  </a:lnTo>
                  <a:lnTo>
                    <a:pt x="54" y="156"/>
                  </a:lnTo>
                  <a:lnTo>
                    <a:pt x="56" y="152"/>
                  </a:lnTo>
                  <a:lnTo>
                    <a:pt x="62" y="148"/>
                  </a:lnTo>
                  <a:lnTo>
                    <a:pt x="68" y="146"/>
                  </a:lnTo>
                  <a:lnTo>
                    <a:pt x="76" y="146"/>
                  </a:lnTo>
                  <a:lnTo>
                    <a:pt x="82" y="146"/>
                  </a:lnTo>
                  <a:lnTo>
                    <a:pt x="86" y="146"/>
                  </a:lnTo>
                  <a:lnTo>
                    <a:pt x="88" y="146"/>
                  </a:lnTo>
                  <a:lnTo>
                    <a:pt x="88" y="146"/>
                  </a:lnTo>
                  <a:lnTo>
                    <a:pt x="88" y="148"/>
                  </a:lnTo>
                  <a:lnTo>
                    <a:pt x="92" y="148"/>
                  </a:lnTo>
                  <a:lnTo>
                    <a:pt x="96" y="150"/>
                  </a:lnTo>
                  <a:lnTo>
                    <a:pt x="102" y="152"/>
                  </a:lnTo>
                  <a:lnTo>
                    <a:pt x="106" y="154"/>
                  </a:lnTo>
                  <a:lnTo>
                    <a:pt x="108" y="156"/>
                  </a:lnTo>
                  <a:lnTo>
                    <a:pt x="110" y="156"/>
                  </a:lnTo>
                  <a:lnTo>
                    <a:pt x="110" y="154"/>
                  </a:lnTo>
                  <a:lnTo>
                    <a:pt x="114" y="152"/>
                  </a:lnTo>
                  <a:lnTo>
                    <a:pt x="118" y="148"/>
                  </a:lnTo>
                  <a:lnTo>
                    <a:pt x="122" y="148"/>
                  </a:lnTo>
                  <a:lnTo>
                    <a:pt x="126" y="146"/>
                  </a:lnTo>
                  <a:lnTo>
                    <a:pt x="130" y="148"/>
                  </a:lnTo>
                  <a:lnTo>
                    <a:pt x="134" y="146"/>
                  </a:lnTo>
                  <a:lnTo>
                    <a:pt x="144" y="144"/>
                  </a:lnTo>
                  <a:lnTo>
                    <a:pt x="154" y="144"/>
                  </a:lnTo>
                  <a:lnTo>
                    <a:pt x="166" y="148"/>
                  </a:lnTo>
                  <a:lnTo>
                    <a:pt x="168" y="148"/>
                  </a:lnTo>
                  <a:lnTo>
                    <a:pt x="170" y="146"/>
                  </a:lnTo>
                  <a:lnTo>
                    <a:pt x="174" y="144"/>
                  </a:lnTo>
                  <a:lnTo>
                    <a:pt x="178" y="142"/>
                  </a:lnTo>
                  <a:lnTo>
                    <a:pt x="182" y="140"/>
                  </a:lnTo>
                  <a:lnTo>
                    <a:pt x="188" y="140"/>
                  </a:lnTo>
                  <a:lnTo>
                    <a:pt x="192" y="140"/>
                  </a:lnTo>
                  <a:lnTo>
                    <a:pt x="196" y="118"/>
                  </a:lnTo>
                  <a:lnTo>
                    <a:pt x="196" y="118"/>
                  </a:lnTo>
                  <a:lnTo>
                    <a:pt x="196" y="116"/>
                  </a:lnTo>
                  <a:lnTo>
                    <a:pt x="198" y="112"/>
                  </a:lnTo>
                  <a:lnTo>
                    <a:pt x="198" y="108"/>
                  </a:lnTo>
                  <a:lnTo>
                    <a:pt x="202" y="104"/>
                  </a:lnTo>
                  <a:lnTo>
                    <a:pt x="206" y="100"/>
                  </a:lnTo>
                  <a:lnTo>
                    <a:pt x="210" y="96"/>
                  </a:lnTo>
                  <a:lnTo>
                    <a:pt x="210" y="92"/>
                  </a:lnTo>
                  <a:lnTo>
                    <a:pt x="210" y="80"/>
                  </a:lnTo>
                  <a:lnTo>
                    <a:pt x="210" y="66"/>
                  </a:lnTo>
                  <a:lnTo>
                    <a:pt x="212" y="52"/>
                  </a:lnTo>
                  <a:lnTo>
                    <a:pt x="218" y="44"/>
                  </a:lnTo>
                  <a:lnTo>
                    <a:pt x="216" y="44"/>
                  </a:lnTo>
                  <a:lnTo>
                    <a:pt x="216" y="40"/>
                  </a:lnTo>
                  <a:lnTo>
                    <a:pt x="214" y="36"/>
                  </a:lnTo>
                  <a:lnTo>
                    <a:pt x="212" y="30"/>
                  </a:lnTo>
                  <a:lnTo>
                    <a:pt x="210" y="24"/>
                  </a:lnTo>
                  <a:lnTo>
                    <a:pt x="210" y="20"/>
                  </a:lnTo>
                  <a:lnTo>
                    <a:pt x="210" y="14"/>
                  </a:lnTo>
                  <a:lnTo>
                    <a:pt x="182" y="16"/>
                  </a:lnTo>
                  <a:lnTo>
                    <a:pt x="182" y="14"/>
                  </a:lnTo>
                  <a:lnTo>
                    <a:pt x="180" y="12"/>
                  </a:lnTo>
                  <a:lnTo>
                    <a:pt x="178" y="8"/>
                  </a:lnTo>
                  <a:lnTo>
                    <a:pt x="174" y="4"/>
                  </a:lnTo>
                  <a:lnTo>
                    <a:pt x="170" y="2"/>
                  </a:lnTo>
                  <a:lnTo>
                    <a:pt x="166" y="0"/>
                  </a:lnTo>
                  <a:lnTo>
                    <a:pt x="162" y="0"/>
                  </a:lnTo>
                </a:path>
              </a:pathLst>
            </a:custGeom>
            <a:grpFill/>
            <a:ln w="6350">
              <a:solidFill>
                <a:schemeClr val="bg1"/>
              </a:solidFill>
              <a:prstDash val="solid"/>
              <a:round/>
              <a:headEnd/>
              <a:tailEnd/>
            </a:ln>
          </p:spPr>
          <p:txBody>
            <a:bodyPr/>
            <a:lstStyle/>
            <a:p>
              <a:endParaRPr lang="ru-RU"/>
            </a:p>
          </p:txBody>
        </p:sp>
        <p:sp>
          <p:nvSpPr>
            <p:cNvPr id="93" name="Freeform 280">
              <a:extLst>
                <a:ext uri="{FF2B5EF4-FFF2-40B4-BE49-F238E27FC236}">
                  <a16:creationId xmlns:a16="http://schemas.microsoft.com/office/drawing/2014/main" id="{1AD7CA33-A37A-493C-93A7-527ED2A8F84B}"/>
                </a:ext>
              </a:extLst>
            </p:cNvPr>
            <p:cNvSpPr>
              <a:spLocks/>
            </p:cNvSpPr>
            <p:nvPr/>
          </p:nvSpPr>
          <p:spPr bwMode="gray">
            <a:xfrm>
              <a:off x="961" y="2936"/>
              <a:ext cx="88" cy="148"/>
            </a:xfrm>
            <a:custGeom>
              <a:avLst/>
              <a:gdLst>
                <a:gd name="T0" fmla="*/ 60 w 88"/>
                <a:gd name="T1" fmla="*/ 2 h 148"/>
                <a:gd name="T2" fmla="*/ 58 w 88"/>
                <a:gd name="T3" fmla="*/ 8 h 148"/>
                <a:gd name="T4" fmla="*/ 58 w 88"/>
                <a:gd name="T5" fmla="*/ 20 h 148"/>
                <a:gd name="T6" fmla="*/ 60 w 88"/>
                <a:gd name="T7" fmla="*/ 30 h 148"/>
                <a:gd name="T8" fmla="*/ 58 w 88"/>
                <a:gd name="T9" fmla="*/ 42 h 148"/>
                <a:gd name="T10" fmla="*/ 56 w 88"/>
                <a:gd name="T11" fmla="*/ 48 h 148"/>
                <a:gd name="T12" fmla="*/ 50 w 88"/>
                <a:gd name="T13" fmla="*/ 64 h 148"/>
                <a:gd name="T14" fmla="*/ 42 w 88"/>
                <a:gd name="T15" fmla="*/ 70 h 148"/>
                <a:gd name="T16" fmla="*/ 38 w 88"/>
                <a:gd name="T17" fmla="*/ 72 h 148"/>
                <a:gd name="T18" fmla="*/ 36 w 88"/>
                <a:gd name="T19" fmla="*/ 72 h 148"/>
                <a:gd name="T20" fmla="*/ 26 w 88"/>
                <a:gd name="T21" fmla="*/ 70 h 148"/>
                <a:gd name="T22" fmla="*/ 18 w 88"/>
                <a:gd name="T23" fmla="*/ 76 h 148"/>
                <a:gd name="T24" fmla="*/ 12 w 88"/>
                <a:gd name="T25" fmla="*/ 84 h 148"/>
                <a:gd name="T26" fmla="*/ 8 w 88"/>
                <a:gd name="T27" fmla="*/ 88 h 148"/>
                <a:gd name="T28" fmla="*/ 0 w 88"/>
                <a:gd name="T29" fmla="*/ 120 h 148"/>
                <a:gd name="T30" fmla="*/ 0 w 88"/>
                <a:gd name="T31" fmla="*/ 124 h 148"/>
                <a:gd name="T32" fmla="*/ 2 w 88"/>
                <a:gd name="T33" fmla="*/ 130 h 148"/>
                <a:gd name="T34" fmla="*/ 10 w 88"/>
                <a:gd name="T35" fmla="*/ 134 h 148"/>
                <a:gd name="T36" fmla="*/ 14 w 88"/>
                <a:gd name="T37" fmla="*/ 136 h 148"/>
                <a:gd name="T38" fmla="*/ 18 w 88"/>
                <a:gd name="T39" fmla="*/ 140 h 148"/>
                <a:gd name="T40" fmla="*/ 18 w 88"/>
                <a:gd name="T41" fmla="*/ 148 h 148"/>
                <a:gd name="T42" fmla="*/ 36 w 88"/>
                <a:gd name="T43" fmla="*/ 148 h 148"/>
                <a:gd name="T44" fmla="*/ 70 w 88"/>
                <a:gd name="T45" fmla="*/ 146 h 148"/>
                <a:gd name="T46" fmla="*/ 86 w 88"/>
                <a:gd name="T47" fmla="*/ 144 h 148"/>
                <a:gd name="T48" fmla="*/ 88 w 88"/>
                <a:gd name="T49" fmla="*/ 138 h 148"/>
                <a:gd name="T50" fmla="*/ 88 w 88"/>
                <a:gd name="T51" fmla="*/ 134 h 148"/>
                <a:gd name="T52" fmla="*/ 82 w 88"/>
                <a:gd name="T53" fmla="*/ 130 h 148"/>
                <a:gd name="T54" fmla="*/ 74 w 88"/>
                <a:gd name="T55" fmla="*/ 122 h 148"/>
                <a:gd name="T56" fmla="*/ 68 w 88"/>
                <a:gd name="T57" fmla="*/ 110 h 148"/>
                <a:gd name="T58" fmla="*/ 62 w 88"/>
                <a:gd name="T59" fmla="*/ 100 h 148"/>
                <a:gd name="T60" fmla="*/ 66 w 88"/>
                <a:gd name="T61" fmla="*/ 98 h 148"/>
                <a:gd name="T62" fmla="*/ 70 w 88"/>
                <a:gd name="T63" fmla="*/ 94 h 148"/>
                <a:gd name="T64" fmla="*/ 72 w 88"/>
                <a:gd name="T65" fmla="*/ 86 h 148"/>
                <a:gd name="T66" fmla="*/ 70 w 88"/>
                <a:gd name="T67" fmla="*/ 78 h 148"/>
                <a:gd name="T68" fmla="*/ 68 w 88"/>
                <a:gd name="T69" fmla="*/ 76 h 148"/>
                <a:gd name="T70" fmla="*/ 64 w 88"/>
                <a:gd name="T71" fmla="*/ 72 h 148"/>
                <a:gd name="T72" fmla="*/ 62 w 88"/>
                <a:gd name="T73" fmla="*/ 64 h 148"/>
                <a:gd name="T74" fmla="*/ 64 w 88"/>
                <a:gd name="T75" fmla="*/ 58 h 148"/>
                <a:gd name="T76" fmla="*/ 68 w 88"/>
                <a:gd name="T77" fmla="*/ 58 h 148"/>
                <a:gd name="T78" fmla="*/ 74 w 88"/>
                <a:gd name="T79" fmla="*/ 56 h 148"/>
                <a:gd name="T80" fmla="*/ 78 w 88"/>
                <a:gd name="T81" fmla="*/ 50 h 148"/>
                <a:gd name="T82" fmla="*/ 78 w 88"/>
                <a:gd name="T83" fmla="*/ 46 h 148"/>
                <a:gd name="T84" fmla="*/ 74 w 88"/>
                <a:gd name="T85" fmla="*/ 40 h 148"/>
                <a:gd name="T86" fmla="*/ 72 w 88"/>
                <a:gd name="T87" fmla="*/ 30 h 148"/>
                <a:gd name="T88" fmla="*/ 72 w 88"/>
                <a:gd name="T89" fmla="*/ 20 h 148"/>
                <a:gd name="T90" fmla="*/ 72 w 88"/>
                <a:gd name="T91" fmla="*/ 16 h 148"/>
                <a:gd name="T92" fmla="*/ 72 w 88"/>
                <a:gd name="T93" fmla="*/ 8 h 148"/>
                <a:gd name="T94" fmla="*/ 66 w 88"/>
                <a:gd name="T95" fmla="*/ 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148">
                  <a:moveTo>
                    <a:pt x="60" y="0"/>
                  </a:moveTo>
                  <a:lnTo>
                    <a:pt x="60" y="2"/>
                  </a:lnTo>
                  <a:lnTo>
                    <a:pt x="60" y="4"/>
                  </a:lnTo>
                  <a:lnTo>
                    <a:pt x="58" y="8"/>
                  </a:lnTo>
                  <a:lnTo>
                    <a:pt x="58" y="14"/>
                  </a:lnTo>
                  <a:lnTo>
                    <a:pt x="58" y="20"/>
                  </a:lnTo>
                  <a:lnTo>
                    <a:pt x="60" y="24"/>
                  </a:lnTo>
                  <a:lnTo>
                    <a:pt x="60" y="30"/>
                  </a:lnTo>
                  <a:lnTo>
                    <a:pt x="58" y="36"/>
                  </a:lnTo>
                  <a:lnTo>
                    <a:pt x="58" y="42"/>
                  </a:lnTo>
                  <a:lnTo>
                    <a:pt x="56" y="46"/>
                  </a:lnTo>
                  <a:lnTo>
                    <a:pt x="56" y="48"/>
                  </a:lnTo>
                  <a:lnTo>
                    <a:pt x="52" y="56"/>
                  </a:lnTo>
                  <a:lnTo>
                    <a:pt x="50" y="64"/>
                  </a:lnTo>
                  <a:lnTo>
                    <a:pt x="46" y="68"/>
                  </a:lnTo>
                  <a:lnTo>
                    <a:pt x="42" y="70"/>
                  </a:lnTo>
                  <a:lnTo>
                    <a:pt x="40" y="72"/>
                  </a:lnTo>
                  <a:lnTo>
                    <a:pt x="38" y="72"/>
                  </a:lnTo>
                  <a:lnTo>
                    <a:pt x="36" y="72"/>
                  </a:lnTo>
                  <a:lnTo>
                    <a:pt x="36" y="72"/>
                  </a:lnTo>
                  <a:lnTo>
                    <a:pt x="32" y="70"/>
                  </a:lnTo>
                  <a:lnTo>
                    <a:pt x="26" y="70"/>
                  </a:lnTo>
                  <a:lnTo>
                    <a:pt x="22" y="72"/>
                  </a:lnTo>
                  <a:lnTo>
                    <a:pt x="18" y="76"/>
                  </a:lnTo>
                  <a:lnTo>
                    <a:pt x="14" y="80"/>
                  </a:lnTo>
                  <a:lnTo>
                    <a:pt x="12" y="84"/>
                  </a:lnTo>
                  <a:lnTo>
                    <a:pt x="10" y="86"/>
                  </a:lnTo>
                  <a:lnTo>
                    <a:pt x="8" y="88"/>
                  </a:lnTo>
                  <a:lnTo>
                    <a:pt x="8" y="102"/>
                  </a:lnTo>
                  <a:lnTo>
                    <a:pt x="0" y="120"/>
                  </a:lnTo>
                  <a:lnTo>
                    <a:pt x="0" y="122"/>
                  </a:lnTo>
                  <a:lnTo>
                    <a:pt x="0" y="124"/>
                  </a:lnTo>
                  <a:lnTo>
                    <a:pt x="2" y="126"/>
                  </a:lnTo>
                  <a:lnTo>
                    <a:pt x="2" y="130"/>
                  </a:lnTo>
                  <a:lnTo>
                    <a:pt x="6" y="132"/>
                  </a:lnTo>
                  <a:lnTo>
                    <a:pt x="10" y="134"/>
                  </a:lnTo>
                  <a:lnTo>
                    <a:pt x="12" y="134"/>
                  </a:lnTo>
                  <a:lnTo>
                    <a:pt x="14" y="136"/>
                  </a:lnTo>
                  <a:lnTo>
                    <a:pt x="16" y="138"/>
                  </a:lnTo>
                  <a:lnTo>
                    <a:pt x="18" y="140"/>
                  </a:lnTo>
                  <a:lnTo>
                    <a:pt x="18" y="144"/>
                  </a:lnTo>
                  <a:lnTo>
                    <a:pt x="18" y="148"/>
                  </a:lnTo>
                  <a:lnTo>
                    <a:pt x="22" y="148"/>
                  </a:lnTo>
                  <a:lnTo>
                    <a:pt x="36" y="148"/>
                  </a:lnTo>
                  <a:lnTo>
                    <a:pt x="52" y="146"/>
                  </a:lnTo>
                  <a:lnTo>
                    <a:pt x="70" y="146"/>
                  </a:lnTo>
                  <a:lnTo>
                    <a:pt x="88" y="146"/>
                  </a:lnTo>
                  <a:lnTo>
                    <a:pt x="86" y="144"/>
                  </a:lnTo>
                  <a:lnTo>
                    <a:pt x="86" y="142"/>
                  </a:lnTo>
                  <a:lnTo>
                    <a:pt x="88" y="138"/>
                  </a:lnTo>
                  <a:lnTo>
                    <a:pt x="88" y="134"/>
                  </a:lnTo>
                  <a:lnTo>
                    <a:pt x="88" y="134"/>
                  </a:lnTo>
                  <a:lnTo>
                    <a:pt x="84" y="132"/>
                  </a:lnTo>
                  <a:lnTo>
                    <a:pt x="82" y="130"/>
                  </a:lnTo>
                  <a:lnTo>
                    <a:pt x="78" y="126"/>
                  </a:lnTo>
                  <a:lnTo>
                    <a:pt x="74" y="122"/>
                  </a:lnTo>
                  <a:lnTo>
                    <a:pt x="70" y="116"/>
                  </a:lnTo>
                  <a:lnTo>
                    <a:pt x="68" y="110"/>
                  </a:lnTo>
                  <a:lnTo>
                    <a:pt x="66" y="102"/>
                  </a:lnTo>
                  <a:lnTo>
                    <a:pt x="62" y="100"/>
                  </a:lnTo>
                  <a:lnTo>
                    <a:pt x="66" y="100"/>
                  </a:lnTo>
                  <a:lnTo>
                    <a:pt x="66" y="98"/>
                  </a:lnTo>
                  <a:lnTo>
                    <a:pt x="68" y="96"/>
                  </a:lnTo>
                  <a:lnTo>
                    <a:pt x="70" y="94"/>
                  </a:lnTo>
                  <a:lnTo>
                    <a:pt x="70" y="90"/>
                  </a:lnTo>
                  <a:lnTo>
                    <a:pt x="72" y="86"/>
                  </a:lnTo>
                  <a:lnTo>
                    <a:pt x="72" y="82"/>
                  </a:lnTo>
                  <a:lnTo>
                    <a:pt x="70" y="78"/>
                  </a:lnTo>
                  <a:lnTo>
                    <a:pt x="68" y="76"/>
                  </a:lnTo>
                  <a:lnTo>
                    <a:pt x="68" y="76"/>
                  </a:lnTo>
                  <a:lnTo>
                    <a:pt x="66" y="74"/>
                  </a:lnTo>
                  <a:lnTo>
                    <a:pt x="64" y="72"/>
                  </a:lnTo>
                  <a:lnTo>
                    <a:pt x="62" y="68"/>
                  </a:lnTo>
                  <a:lnTo>
                    <a:pt x="62" y="64"/>
                  </a:lnTo>
                  <a:lnTo>
                    <a:pt x="62" y="58"/>
                  </a:lnTo>
                  <a:lnTo>
                    <a:pt x="64" y="58"/>
                  </a:lnTo>
                  <a:lnTo>
                    <a:pt x="66" y="58"/>
                  </a:lnTo>
                  <a:lnTo>
                    <a:pt x="68" y="58"/>
                  </a:lnTo>
                  <a:lnTo>
                    <a:pt x="72" y="58"/>
                  </a:lnTo>
                  <a:lnTo>
                    <a:pt x="74" y="56"/>
                  </a:lnTo>
                  <a:lnTo>
                    <a:pt x="78" y="54"/>
                  </a:lnTo>
                  <a:lnTo>
                    <a:pt x="78" y="50"/>
                  </a:lnTo>
                  <a:lnTo>
                    <a:pt x="78" y="46"/>
                  </a:lnTo>
                  <a:lnTo>
                    <a:pt x="78" y="46"/>
                  </a:lnTo>
                  <a:lnTo>
                    <a:pt x="76" y="42"/>
                  </a:lnTo>
                  <a:lnTo>
                    <a:pt x="74" y="40"/>
                  </a:lnTo>
                  <a:lnTo>
                    <a:pt x="72" y="34"/>
                  </a:lnTo>
                  <a:lnTo>
                    <a:pt x="72" y="30"/>
                  </a:lnTo>
                  <a:lnTo>
                    <a:pt x="72" y="24"/>
                  </a:lnTo>
                  <a:lnTo>
                    <a:pt x="72" y="20"/>
                  </a:lnTo>
                  <a:lnTo>
                    <a:pt x="72" y="20"/>
                  </a:lnTo>
                  <a:lnTo>
                    <a:pt x="72" y="16"/>
                  </a:lnTo>
                  <a:lnTo>
                    <a:pt x="72" y="12"/>
                  </a:lnTo>
                  <a:lnTo>
                    <a:pt x="72" y="8"/>
                  </a:lnTo>
                  <a:lnTo>
                    <a:pt x="70" y="4"/>
                  </a:lnTo>
                  <a:lnTo>
                    <a:pt x="66" y="2"/>
                  </a:lnTo>
                  <a:lnTo>
                    <a:pt x="60" y="0"/>
                  </a:lnTo>
                </a:path>
              </a:pathLst>
            </a:custGeom>
            <a:grpFill/>
            <a:ln w="6350">
              <a:solidFill>
                <a:schemeClr val="bg1"/>
              </a:solidFill>
              <a:prstDash val="solid"/>
              <a:round/>
              <a:headEnd/>
              <a:tailEnd/>
            </a:ln>
          </p:spPr>
          <p:txBody>
            <a:bodyPr/>
            <a:lstStyle/>
            <a:p>
              <a:endParaRPr lang="ru-RU"/>
            </a:p>
          </p:txBody>
        </p:sp>
        <p:sp>
          <p:nvSpPr>
            <p:cNvPr id="94" name="Freeform 281">
              <a:extLst>
                <a:ext uri="{FF2B5EF4-FFF2-40B4-BE49-F238E27FC236}">
                  <a16:creationId xmlns:a16="http://schemas.microsoft.com/office/drawing/2014/main" id="{7F777AA9-AED5-4789-BCCD-DAFADAAE5B65}"/>
                </a:ext>
              </a:extLst>
            </p:cNvPr>
            <p:cNvSpPr>
              <a:spLocks/>
            </p:cNvSpPr>
            <p:nvPr/>
          </p:nvSpPr>
          <p:spPr bwMode="gray">
            <a:xfrm>
              <a:off x="1021" y="2810"/>
              <a:ext cx="126" cy="212"/>
            </a:xfrm>
            <a:custGeom>
              <a:avLst/>
              <a:gdLst>
                <a:gd name="T0" fmla="*/ 126 w 126"/>
                <a:gd name="T1" fmla="*/ 46 h 212"/>
                <a:gd name="T2" fmla="*/ 124 w 126"/>
                <a:gd name="T3" fmla="*/ 90 h 212"/>
                <a:gd name="T4" fmla="*/ 120 w 126"/>
                <a:gd name="T5" fmla="*/ 88 h 212"/>
                <a:gd name="T6" fmla="*/ 112 w 126"/>
                <a:gd name="T7" fmla="*/ 90 h 212"/>
                <a:gd name="T8" fmla="*/ 108 w 126"/>
                <a:gd name="T9" fmla="*/ 92 h 212"/>
                <a:gd name="T10" fmla="*/ 106 w 126"/>
                <a:gd name="T11" fmla="*/ 98 h 212"/>
                <a:gd name="T12" fmla="*/ 106 w 126"/>
                <a:gd name="T13" fmla="*/ 104 h 212"/>
                <a:gd name="T14" fmla="*/ 102 w 126"/>
                <a:gd name="T15" fmla="*/ 110 h 212"/>
                <a:gd name="T16" fmla="*/ 98 w 126"/>
                <a:gd name="T17" fmla="*/ 114 h 212"/>
                <a:gd name="T18" fmla="*/ 98 w 126"/>
                <a:gd name="T19" fmla="*/ 120 h 212"/>
                <a:gd name="T20" fmla="*/ 98 w 126"/>
                <a:gd name="T21" fmla="*/ 124 h 212"/>
                <a:gd name="T22" fmla="*/ 98 w 126"/>
                <a:gd name="T23" fmla="*/ 124 h 212"/>
                <a:gd name="T24" fmla="*/ 98 w 126"/>
                <a:gd name="T25" fmla="*/ 122 h 212"/>
                <a:gd name="T26" fmla="*/ 100 w 126"/>
                <a:gd name="T27" fmla="*/ 126 h 212"/>
                <a:gd name="T28" fmla="*/ 104 w 126"/>
                <a:gd name="T29" fmla="*/ 132 h 212"/>
                <a:gd name="T30" fmla="*/ 102 w 126"/>
                <a:gd name="T31" fmla="*/ 138 h 212"/>
                <a:gd name="T32" fmla="*/ 102 w 126"/>
                <a:gd name="T33" fmla="*/ 150 h 212"/>
                <a:gd name="T34" fmla="*/ 104 w 126"/>
                <a:gd name="T35" fmla="*/ 158 h 212"/>
                <a:gd name="T36" fmla="*/ 106 w 126"/>
                <a:gd name="T37" fmla="*/ 168 h 212"/>
                <a:gd name="T38" fmla="*/ 108 w 126"/>
                <a:gd name="T39" fmla="*/ 174 h 212"/>
                <a:gd name="T40" fmla="*/ 108 w 126"/>
                <a:gd name="T41" fmla="*/ 176 h 212"/>
                <a:gd name="T42" fmla="*/ 100 w 126"/>
                <a:gd name="T43" fmla="*/ 178 h 212"/>
                <a:gd name="T44" fmla="*/ 92 w 126"/>
                <a:gd name="T45" fmla="*/ 182 h 212"/>
                <a:gd name="T46" fmla="*/ 86 w 126"/>
                <a:gd name="T47" fmla="*/ 190 h 212"/>
                <a:gd name="T48" fmla="*/ 86 w 126"/>
                <a:gd name="T49" fmla="*/ 192 h 212"/>
                <a:gd name="T50" fmla="*/ 84 w 126"/>
                <a:gd name="T51" fmla="*/ 198 h 212"/>
                <a:gd name="T52" fmla="*/ 78 w 126"/>
                <a:gd name="T53" fmla="*/ 202 h 212"/>
                <a:gd name="T54" fmla="*/ 68 w 126"/>
                <a:gd name="T55" fmla="*/ 204 h 212"/>
                <a:gd name="T56" fmla="*/ 66 w 126"/>
                <a:gd name="T57" fmla="*/ 202 h 212"/>
                <a:gd name="T58" fmla="*/ 60 w 126"/>
                <a:gd name="T59" fmla="*/ 200 h 212"/>
                <a:gd name="T60" fmla="*/ 58 w 126"/>
                <a:gd name="T61" fmla="*/ 204 h 212"/>
                <a:gd name="T62" fmla="*/ 46 w 126"/>
                <a:gd name="T63" fmla="*/ 208 h 212"/>
                <a:gd name="T64" fmla="*/ 12 w 126"/>
                <a:gd name="T65" fmla="*/ 212 h 212"/>
                <a:gd name="T66" fmla="*/ 12 w 126"/>
                <a:gd name="T67" fmla="*/ 210 h 212"/>
                <a:gd name="T68" fmla="*/ 10 w 126"/>
                <a:gd name="T69" fmla="*/ 204 h 212"/>
                <a:gd name="T70" fmla="*/ 6 w 126"/>
                <a:gd name="T71" fmla="*/ 200 h 212"/>
                <a:gd name="T72" fmla="*/ 2 w 126"/>
                <a:gd name="T73" fmla="*/ 194 h 212"/>
                <a:gd name="T74" fmla="*/ 2 w 126"/>
                <a:gd name="T75" fmla="*/ 184 h 212"/>
                <a:gd name="T76" fmla="*/ 6 w 126"/>
                <a:gd name="T77" fmla="*/ 186 h 212"/>
                <a:gd name="T78" fmla="*/ 12 w 126"/>
                <a:gd name="T79" fmla="*/ 184 h 212"/>
                <a:gd name="T80" fmla="*/ 18 w 126"/>
                <a:gd name="T81" fmla="*/ 180 h 212"/>
                <a:gd name="T82" fmla="*/ 18 w 126"/>
                <a:gd name="T83" fmla="*/ 174 h 212"/>
                <a:gd name="T84" fmla="*/ 16 w 126"/>
                <a:gd name="T85" fmla="*/ 168 h 212"/>
                <a:gd name="T86" fmla="*/ 12 w 126"/>
                <a:gd name="T87" fmla="*/ 156 h 212"/>
                <a:gd name="T88" fmla="*/ 12 w 126"/>
                <a:gd name="T89" fmla="*/ 150 h 212"/>
                <a:gd name="T90" fmla="*/ 14 w 126"/>
                <a:gd name="T91" fmla="*/ 144 h 212"/>
                <a:gd name="T92" fmla="*/ 12 w 126"/>
                <a:gd name="T93" fmla="*/ 136 h 212"/>
                <a:gd name="T94" fmla="*/ 10 w 126"/>
                <a:gd name="T95" fmla="*/ 132 h 212"/>
                <a:gd name="T96" fmla="*/ 8 w 126"/>
                <a:gd name="T97" fmla="*/ 130 h 212"/>
                <a:gd name="T98" fmla="*/ 4 w 126"/>
                <a:gd name="T99" fmla="*/ 126 h 212"/>
                <a:gd name="T100" fmla="*/ 0 w 126"/>
                <a:gd name="T101" fmla="*/ 126 h 212"/>
                <a:gd name="T102" fmla="*/ 2 w 126"/>
                <a:gd name="T103" fmla="*/ 120 h 212"/>
                <a:gd name="T104" fmla="*/ 6 w 126"/>
                <a:gd name="T105" fmla="*/ 104 h 212"/>
                <a:gd name="T106" fmla="*/ 4 w 126"/>
                <a:gd name="T107" fmla="*/ 102 h 212"/>
                <a:gd name="T108" fmla="*/ 6 w 126"/>
                <a:gd name="T109" fmla="*/ 96 h 212"/>
                <a:gd name="T110" fmla="*/ 12 w 126"/>
                <a:gd name="T111" fmla="*/ 88 h 212"/>
                <a:gd name="T112" fmla="*/ 18 w 126"/>
                <a:gd name="T113" fmla="*/ 78 h 212"/>
                <a:gd name="T114" fmla="*/ 18 w 126"/>
                <a:gd name="T115" fmla="*/ 50 h 212"/>
                <a:gd name="T116" fmla="*/ 26 w 126"/>
                <a:gd name="T117" fmla="*/ 30 h 212"/>
                <a:gd name="T118" fmla="*/ 24 w 126"/>
                <a:gd name="T119" fmla="*/ 26 h 212"/>
                <a:gd name="T120" fmla="*/ 20 w 126"/>
                <a:gd name="T121" fmla="*/ 16 h 212"/>
                <a:gd name="T122" fmla="*/ 18 w 126"/>
                <a:gd name="T123" fmla="*/ 6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6" h="212">
                  <a:moveTo>
                    <a:pt x="18" y="0"/>
                  </a:moveTo>
                  <a:lnTo>
                    <a:pt x="126" y="46"/>
                  </a:lnTo>
                  <a:lnTo>
                    <a:pt x="124" y="90"/>
                  </a:lnTo>
                  <a:lnTo>
                    <a:pt x="124" y="90"/>
                  </a:lnTo>
                  <a:lnTo>
                    <a:pt x="122" y="90"/>
                  </a:lnTo>
                  <a:lnTo>
                    <a:pt x="120" y="88"/>
                  </a:lnTo>
                  <a:lnTo>
                    <a:pt x="116" y="88"/>
                  </a:lnTo>
                  <a:lnTo>
                    <a:pt x="112" y="90"/>
                  </a:lnTo>
                  <a:lnTo>
                    <a:pt x="110" y="90"/>
                  </a:lnTo>
                  <a:lnTo>
                    <a:pt x="108" y="92"/>
                  </a:lnTo>
                  <a:lnTo>
                    <a:pt x="106" y="96"/>
                  </a:lnTo>
                  <a:lnTo>
                    <a:pt x="106" y="98"/>
                  </a:lnTo>
                  <a:lnTo>
                    <a:pt x="106" y="100"/>
                  </a:lnTo>
                  <a:lnTo>
                    <a:pt x="106" y="104"/>
                  </a:lnTo>
                  <a:lnTo>
                    <a:pt x="104" y="108"/>
                  </a:lnTo>
                  <a:lnTo>
                    <a:pt x="102" y="110"/>
                  </a:lnTo>
                  <a:lnTo>
                    <a:pt x="100" y="110"/>
                  </a:lnTo>
                  <a:lnTo>
                    <a:pt x="98" y="114"/>
                  </a:lnTo>
                  <a:lnTo>
                    <a:pt x="96" y="116"/>
                  </a:lnTo>
                  <a:lnTo>
                    <a:pt x="98" y="120"/>
                  </a:lnTo>
                  <a:lnTo>
                    <a:pt x="98" y="122"/>
                  </a:lnTo>
                  <a:lnTo>
                    <a:pt x="98" y="124"/>
                  </a:lnTo>
                  <a:lnTo>
                    <a:pt x="98" y="124"/>
                  </a:lnTo>
                  <a:lnTo>
                    <a:pt x="98" y="124"/>
                  </a:lnTo>
                  <a:lnTo>
                    <a:pt x="98" y="122"/>
                  </a:lnTo>
                  <a:lnTo>
                    <a:pt x="98" y="122"/>
                  </a:lnTo>
                  <a:lnTo>
                    <a:pt x="98" y="124"/>
                  </a:lnTo>
                  <a:lnTo>
                    <a:pt x="100" y="126"/>
                  </a:lnTo>
                  <a:lnTo>
                    <a:pt x="102" y="128"/>
                  </a:lnTo>
                  <a:lnTo>
                    <a:pt x="104" y="132"/>
                  </a:lnTo>
                  <a:lnTo>
                    <a:pt x="104" y="134"/>
                  </a:lnTo>
                  <a:lnTo>
                    <a:pt x="102" y="138"/>
                  </a:lnTo>
                  <a:lnTo>
                    <a:pt x="102" y="144"/>
                  </a:lnTo>
                  <a:lnTo>
                    <a:pt x="102" y="150"/>
                  </a:lnTo>
                  <a:lnTo>
                    <a:pt x="102" y="154"/>
                  </a:lnTo>
                  <a:lnTo>
                    <a:pt x="104" y="158"/>
                  </a:lnTo>
                  <a:lnTo>
                    <a:pt x="104" y="162"/>
                  </a:lnTo>
                  <a:lnTo>
                    <a:pt x="106" y="168"/>
                  </a:lnTo>
                  <a:lnTo>
                    <a:pt x="108" y="172"/>
                  </a:lnTo>
                  <a:lnTo>
                    <a:pt x="108" y="174"/>
                  </a:lnTo>
                  <a:lnTo>
                    <a:pt x="108" y="176"/>
                  </a:lnTo>
                  <a:lnTo>
                    <a:pt x="108" y="176"/>
                  </a:lnTo>
                  <a:lnTo>
                    <a:pt x="104" y="178"/>
                  </a:lnTo>
                  <a:lnTo>
                    <a:pt x="100" y="178"/>
                  </a:lnTo>
                  <a:lnTo>
                    <a:pt x="96" y="180"/>
                  </a:lnTo>
                  <a:lnTo>
                    <a:pt x="92" y="182"/>
                  </a:lnTo>
                  <a:lnTo>
                    <a:pt x="88" y="186"/>
                  </a:lnTo>
                  <a:lnTo>
                    <a:pt x="86" y="190"/>
                  </a:lnTo>
                  <a:lnTo>
                    <a:pt x="86" y="190"/>
                  </a:lnTo>
                  <a:lnTo>
                    <a:pt x="86" y="192"/>
                  </a:lnTo>
                  <a:lnTo>
                    <a:pt x="86" y="194"/>
                  </a:lnTo>
                  <a:lnTo>
                    <a:pt x="84" y="198"/>
                  </a:lnTo>
                  <a:lnTo>
                    <a:pt x="82" y="200"/>
                  </a:lnTo>
                  <a:lnTo>
                    <a:pt x="78" y="202"/>
                  </a:lnTo>
                  <a:lnTo>
                    <a:pt x="74" y="204"/>
                  </a:lnTo>
                  <a:lnTo>
                    <a:pt x="68" y="204"/>
                  </a:lnTo>
                  <a:lnTo>
                    <a:pt x="68" y="202"/>
                  </a:lnTo>
                  <a:lnTo>
                    <a:pt x="66" y="202"/>
                  </a:lnTo>
                  <a:lnTo>
                    <a:pt x="64" y="202"/>
                  </a:lnTo>
                  <a:lnTo>
                    <a:pt x="60" y="200"/>
                  </a:lnTo>
                  <a:lnTo>
                    <a:pt x="58" y="202"/>
                  </a:lnTo>
                  <a:lnTo>
                    <a:pt x="58" y="204"/>
                  </a:lnTo>
                  <a:lnTo>
                    <a:pt x="56" y="204"/>
                  </a:lnTo>
                  <a:lnTo>
                    <a:pt x="46" y="208"/>
                  </a:lnTo>
                  <a:lnTo>
                    <a:pt x="32" y="210"/>
                  </a:lnTo>
                  <a:lnTo>
                    <a:pt x="12" y="212"/>
                  </a:lnTo>
                  <a:lnTo>
                    <a:pt x="12" y="212"/>
                  </a:lnTo>
                  <a:lnTo>
                    <a:pt x="12" y="210"/>
                  </a:lnTo>
                  <a:lnTo>
                    <a:pt x="10" y="206"/>
                  </a:lnTo>
                  <a:lnTo>
                    <a:pt x="10" y="204"/>
                  </a:lnTo>
                  <a:lnTo>
                    <a:pt x="6" y="202"/>
                  </a:lnTo>
                  <a:lnTo>
                    <a:pt x="6" y="200"/>
                  </a:lnTo>
                  <a:lnTo>
                    <a:pt x="4" y="198"/>
                  </a:lnTo>
                  <a:lnTo>
                    <a:pt x="2" y="194"/>
                  </a:lnTo>
                  <a:lnTo>
                    <a:pt x="2" y="190"/>
                  </a:lnTo>
                  <a:lnTo>
                    <a:pt x="2" y="184"/>
                  </a:lnTo>
                  <a:lnTo>
                    <a:pt x="4" y="184"/>
                  </a:lnTo>
                  <a:lnTo>
                    <a:pt x="6" y="186"/>
                  </a:lnTo>
                  <a:lnTo>
                    <a:pt x="8" y="184"/>
                  </a:lnTo>
                  <a:lnTo>
                    <a:pt x="12" y="184"/>
                  </a:lnTo>
                  <a:lnTo>
                    <a:pt x="14" y="182"/>
                  </a:lnTo>
                  <a:lnTo>
                    <a:pt x="18" y="180"/>
                  </a:lnTo>
                  <a:lnTo>
                    <a:pt x="18" y="176"/>
                  </a:lnTo>
                  <a:lnTo>
                    <a:pt x="18" y="174"/>
                  </a:lnTo>
                  <a:lnTo>
                    <a:pt x="18" y="172"/>
                  </a:lnTo>
                  <a:lnTo>
                    <a:pt x="16" y="168"/>
                  </a:lnTo>
                  <a:lnTo>
                    <a:pt x="14" y="162"/>
                  </a:lnTo>
                  <a:lnTo>
                    <a:pt x="12" y="156"/>
                  </a:lnTo>
                  <a:lnTo>
                    <a:pt x="12" y="152"/>
                  </a:lnTo>
                  <a:lnTo>
                    <a:pt x="12" y="150"/>
                  </a:lnTo>
                  <a:lnTo>
                    <a:pt x="12" y="146"/>
                  </a:lnTo>
                  <a:lnTo>
                    <a:pt x="14" y="144"/>
                  </a:lnTo>
                  <a:lnTo>
                    <a:pt x="12" y="140"/>
                  </a:lnTo>
                  <a:lnTo>
                    <a:pt x="12" y="136"/>
                  </a:lnTo>
                  <a:lnTo>
                    <a:pt x="10" y="132"/>
                  </a:lnTo>
                  <a:lnTo>
                    <a:pt x="10" y="132"/>
                  </a:lnTo>
                  <a:lnTo>
                    <a:pt x="10" y="130"/>
                  </a:lnTo>
                  <a:lnTo>
                    <a:pt x="8" y="130"/>
                  </a:lnTo>
                  <a:lnTo>
                    <a:pt x="6" y="128"/>
                  </a:lnTo>
                  <a:lnTo>
                    <a:pt x="4" y="126"/>
                  </a:lnTo>
                  <a:lnTo>
                    <a:pt x="0" y="128"/>
                  </a:lnTo>
                  <a:lnTo>
                    <a:pt x="0" y="126"/>
                  </a:lnTo>
                  <a:lnTo>
                    <a:pt x="0" y="124"/>
                  </a:lnTo>
                  <a:lnTo>
                    <a:pt x="2" y="120"/>
                  </a:lnTo>
                  <a:lnTo>
                    <a:pt x="4" y="114"/>
                  </a:lnTo>
                  <a:lnTo>
                    <a:pt x="6" y="104"/>
                  </a:lnTo>
                  <a:lnTo>
                    <a:pt x="4" y="104"/>
                  </a:lnTo>
                  <a:lnTo>
                    <a:pt x="4" y="102"/>
                  </a:lnTo>
                  <a:lnTo>
                    <a:pt x="4" y="100"/>
                  </a:lnTo>
                  <a:lnTo>
                    <a:pt x="6" y="96"/>
                  </a:lnTo>
                  <a:lnTo>
                    <a:pt x="8" y="92"/>
                  </a:lnTo>
                  <a:lnTo>
                    <a:pt x="12" y="88"/>
                  </a:lnTo>
                  <a:lnTo>
                    <a:pt x="18" y="82"/>
                  </a:lnTo>
                  <a:lnTo>
                    <a:pt x="18" y="78"/>
                  </a:lnTo>
                  <a:lnTo>
                    <a:pt x="18" y="66"/>
                  </a:lnTo>
                  <a:lnTo>
                    <a:pt x="18" y="50"/>
                  </a:lnTo>
                  <a:lnTo>
                    <a:pt x="20" y="38"/>
                  </a:lnTo>
                  <a:lnTo>
                    <a:pt x="26" y="30"/>
                  </a:lnTo>
                  <a:lnTo>
                    <a:pt x="24" y="30"/>
                  </a:lnTo>
                  <a:lnTo>
                    <a:pt x="24" y="26"/>
                  </a:lnTo>
                  <a:lnTo>
                    <a:pt x="22" y="22"/>
                  </a:lnTo>
                  <a:lnTo>
                    <a:pt x="20" y="16"/>
                  </a:lnTo>
                  <a:lnTo>
                    <a:pt x="18" y="12"/>
                  </a:lnTo>
                  <a:lnTo>
                    <a:pt x="18" y="6"/>
                  </a:lnTo>
                  <a:lnTo>
                    <a:pt x="18" y="0"/>
                  </a:lnTo>
                </a:path>
              </a:pathLst>
            </a:custGeom>
            <a:grpFill/>
            <a:ln w="6350">
              <a:solidFill>
                <a:schemeClr val="bg1"/>
              </a:solidFill>
              <a:prstDash val="solid"/>
              <a:round/>
              <a:headEnd/>
              <a:tailEnd/>
            </a:ln>
          </p:spPr>
          <p:txBody>
            <a:bodyPr/>
            <a:lstStyle/>
            <a:p>
              <a:endParaRPr lang="ru-RU"/>
            </a:p>
          </p:txBody>
        </p:sp>
        <p:sp>
          <p:nvSpPr>
            <p:cNvPr id="95" name="Freeform 282">
              <a:extLst>
                <a:ext uri="{FF2B5EF4-FFF2-40B4-BE49-F238E27FC236}">
                  <a16:creationId xmlns:a16="http://schemas.microsoft.com/office/drawing/2014/main" id="{6A160B1B-845F-41C4-82F1-158389BF42BA}"/>
                </a:ext>
              </a:extLst>
            </p:cNvPr>
            <p:cNvSpPr>
              <a:spLocks/>
            </p:cNvSpPr>
            <p:nvPr/>
          </p:nvSpPr>
          <p:spPr bwMode="gray">
            <a:xfrm>
              <a:off x="1119" y="2816"/>
              <a:ext cx="218" cy="250"/>
            </a:xfrm>
            <a:custGeom>
              <a:avLst/>
              <a:gdLst>
                <a:gd name="T0" fmla="*/ 186 w 218"/>
                <a:gd name="T1" fmla="*/ 4 h 250"/>
                <a:gd name="T2" fmla="*/ 174 w 218"/>
                <a:gd name="T3" fmla="*/ 16 h 250"/>
                <a:gd name="T4" fmla="*/ 28 w 218"/>
                <a:gd name="T5" fmla="*/ 22 h 250"/>
                <a:gd name="T6" fmla="*/ 24 w 218"/>
                <a:gd name="T7" fmla="*/ 82 h 250"/>
                <a:gd name="T8" fmla="*/ 14 w 218"/>
                <a:gd name="T9" fmla="*/ 84 h 250"/>
                <a:gd name="T10" fmla="*/ 10 w 218"/>
                <a:gd name="T11" fmla="*/ 90 h 250"/>
                <a:gd name="T12" fmla="*/ 6 w 218"/>
                <a:gd name="T13" fmla="*/ 100 h 250"/>
                <a:gd name="T14" fmla="*/ 2 w 218"/>
                <a:gd name="T15" fmla="*/ 106 h 250"/>
                <a:gd name="T16" fmla="*/ 0 w 218"/>
                <a:gd name="T17" fmla="*/ 110 h 250"/>
                <a:gd name="T18" fmla="*/ 4 w 218"/>
                <a:gd name="T19" fmla="*/ 122 h 250"/>
                <a:gd name="T20" fmla="*/ 6 w 218"/>
                <a:gd name="T21" fmla="*/ 128 h 250"/>
                <a:gd name="T22" fmla="*/ 6 w 218"/>
                <a:gd name="T23" fmla="*/ 136 h 250"/>
                <a:gd name="T24" fmla="*/ 6 w 218"/>
                <a:gd name="T25" fmla="*/ 152 h 250"/>
                <a:gd name="T26" fmla="*/ 14 w 218"/>
                <a:gd name="T27" fmla="*/ 174 h 250"/>
                <a:gd name="T28" fmla="*/ 24 w 218"/>
                <a:gd name="T29" fmla="*/ 186 h 250"/>
                <a:gd name="T30" fmla="*/ 32 w 218"/>
                <a:gd name="T31" fmla="*/ 196 h 250"/>
                <a:gd name="T32" fmla="*/ 50 w 218"/>
                <a:gd name="T33" fmla="*/ 222 h 250"/>
                <a:gd name="T34" fmla="*/ 56 w 218"/>
                <a:gd name="T35" fmla="*/ 230 h 250"/>
                <a:gd name="T36" fmla="*/ 66 w 218"/>
                <a:gd name="T37" fmla="*/ 238 h 250"/>
                <a:gd name="T38" fmla="*/ 78 w 218"/>
                <a:gd name="T39" fmla="*/ 240 h 250"/>
                <a:gd name="T40" fmla="*/ 88 w 218"/>
                <a:gd name="T41" fmla="*/ 250 h 250"/>
                <a:gd name="T42" fmla="*/ 114 w 218"/>
                <a:gd name="T43" fmla="*/ 250 h 250"/>
                <a:gd name="T44" fmla="*/ 138 w 218"/>
                <a:gd name="T45" fmla="*/ 250 h 250"/>
                <a:gd name="T46" fmla="*/ 180 w 218"/>
                <a:gd name="T47" fmla="*/ 244 h 250"/>
                <a:gd name="T48" fmla="*/ 180 w 218"/>
                <a:gd name="T49" fmla="*/ 222 h 250"/>
                <a:gd name="T50" fmla="*/ 172 w 218"/>
                <a:gd name="T51" fmla="*/ 210 h 250"/>
                <a:gd name="T52" fmla="*/ 160 w 218"/>
                <a:gd name="T53" fmla="*/ 196 h 250"/>
                <a:gd name="T54" fmla="*/ 154 w 218"/>
                <a:gd name="T55" fmla="*/ 192 h 250"/>
                <a:gd name="T56" fmla="*/ 152 w 218"/>
                <a:gd name="T57" fmla="*/ 184 h 250"/>
                <a:gd name="T58" fmla="*/ 156 w 218"/>
                <a:gd name="T59" fmla="*/ 176 h 250"/>
                <a:gd name="T60" fmla="*/ 156 w 218"/>
                <a:gd name="T61" fmla="*/ 158 h 250"/>
                <a:gd name="T62" fmla="*/ 160 w 218"/>
                <a:gd name="T63" fmla="*/ 150 h 250"/>
                <a:gd name="T64" fmla="*/ 176 w 218"/>
                <a:gd name="T65" fmla="*/ 130 h 250"/>
                <a:gd name="T66" fmla="*/ 188 w 218"/>
                <a:gd name="T67" fmla="*/ 108 h 250"/>
                <a:gd name="T68" fmla="*/ 192 w 218"/>
                <a:gd name="T69" fmla="*/ 94 h 250"/>
                <a:gd name="T70" fmla="*/ 200 w 218"/>
                <a:gd name="T71" fmla="*/ 82 h 250"/>
                <a:gd name="T72" fmla="*/ 208 w 218"/>
                <a:gd name="T73" fmla="*/ 78 h 250"/>
                <a:gd name="T74" fmla="*/ 216 w 218"/>
                <a:gd name="T75" fmla="*/ 70 h 250"/>
                <a:gd name="T76" fmla="*/ 218 w 218"/>
                <a:gd name="T77" fmla="*/ 66 h 250"/>
                <a:gd name="T78" fmla="*/ 212 w 218"/>
                <a:gd name="T79" fmla="*/ 54 h 250"/>
                <a:gd name="T80" fmla="*/ 204 w 218"/>
                <a:gd name="T81" fmla="*/ 40 h 250"/>
                <a:gd name="T82" fmla="*/ 200 w 218"/>
                <a:gd name="T83" fmla="*/ 32 h 250"/>
                <a:gd name="T84" fmla="*/ 200 w 218"/>
                <a:gd name="T85" fmla="*/ 22 h 250"/>
                <a:gd name="T86" fmla="*/ 192 w 218"/>
                <a:gd name="T87" fmla="*/ 8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8" h="250">
                  <a:moveTo>
                    <a:pt x="188" y="0"/>
                  </a:moveTo>
                  <a:lnTo>
                    <a:pt x="188" y="2"/>
                  </a:lnTo>
                  <a:lnTo>
                    <a:pt x="186" y="4"/>
                  </a:lnTo>
                  <a:lnTo>
                    <a:pt x="184" y="8"/>
                  </a:lnTo>
                  <a:lnTo>
                    <a:pt x="180" y="12"/>
                  </a:lnTo>
                  <a:lnTo>
                    <a:pt x="174" y="16"/>
                  </a:lnTo>
                  <a:lnTo>
                    <a:pt x="168" y="20"/>
                  </a:lnTo>
                  <a:lnTo>
                    <a:pt x="160" y="22"/>
                  </a:lnTo>
                  <a:lnTo>
                    <a:pt x="28" y="22"/>
                  </a:lnTo>
                  <a:lnTo>
                    <a:pt x="28" y="84"/>
                  </a:lnTo>
                  <a:lnTo>
                    <a:pt x="28" y="82"/>
                  </a:lnTo>
                  <a:lnTo>
                    <a:pt x="24" y="82"/>
                  </a:lnTo>
                  <a:lnTo>
                    <a:pt x="20" y="82"/>
                  </a:lnTo>
                  <a:lnTo>
                    <a:pt x="18" y="82"/>
                  </a:lnTo>
                  <a:lnTo>
                    <a:pt x="14" y="84"/>
                  </a:lnTo>
                  <a:lnTo>
                    <a:pt x="10" y="86"/>
                  </a:lnTo>
                  <a:lnTo>
                    <a:pt x="10" y="90"/>
                  </a:lnTo>
                  <a:lnTo>
                    <a:pt x="10" y="90"/>
                  </a:lnTo>
                  <a:lnTo>
                    <a:pt x="8" y="94"/>
                  </a:lnTo>
                  <a:lnTo>
                    <a:pt x="8" y="98"/>
                  </a:lnTo>
                  <a:lnTo>
                    <a:pt x="6" y="100"/>
                  </a:lnTo>
                  <a:lnTo>
                    <a:pt x="6" y="102"/>
                  </a:lnTo>
                  <a:lnTo>
                    <a:pt x="4" y="104"/>
                  </a:lnTo>
                  <a:lnTo>
                    <a:pt x="2" y="106"/>
                  </a:lnTo>
                  <a:lnTo>
                    <a:pt x="0" y="108"/>
                  </a:lnTo>
                  <a:lnTo>
                    <a:pt x="0" y="110"/>
                  </a:lnTo>
                  <a:lnTo>
                    <a:pt x="0" y="110"/>
                  </a:lnTo>
                  <a:lnTo>
                    <a:pt x="0" y="114"/>
                  </a:lnTo>
                  <a:lnTo>
                    <a:pt x="2" y="118"/>
                  </a:lnTo>
                  <a:lnTo>
                    <a:pt x="4" y="122"/>
                  </a:lnTo>
                  <a:lnTo>
                    <a:pt x="4" y="122"/>
                  </a:lnTo>
                  <a:lnTo>
                    <a:pt x="6" y="124"/>
                  </a:lnTo>
                  <a:lnTo>
                    <a:pt x="6" y="128"/>
                  </a:lnTo>
                  <a:lnTo>
                    <a:pt x="6" y="132"/>
                  </a:lnTo>
                  <a:lnTo>
                    <a:pt x="6" y="132"/>
                  </a:lnTo>
                  <a:lnTo>
                    <a:pt x="6" y="136"/>
                  </a:lnTo>
                  <a:lnTo>
                    <a:pt x="4" y="140"/>
                  </a:lnTo>
                  <a:lnTo>
                    <a:pt x="4" y="146"/>
                  </a:lnTo>
                  <a:lnTo>
                    <a:pt x="6" y="152"/>
                  </a:lnTo>
                  <a:lnTo>
                    <a:pt x="12" y="170"/>
                  </a:lnTo>
                  <a:lnTo>
                    <a:pt x="12" y="170"/>
                  </a:lnTo>
                  <a:lnTo>
                    <a:pt x="14" y="174"/>
                  </a:lnTo>
                  <a:lnTo>
                    <a:pt x="16" y="178"/>
                  </a:lnTo>
                  <a:lnTo>
                    <a:pt x="20" y="182"/>
                  </a:lnTo>
                  <a:lnTo>
                    <a:pt x="24" y="186"/>
                  </a:lnTo>
                  <a:lnTo>
                    <a:pt x="26" y="190"/>
                  </a:lnTo>
                  <a:lnTo>
                    <a:pt x="30" y="194"/>
                  </a:lnTo>
                  <a:lnTo>
                    <a:pt x="32" y="196"/>
                  </a:lnTo>
                  <a:lnTo>
                    <a:pt x="38" y="204"/>
                  </a:lnTo>
                  <a:lnTo>
                    <a:pt x="44" y="214"/>
                  </a:lnTo>
                  <a:lnTo>
                    <a:pt x="50" y="222"/>
                  </a:lnTo>
                  <a:lnTo>
                    <a:pt x="54" y="228"/>
                  </a:lnTo>
                  <a:lnTo>
                    <a:pt x="54" y="230"/>
                  </a:lnTo>
                  <a:lnTo>
                    <a:pt x="56" y="230"/>
                  </a:lnTo>
                  <a:lnTo>
                    <a:pt x="60" y="234"/>
                  </a:lnTo>
                  <a:lnTo>
                    <a:pt x="62" y="236"/>
                  </a:lnTo>
                  <a:lnTo>
                    <a:pt x="66" y="238"/>
                  </a:lnTo>
                  <a:lnTo>
                    <a:pt x="72" y="240"/>
                  </a:lnTo>
                  <a:lnTo>
                    <a:pt x="76" y="240"/>
                  </a:lnTo>
                  <a:lnTo>
                    <a:pt x="78" y="240"/>
                  </a:lnTo>
                  <a:lnTo>
                    <a:pt x="80" y="242"/>
                  </a:lnTo>
                  <a:lnTo>
                    <a:pt x="84" y="244"/>
                  </a:lnTo>
                  <a:lnTo>
                    <a:pt x="88" y="250"/>
                  </a:lnTo>
                  <a:lnTo>
                    <a:pt x="92" y="250"/>
                  </a:lnTo>
                  <a:lnTo>
                    <a:pt x="102" y="250"/>
                  </a:lnTo>
                  <a:lnTo>
                    <a:pt x="114" y="250"/>
                  </a:lnTo>
                  <a:lnTo>
                    <a:pt x="122" y="250"/>
                  </a:lnTo>
                  <a:lnTo>
                    <a:pt x="126" y="250"/>
                  </a:lnTo>
                  <a:lnTo>
                    <a:pt x="138" y="250"/>
                  </a:lnTo>
                  <a:lnTo>
                    <a:pt x="152" y="248"/>
                  </a:lnTo>
                  <a:lnTo>
                    <a:pt x="168" y="246"/>
                  </a:lnTo>
                  <a:lnTo>
                    <a:pt x="180" y="244"/>
                  </a:lnTo>
                  <a:lnTo>
                    <a:pt x="184" y="240"/>
                  </a:lnTo>
                  <a:lnTo>
                    <a:pt x="182" y="222"/>
                  </a:lnTo>
                  <a:lnTo>
                    <a:pt x="180" y="222"/>
                  </a:lnTo>
                  <a:lnTo>
                    <a:pt x="178" y="218"/>
                  </a:lnTo>
                  <a:lnTo>
                    <a:pt x="176" y="214"/>
                  </a:lnTo>
                  <a:lnTo>
                    <a:pt x="172" y="210"/>
                  </a:lnTo>
                  <a:lnTo>
                    <a:pt x="168" y="204"/>
                  </a:lnTo>
                  <a:lnTo>
                    <a:pt x="164" y="200"/>
                  </a:lnTo>
                  <a:lnTo>
                    <a:pt x="160" y="196"/>
                  </a:lnTo>
                  <a:lnTo>
                    <a:pt x="158" y="194"/>
                  </a:lnTo>
                  <a:lnTo>
                    <a:pt x="156" y="194"/>
                  </a:lnTo>
                  <a:lnTo>
                    <a:pt x="154" y="192"/>
                  </a:lnTo>
                  <a:lnTo>
                    <a:pt x="152" y="190"/>
                  </a:lnTo>
                  <a:lnTo>
                    <a:pt x="152" y="188"/>
                  </a:lnTo>
                  <a:lnTo>
                    <a:pt x="152" y="184"/>
                  </a:lnTo>
                  <a:lnTo>
                    <a:pt x="156" y="182"/>
                  </a:lnTo>
                  <a:lnTo>
                    <a:pt x="156" y="180"/>
                  </a:lnTo>
                  <a:lnTo>
                    <a:pt x="156" y="176"/>
                  </a:lnTo>
                  <a:lnTo>
                    <a:pt x="156" y="172"/>
                  </a:lnTo>
                  <a:lnTo>
                    <a:pt x="156" y="166"/>
                  </a:lnTo>
                  <a:lnTo>
                    <a:pt x="156" y="158"/>
                  </a:lnTo>
                  <a:lnTo>
                    <a:pt x="156" y="158"/>
                  </a:lnTo>
                  <a:lnTo>
                    <a:pt x="158" y="154"/>
                  </a:lnTo>
                  <a:lnTo>
                    <a:pt x="160" y="150"/>
                  </a:lnTo>
                  <a:lnTo>
                    <a:pt x="164" y="144"/>
                  </a:lnTo>
                  <a:lnTo>
                    <a:pt x="168" y="136"/>
                  </a:lnTo>
                  <a:lnTo>
                    <a:pt x="176" y="130"/>
                  </a:lnTo>
                  <a:lnTo>
                    <a:pt x="178" y="128"/>
                  </a:lnTo>
                  <a:lnTo>
                    <a:pt x="182" y="118"/>
                  </a:lnTo>
                  <a:lnTo>
                    <a:pt x="188" y="108"/>
                  </a:lnTo>
                  <a:lnTo>
                    <a:pt x="188" y="98"/>
                  </a:lnTo>
                  <a:lnTo>
                    <a:pt x="190" y="96"/>
                  </a:lnTo>
                  <a:lnTo>
                    <a:pt x="192" y="94"/>
                  </a:lnTo>
                  <a:lnTo>
                    <a:pt x="194" y="90"/>
                  </a:lnTo>
                  <a:lnTo>
                    <a:pt x="198" y="86"/>
                  </a:lnTo>
                  <a:lnTo>
                    <a:pt x="200" y="82"/>
                  </a:lnTo>
                  <a:lnTo>
                    <a:pt x="204" y="80"/>
                  </a:lnTo>
                  <a:lnTo>
                    <a:pt x="206" y="78"/>
                  </a:lnTo>
                  <a:lnTo>
                    <a:pt x="208" y="78"/>
                  </a:lnTo>
                  <a:lnTo>
                    <a:pt x="212" y="76"/>
                  </a:lnTo>
                  <a:lnTo>
                    <a:pt x="214" y="72"/>
                  </a:lnTo>
                  <a:lnTo>
                    <a:pt x="216" y="70"/>
                  </a:lnTo>
                  <a:lnTo>
                    <a:pt x="218" y="68"/>
                  </a:lnTo>
                  <a:lnTo>
                    <a:pt x="218" y="68"/>
                  </a:lnTo>
                  <a:lnTo>
                    <a:pt x="218" y="66"/>
                  </a:lnTo>
                  <a:lnTo>
                    <a:pt x="216" y="64"/>
                  </a:lnTo>
                  <a:lnTo>
                    <a:pt x="214" y="60"/>
                  </a:lnTo>
                  <a:lnTo>
                    <a:pt x="212" y="54"/>
                  </a:lnTo>
                  <a:lnTo>
                    <a:pt x="210" y="50"/>
                  </a:lnTo>
                  <a:lnTo>
                    <a:pt x="206" y="44"/>
                  </a:lnTo>
                  <a:lnTo>
                    <a:pt x="204" y="40"/>
                  </a:lnTo>
                  <a:lnTo>
                    <a:pt x="204" y="38"/>
                  </a:lnTo>
                  <a:lnTo>
                    <a:pt x="202" y="34"/>
                  </a:lnTo>
                  <a:lnTo>
                    <a:pt x="200" y="32"/>
                  </a:lnTo>
                  <a:lnTo>
                    <a:pt x="200" y="28"/>
                  </a:lnTo>
                  <a:lnTo>
                    <a:pt x="200" y="22"/>
                  </a:lnTo>
                  <a:lnTo>
                    <a:pt x="200" y="22"/>
                  </a:lnTo>
                  <a:lnTo>
                    <a:pt x="198" y="18"/>
                  </a:lnTo>
                  <a:lnTo>
                    <a:pt x="196" y="12"/>
                  </a:lnTo>
                  <a:lnTo>
                    <a:pt x="192" y="8"/>
                  </a:lnTo>
                  <a:lnTo>
                    <a:pt x="188" y="0"/>
                  </a:lnTo>
                </a:path>
              </a:pathLst>
            </a:custGeom>
            <a:grpFill/>
            <a:ln w="6350">
              <a:solidFill>
                <a:schemeClr val="bg1"/>
              </a:solidFill>
              <a:prstDash val="solid"/>
              <a:round/>
              <a:headEnd/>
              <a:tailEnd/>
            </a:ln>
          </p:spPr>
          <p:txBody>
            <a:bodyPr/>
            <a:lstStyle/>
            <a:p>
              <a:endParaRPr lang="ru-RU"/>
            </a:p>
          </p:txBody>
        </p:sp>
        <p:sp>
          <p:nvSpPr>
            <p:cNvPr id="96" name="Freeform 283">
              <a:extLst>
                <a:ext uri="{FF2B5EF4-FFF2-40B4-BE49-F238E27FC236}">
                  <a16:creationId xmlns:a16="http://schemas.microsoft.com/office/drawing/2014/main" id="{40BDD55B-33C4-4C83-90B3-34A105537413}"/>
                </a:ext>
              </a:extLst>
            </p:cNvPr>
            <p:cNvSpPr>
              <a:spLocks/>
            </p:cNvSpPr>
            <p:nvPr/>
          </p:nvSpPr>
          <p:spPr bwMode="gray">
            <a:xfrm>
              <a:off x="1023" y="2986"/>
              <a:ext cx="148" cy="84"/>
            </a:xfrm>
            <a:custGeom>
              <a:avLst/>
              <a:gdLst>
                <a:gd name="T0" fmla="*/ 106 w 148"/>
                <a:gd name="T1" fmla="*/ 0 h 84"/>
                <a:gd name="T2" fmla="*/ 98 w 148"/>
                <a:gd name="T3" fmla="*/ 2 h 84"/>
                <a:gd name="T4" fmla="*/ 90 w 148"/>
                <a:gd name="T5" fmla="*/ 6 h 84"/>
                <a:gd name="T6" fmla="*/ 84 w 148"/>
                <a:gd name="T7" fmla="*/ 12 h 84"/>
                <a:gd name="T8" fmla="*/ 82 w 148"/>
                <a:gd name="T9" fmla="*/ 22 h 84"/>
                <a:gd name="T10" fmla="*/ 76 w 148"/>
                <a:gd name="T11" fmla="*/ 28 h 84"/>
                <a:gd name="T12" fmla="*/ 70 w 148"/>
                <a:gd name="T13" fmla="*/ 28 h 84"/>
                <a:gd name="T14" fmla="*/ 64 w 148"/>
                <a:gd name="T15" fmla="*/ 26 h 84"/>
                <a:gd name="T16" fmla="*/ 60 w 148"/>
                <a:gd name="T17" fmla="*/ 26 h 84"/>
                <a:gd name="T18" fmla="*/ 58 w 148"/>
                <a:gd name="T19" fmla="*/ 26 h 84"/>
                <a:gd name="T20" fmla="*/ 54 w 148"/>
                <a:gd name="T21" fmla="*/ 28 h 84"/>
                <a:gd name="T22" fmla="*/ 48 w 148"/>
                <a:gd name="T23" fmla="*/ 30 h 84"/>
                <a:gd name="T24" fmla="*/ 36 w 148"/>
                <a:gd name="T25" fmla="*/ 34 h 84"/>
                <a:gd name="T26" fmla="*/ 26 w 148"/>
                <a:gd name="T27" fmla="*/ 36 h 84"/>
                <a:gd name="T28" fmla="*/ 10 w 148"/>
                <a:gd name="T29" fmla="*/ 38 h 84"/>
                <a:gd name="T30" fmla="*/ 6 w 148"/>
                <a:gd name="T31" fmla="*/ 46 h 84"/>
                <a:gd name="T32" fmla="*/ 4 w 148"/>
                <a:gd name="T33" fmla="*/ 50 h 84"/>
                <a:gd name="T34" fmla="*/ 0 w 148"/>
                <a:gd name="T35" fmla="*/ 50 h 84"/>
                <a:gd name="T36" fmla="*/ 2 w 148"/>
                <a:gd name="T37" fmla="*/ 52 h 84"/>
                <a:gd name="T38" fmla="*/ 4 w 148"/>
                <a:gd name="T39" fmla="*/ 54 h 84"/>
                <a:gd name="T40" fmla="*/ 6 w 148"/>
                <a:gd name="T41" fmla="*/ 60 h 84"/>
                <a:gd name="T42" fmla="*/ 10 w 148"/>
                <a:gd name="T43" fmla="*/ 70 h 84"/>
                <a:gd name="T44" fmla="*/ 26 w 148"/>
                <a:gd name="T45" fmla="*/ 84 h 84"/>
                <a:gd name="T46" fmla="*/ 38 w 148"/>
                <a:gd name="T47" fmla="*/ 74 h 84"/>
                <a:gd name="T48" fmla="*/ 42 w 148"/>
                <a:gd name="T49" fmla="*/ 68 h 84"/>
                <a:gd name="T50" fmla="*/ 48 w 148"/>
                <a:gd name="T51" fmla="*/ 62 h 84"/>
                <a:gd name="T52" fmla="*/ 58 w 148"/>
                <a:gd name="T53" fmla="*/ 60 h 84"/>
                <a:gd name="T54" fmla="*/ 60 w 148"/>
                <a:gd name="T55" fmla="*/ 62 h 84"/>
                <a:gd name="T56" fmla="*/ 62 w 148"/>
                <a:gd name="T57" fmla="*/ 68 h 84"/>
                <a:gd name="T58" fmla="*/ 64 w 148"/>
                <a:gd name="T59" fmla="*/ 70 h 84"/>
                <a:gd name="T60" fmla="*/ 74 w 148"/>
                <a:gd name="T61" fmla="*/ 68 h 84"/>
                <a:gd name="T62" fmla="*/ 86 w 148"/>
                <a:gd name="T63" fmla="*/ 68 h 84"/>
                <a:gd name="T64" fmla="*/ 118 w 148"/>
                <a:gd name="T65" fmla="*/ 62 h 84"/>
                <a:gd name="T66" fmla="*/ 146 w 148"/>
                <a:gd name="T67" fmla="*/ 52 h 84"/>
                <a:gd name="T68" fmla="*/ 132 w 148"/>
                <a:gd name="T69" fmla="*/ 34 h 84"/>
                <a:gd name="T70" fmla="*/ 122 w 148"/>
                <a:gd name="T71" fmla="*/ 22 h 84"/>
                <a:gd name="T72" fmla="*/ 118 w 148"/>
                <a:gd name="T73" fmla="*/ 16 h 84"/>
                <a:gd name="T74" fmla="*/ 112 w 148"/>
                <a:gd name="T75" fmla="*/ 8 h 84"/>
                <a:gd name="T76" fmla="*/ 106 w 148"/>
                <a:gd name="T7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8" h="84">
                  <a:moveTo>
                    <a:pt x="106" y="0"/>
                  </a:moveTo>
                  <a:lnTo>
                    <a:pt x="106" y="0"/>
                  </a:lnTo>
                  <a:lnTo>
                    <a:pt x="102" y="0"/>
                  </a:lnTo>
                  <a:lnTo>
                    <a:pt x="98" y="2"/>
                  </a:lnTo>
                  <a:lnTo>
                    <a:pt x="94" y="4"/>
                  </a:lnTo>
                  <a:lnTo>
                    <a:pt x="90" y="6"/>
                  </a:lnTo>
                  <a:lnTo>
                    <a:pt x="86" y="10"/>
                  </a:lnTo>
                  <a:lnTo>
                    <a:pt x="84" y="12"/>
                  </a:lnTo>
                  <a:lnTo>
                    <a:pt x="84" y="18"/>
                  </a:lnTo>
                  <a:lnTo>
                    <a:pt x="82" y="22"/>
                  </a:lnTo>
                  <a:lnTo>
                    <a:pt x="78" y="26"/>
                  </a:lnTo>
                  <a:lnTo>
                    <a:pt x="76" y="28"/>
                  </a:lnTo>
                  <a:lnTo>
                    <a:pt x="74" y="28"/>
                  </a:lnTo>
                  <a:lnTo>
                    <a:pt x="70" y="28"/>
                  </a:lnTo>
                  <a:lnTo>
                    <a:pt x="68" y="28"/>
                  </a:lnTo>
                  <a:lnTo>
                    <a:pt x="64" y="26"/>
                  </a:lnTo>
                  <a:lnTo>
                    <a:pt x="62" y="26"/>
                  </a:lnTo>
                  <a:lnTo>
                    <a:pt x="60" y="26"/>
                  </a:lnTo>
                  <a:lnTo>
                    <a:pt x="60" y="24"/>
                  </a:lnTo>
                  <a:lnTo>
                    <a:pt x="58" y="26"/>
                  </a:lnTo>
                  <a:lnTo>
                    <a:pt x="56" y="28"/>
                  </a:lnTo>
                  <a:lnTo>
                    <a:pt x="54" y="28"/>
                  </a:lnTo>
                  <a:lnTo>
                    <a:pt x="52" y="28"/>
                  </a:lnTo>
                  <a:lnTo>
                    <a:pt x="48" y="30"/>
                  </a:lnTo>
                  <a:lnTo>
                    <a:pt x="42" y="32"/>
                  </a:lnTo>
                  <a:lnTo>
                    <a:pt x="36" y="34"/>
                  </a:lnTo>
                  <a:lnTo>
                    <a:pt x="30" y="36"/>
                  </a:lnTo>
                  <a:lnTo>
                    <a:pt x="26" y="36"/>
                  </a:lnTo>
                  <a:lnTo>
                    <a:pt x="10" y="36"/>
                  </a:lnTo>
                  <a:lnTo>
                    <a:pt x="10" y="38"/>
                  </a:lnTo>
                  <a:lnTo>
                    <a:pt x="8" y="42"/>
                  </a:lnTo>
                  <a:lnTo>
                    <a:pt x="6" y="46"/>
                  </a:lnTo>
                  <a:lnTo>
                    <a:pt x="4" y="50"/>
                  </a:lnTo>
                  <a:lnTo>
                    <a:pt x="4" y="50"/>
                  </a:lnTo>
                  <a:lnTo>
                    <a:pt x="2" y="50"/>
                  </a:lnTo>
                  <a:lnTo>
                    <a:pt x="0" y="50"/>
                  </a:lnTo>
                  <a:lnTo>
                    <a:pt x="2" y="52"/>
                  </a:lnTo>
                  <a:lnTo>
                    <a:pt x="2" y="52"/>
                  </a:lnTo>
                  <a:lnTo>
                    <a:pt x="4" y="52"/>
                  </a:lnTo>
                  <a:lnTo>
                    <a:pt x="4" y="54"/>
                  </a:lnTo>
                  <a:lnTo>
                    <a:pt x="4" y="56"/>
                  </a:lnTo>
                  <a:lnTo>
                    <a:pt x="6" y="60"/>
                  </a:lnTo>
                  <a:lnTo>
                    <a:pt x="6" y="66"/>
                  </a:lnTo>
                  <a:lnTo>
                    <a:pt x="10" y="70"/>
                  </a:lnTo>
                  <a:lnTo>
                    <a:pt x="14" y="74"/>
                  </a:lnTo>
                  <a:lnTo>
                    <a:pt x="26" y="84"/>
                  </a:lnTo>
                  <a:lnTo>
                    <a:pt x="38" y="74"/>
                  </a:lnTo>
                  <a:lnTo>
                    <a:pt x="38" y="74"/>
                  </a:lnTo>
                  <a:lnTo>
                    <a:pt x="40" y="72"/>
                  </a:lnTo>
                  <a:lnTo>
                    <a:pt x="42" y="68"/>
                  </a:lnTo>
                  <a:lnTo>
                    <a:pt x="44" y="66"/>
                  </a:lnTo>
                  <a:lnTo>
                    <a:pt x="48" y="62"/>
                  </a:lnTo>
                  <a:lnTo>
                    <a:pt x="52" y="60"/>
                  </a:lnTo>
                  <a:lnTo>
                    <a:pt x="58" y="60"/>
                  </a:lnTo>
                  <a:lnTo>
                    <a:pt x="58" y="60"/>
                  </a:lnTo>
                  <a:lnTo>
                    <a:pt x="60" y="62"/>
                  </a:lnTo>
                  <a:lnTo>
                    <a:pt x="60" y="66"/>
                  </a:lnTo>
                  <a:lnTo>
                    <a:pt x="62" y="68"/>
                  </a:lnTo>
                  <a:lnTo>
                    <a:pt x="64" y="70"/>
                  </a:lnTo>
                  <a:lnTo>
                    <a:pt x="64" y="70"/>
                  </a:lnTo>
                  <a:lnTo>
                    <a:pt x="68" y="70"/>
                  </a:lnTo>
                  <a:lnTo>
                    <a:pt x="74" y="68"/>
                  </a:lnTo>
                  <a:lnTo>
                    <a:pt x="80" y="68"/>
                  </a:lnTo>
                  <a:lnTo>
                    <a:pt x="86" y="68"/>
                  </a:lnTo>
                  <a:lnTo>
                    <a:pt x="90" y="68"/>
                  </a:lnTo>
                  <a:lnTo>
                    <a:pt x="118" y="62"/>
                  </a:lnTo>
                  <a:lnTo>
                    <a:pt x="148" y="56"/>
                  </a:lnTo>
                  <a:lnTo>
                    <a:pt x="146" y="52"/>
                  </a:lnTo>
                  <a:lnTo>
                    <a:pt x="140" y="44"/>
                  </a:lnTo>
                  <a:lnTo>
                    <a:pt x="132" y="34"/>
                  </a:lnTo>
                  <a:lnTo>
                    <a:pt x="124" y="22"/>
                  </a:lnTo>
                  <a:lnTo>
                    <a:pt x="122" y="22"/>
                  </a:lnTo>
                  <a:lnTo>
                    <a:pt x="120" y="20"/>
                  </a:lnTo>
                  <a:lnTo>
                    <a:pt x="118" y="16"/>
                  </a:lnTo>
                  <a:lnTo>
                    <a:pt x="114" y="12"/>
                  </a:lnTo>
                  <a:lnTo>
                    <a:pt x="112" y="8"/>
                  </a:lnTo>
                  <a:lnTo>
                    <a:pt x="108" y="2"/>
                  </a:lnTo>
                  <a:lnTo>
                    <a:pt x="106" y="0"/>
                  </a:lnTo>
                </a:path>
              </a:pathLst>
            </a:custGeom>
            <a:grpFill/>
            <a:ln w="6350">
              <a:solidFill>
                <a:schemeClr val="bg1"/>
              </a:solidFill>
              <a:prstDash val="solid"/>
              <a:round/>
              <a:headEnd/>
              <a:tailEnd/>
            </a:ln>
          </p:spPr>
          <p:txBody>
            <a:bodyPr/>
            <a:lstStyle/>
            <a:p>
              <a:endParaRPr lang="ru-RU"/>
            </a:p>
          </p:txBody>
        </p:sp>
        <p:sp>
          <p:nvSpPr>
            <p:cNvPr id="97" name="Freeform 284">
              <a:extLst>
                <a:ext uri="{FF2B5EF4-FFF2-40B4-BE49-F238E27FC236}">
                  <a16:creationId xmlns:a16="http://schemas.microsoft.com/office/drawing/2014/main" id="{C02FDD6B-8D2A-4777-A651-9BC84DC8B8FB}"/>
                </a:ext>
              </a:extLst>
            </p:cNvPr>
            <p:cNvSpPr>
              <a:spLocks/>
            </p:cNvSpPr>
            <p:nvPr/>
          </p:nvSpPr>
          <p:spPr bwMode="gray">
            <a:xfrm>
              <a:off x="953" y="3082"/>
              <a:ext cx="74" cy="82"/>
            </a:xfrm>
            <a:custGeom>
              <a:avLst/>
              <a:gdLst>
                <a:gd name="T0" fmla="*/ 52 w 74"/>
                <a:gd name="T1" fmla="*/ 0 h 82"/>
                <a:gd name="T2" fmla="*/ 52 w 74"/>
                <a:gd name="T3" fmla="*/ 6 h 82"/>
                <a:gd name="T4" fmla="*/ 54 w 74"/>
                <a:gd name="T5" fmla="*/ 12 h 82"/>
                <a:gd name="T6" fmla="*/ 60 w 74"/>
                <a:gd name="T7" fmla="*/ 12 h 82"/>
                <a:gd name="T8" fmla="*/ 68 w 74"/>
                <a:gd name="T9" fmla="*/ 12 h 82"/>
                <a:gd name="T10" fmla="*/ 72 w 74"/>
                <a:gd name="T11" fmla="*/ 12 h 82"/>
                <a:gd name="T12" fmla="*/ 72 w 74"/>
                <a:gd name="T13" fmla="*/ 14 h 82"/>
                <a:gd name="T14" fmla="*/ 74 w 74"/>
                <a:gd name="T15" fmla="*/ 22 h 82"/>
                <a:gd name="T16" fmla="*/ 72 w 74"/>
                <a:gd name="T17" fmla="*/ 26 h 82"/>
                <a:gd name="T18" fmla="*/ 68 w 74"/>
                <a:gd name="T19" fmla="*/ 26 h 82"/>
                <a:gd name="T20" fmla="*/ 68 w 74"/>
                <a:gd name="T21" fmla="*/ 30 h 82"/>
                <a:gd name="T22" fmla="*/ 68 w 74"/>
                <a:gd name="T23" fmla="*/ 36 h 82"/>
                <a:gd name="T24" fmla="*/ 74 w 74"/>
                <a:gd name="T25" fmla="*/ 38 h 82"/>
                <a:gd name="T26" fmla="*/ 74 w 74"/>
                <a:gd name="T27" fmla="*/ 42 h 82"/>
                <a:gd name="T28" fmla="*/ 74 w 74"/>
                <a:gd name="T29" fmla="*/ 52 h 82"/>
                <a:gd name="T30" fmla="*/ 70 w 74"/>
                <a:gd name="T31" fmla="*/ 60 h 82"/>
                <a:gd name="T32" fmla="*/ 62 w 74"/>
                <a:gd name="T33" fmla="*/ 64 h 82"/>
                <a:gd name="T34" fmla="*/ 52 w 74"/>
                <a:gd name="T35" fmla="*/ 66 h 82"/>
                <a:gd name="T36" fmla="*/ 46 w 74"/>
                <a:gd name="T37" fmla="*/ 68 h 82"/>
                <a:gd name="T38" fmla="*/ 42 w 74"/>
                <a:gd name="T39" fmla="*/ 68 h 82"/>
                <a:gd name="T40" fmla="*/ 32 w 74"/>
                <a:gd name="T41" fmla="*/ 72 h 82"/>
                <a:gd name="T42" fmla="*/ 28 w 74"/>
                <a:gd name="T43" fmla="*/ 78 h 82"/>
                <a:gd name="T44" fmla="*/ 24 w 74"/>
                <a:gd name="T45" fmla="*/ 82 h 82"/>
                <a:gd name="T46" fmla="*/ 22 w 74"/>
                <a:gd name="T47" fmla="*/ 74 h 82"/>
                <a:gd name="T48" fmla="*/ 20 w 74"/>
                <a:gd name="T49" fmla="*/ 72 h 82"/>
                <a:gd name="T50" fmla="*/ 16 w 74"/>
                <a:gd name="T51" fmla="*/ 68 h 82"/>
                <a:gd name="T52" fmla="*/ 14 w 74"/>
                <a:gd name="T53" fmla="*/ 66 h 82"/>
                <a:gd name="T54" fmla="*/ 6 w 74"/>
                <a:gd name="T55" fmla="*/ 58 h 82"/>
                <a:gd name="T56" fmla="*/ 0 w 74"/>
                <a:gd name="T57" fmla="*/ 46 h 82"/>
                <a:gd name="T58" fmla="*/ 0 w 74"/>
                <a:gd name="T59" fmla="*/ 46 h 82"/>
                <a:gd name="T60" fmla="*/ 6 w 74"/>
                <a:gd name="T61" fmla="*/ 18 h 82"/>
                <a:gd name="T62" fmla="*/ 26 w 74"/>
                <a:gd name="T63" fmla="*/ 18 h 82"/>
                <a:gd name="T64" fmla="*/ 30 w 74"/>
                <a:gd name="T65" fmla="*/ 18 h 82"/>
                <a:gd name="T66" fmla="*/ 32 w 74"/>
                <a:gd name="T67" fmla="*/ 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82">
                  <a:moveTo>
                    <a:pt x="32" y="2"/>
                  </a:moveTo>
                  <a:lnTo>
                    <a:pt x="52" y="0"/>
                  </a:lnTo>
                  <a:lnTo>
                    <a:pt x="52" y="2"/>
                  </a:lnTo>
                  <a:lnTo>
                    <a:pt x="52" y="6"/>
                  </a:lnTo>
                  <a:lnTo>
                    <a:pt x="52" y="10"/>
                  </a:lnTo>
                  <a:lnTo>
                    <a:pt x="54" y="12"/>
                  </a:lnTo>
                  <a:lnTo>
                    <a:pt x="56" y="12"/>
                  </a:lnTo>
                  <a:lnTo>
                    <a:pt x="60" y="12"/>
                  </a:lnTo>
                  <a:lnTo>
                    <a:pt x="64" y="12"/>
                  </a:lnTo>
                  <a:lnTo>
                    <a:pt x="68" y="12"/>
                  </a:lnTo>
                  <a:lnTo>
                    <a:pt x="72" y="12"/>
                  </a:lnTo>
                  <a:lnTo>
                    <a:pt x="72" y="12"/>
                  </a:lnTo>
                  <a:lnTo>
                    <a:pt x="72" y="12"/>
                  </a:lnTo>
                  <a:lnTo>
                    <a:pt x="72" y="14"/>
                  </a:lnTo>
                  <a:lnTo>
                    <a:pt x="74" y="18"/>
                  </a:lnTo>
                  <a:lnTo>
                    <a:pt x="74" y="22"/>
                  </a:lnTo>
                  <a:lnTo>
                    <a:pt x="72" y="26"/>
                  </a:lnTo>
                  <a:lnTo>
                    <a:pt x="72" y="26"/>
                  </a:lnTo>
                  <a:lnTo>
                    <a:pt x="70" y="26"/>
                  </a:lnTo>
                  <a:lnTo>
                    <a:pt x="68" y="26"/>
                  </a:lnTo>
                  <a:lnTo>
                    <a:pt x="68" y="28"/>
                  </a:lnTo>
                  <a:lnTo>
                    <a:pt x="68" y="30"/>
                  </a:lnTo>
                  <a:lnTo>
                    <a:pt x="68" y="34"/>
                  </a:lnTo>
                  <a:lnTo>
                    <a:pt x="68" y="36"/>
                  </a:lnTo>
                  <a:lnTo>
                    <a:pt x="68" y="36"/>
                  </a:lnTo>
                  <a:lnTo>
                    <a:pt x="74" y="38"/>
                  </a:lnTo>
                  <a:lnTo>
                    <a:pt x="74" y="38"/>
                  </a:lnTo>
                  <a:lnTo>
                    <a:pt x="74" y="42"/>
                  </a:lnTo>
                  <a:lnTo>
                    <a:pt x="74" y="46"/>
                  </a:lnTo>
                  <a:lnTo>
                    <a:pt x="74" y="52"/>
                  </a:lnTo>
                  <a:lnTo>
                    <a:pt x="72" y="56"/>
                  </a:lnTo>
                  <a:lnTo>
                    <a:pt x="70" y="60"/>
                  </a:lnTo>
                  <a:lnTo>
                    <a:pt x="68" y="62"/>
                  </a:lnTo>
                  <a:lnTo>
                    <a:pt x="62" y="64"/>
                  </a:lnTo>
                  <a:lnTo>
                    <a:pt x="56" y="66"/>
                  </a:lnTo>
                  <a:lnTo>
                    <a:pt x="52" y="66"/>
                  </a:lnTo>
                  <a:lnTo>
                    <a:pt x="48" y="68"/>
                  </a:lnTo>
                  <a:lnTo>
                    <a:pt x="46" y="68"/>
                  </a:lnTo>
                  <a:lnTo>
                    <a:pt x="44" y="62"/>
                  </a:lnTo>
                  <a:lnTo>
                    <a:pt x="42" y="68"/>
                  </a:lnTo>
                  <a:lnTo>
                    <a:pt x="32" y="72"/>
                  </a:lnTo>
                  <a:lnTo>
                    <a:pt x="32" y="72"/>
                  </a:lnTo>
                  <a:lnTo>
                    <a:pt x="30" y="74"/>
                  </a:lnTo>
                  <a:lnTo>
                    <a:pt x="28" y="78"/>
                  </a:lnTo>
                  <a:lnTo>
                    <a:pt x="26" y="80"/>
                  </a:lnTo>
                  <a:lnTo>
                    <a:pt x="24" y="82"/>
                  </a:lnTo>
                  <a:lnTo>
                    <a:pt x="24" y="82"/>
                  </a:lnTo>
                  <a:lnTo>
                    <a:pt x="22" y="74"/>
                  </a:lnTo>
                  <a:lnTo>
                    <a:pt x="22" y="74"/>
                  </a:lnTo>
                  <a:lnTo>
                    <a:pt x="20" y="72"/>
                  </a:lnTo>
                  <a:lnTo>
                    <a:pt x="20" y="68"/>
                  </a:lnTo>
                  <a:lnTo>
                    <a:pt x="16" y="68"/>
                  </a:lnTo>
                  <a:lnTo>
                    <a:pt x="16" y="66"/>
                  </a:lnTo>
                  <a:lnTo>
                    <a:pt x="14" y="66"/>
                  </a:lnTo>
                  <a:lnTo>
                    <a:pt x="10" y="62"/>
                  </a:lnTo>
                  <a:lnTo>
                    <a:pt x="6" y="58"/>
                  </a:lnTo>
                  <a:lnTo>
                    <a:pt x="2" y="54"/>
                  </a:lnTo>
                  <a:lnTo>
                    <a:pt x="0" y="46"/>
                  </a:lnTo>
                  <a:lnTo>
                    <a:pt x="0" y="46"/>
                  </a:lnTo>
                  <a:lnTo>
                    <a:pt x="0" y="46"/>
                  </a:lnTo>
                  <a:lnTo>
                    <a:pt x="0" y="44"/>
                  </a:lnTo>
                  <a:lnTo>
                    <a:pt x="6" y="18"/>
                  </a:lnTo>
                  <a:lnTo>
                    <a:pt x="26" y="18"/>
                  </a:lnTo>
                  <a:lnTo>
                    <a:pt x="26" y="18"/>
                  </a:lnTo>
                  <a:lnTo>
                    <a:pt x="28" y="18"/>
                  </a:lnTo>
                  <a:lnTo>
                    <a:pt x="30" y="18"/>
                  </a:lnTo>
                  <a:lnTo>
                    <a:pt x="30" y="14"/>
                  </a:lnTo>
                  <a:lnTo>
                    <a:pt x="32" y="2"/>
                  </a:lnTo>
                </a:path>
              </a:pathLst>
            </a:custGeom>
            <a:grpFill/>
            <a:ln w="6350">
              <a:solidFill>
                <a:schemeClr val="bg1"/>
              </a:solidFill>
              <a:prstDash val="solid"/>
              <a:round/>
              <a:headEnd/>
              <a:tailEnd/>
            </a:ln>
          </p:spPr>
          <p:txBody>
            <a:bodyPr/>
            <a:lstStyle/>
            <a:p>
              <a:endParaRPr lang="ru-RU"/>
            </a:p>
          </p:txBody>
        </p:sp>
        <p:sp>
          <p:nvSpPr>
            <p:cNvPr id="98" name="Freeform 285">
              <a:extLst>
                <a:ext uri="{FF2B5EF4-FFF2-40B4-BE49-F238E27FC236}">
                  <a16:creationId xmlns:a16="http://schemas.microsoft.com/office/drawing/2014/main" id="{05138EA8-D740-4E0B-A48A-F8967D81FE70}"/>
                </a:ext>
              </a:extLst>
            </p:cNvPr>
            <p:cNvSpPr>
              <a:spLocks/>
            </p:cNvSpPr>
            <p:nvPr/>
          </p:nvSpPr>
          <p:spPr bwMode="gray">
            <a:xfrm>
              <a:off x="959" y="3084"/>
              <a:ext cx="26" cy="16"/>
            </a:xfrm>
            <a:custGeom>
              <a:avLst/>
              <a:gdLst>
                <a:gd name="T0" fmla="*/ 20 w 26"/>
                <a:gd name="T1" fmla="*/ 0 h 16"/>
                <a:gd name="T2" fmla="*/ 20 w 26"/>
                <a:gd name="T3" fmla="*/ 0 h 16"/>
                <a:gd name="T4" fmla="*/ 18 w 26"/>
                <a:gd name="T5" fmla="*/ 0 h 16"/>
                <a:gd name="T6" fmla="*/ 14 w 26"/>
                <a:gd name="T7" fmla="*/ 0 h 16"/>
                <a:gd name="T8" fmla="*/ 10 w 26"/>
                <a:gd name="T9" fmla="*/ 2 h 16"/>
                <a:gd name="T10" fmla="*/ 6 w 26"/>
                <a:gd name="T11" fmla="*/ 4 h 16"/>
                <a:gd name="T12" fmla="*/ 4 w 26"/>
                <a:gd name="T13" fmla="*/ 8 h 16"/>
                <a:gd name="T14" fmla="*/ 0 w 26"/>
                <a:gd name="T15" fmla="*/ 16 h 16"/>
                <a:gd name="T16" fmla="*/ 22 w 26"/>
                <a:gd name="T17" fmla="*/ 16 h 16"/>
                <a:gd name="T18" fmla="*/ 22 w 26"/>
                <a:gd name="T19" fmla="*/ 16 h 16"/>
                <a:gd name="T20" fmla="*/ 24 w 26"/>
                <a:gd name="T21" fmla="*/ 14 h 16"/>
                <a:gd name="T22" fmla="*/ 24 w 26"/>
                <a:gd name="T23" fmla="*/ 12 h 16"/>
                <a:gd name="T24" fmla="*/ 24 w 26"/>
                <a:gd name="T25" fmla="*/ 10 h 16"/>
                <a:gd name="T26" fmla="*/ 26 w 26"/>
                <a:gd name="T27" fmla="*/ 6 h 16"/>
                <a:gd name="T28" fmla="*/ 26 w 26"/>
                <a:gd name="T29" fmla="*/ 2 h 16"/>
                <a:gd name="T30" fmla="*/ 26 w 26"/>
                <a:gd name="T31" fmla="*/ 0 h 16"/>
                <a:gd name="T32" fmla="*/ 20 w 26"/>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16">
                  <a:moveTo>
                    <a:pt x="20" y="0"/>
                  </a:moveTo>
                  <a:lnTo>
                    <a:pt x="20" y="0"/>
                  </a:lnTo>
                  <a:lnTo>
                    <a:pt x="18" y="0"/>
                  </a:lnTo>
                  <a:lnTo>
                    <a:pt x="14" y="0"/>
                  </a:lnTo>
                  <a:lnTo>
                    <a:pt x="10" y="2"/>
                  </a:lnTo>
                  <a:lnTo>
                    <a:pt x="6" y="4"/>
                  </a:lnTo>
                  <a:lnTo>
                    <a:pt x="4" y="8"/>
                  </a:lnTo>
                  <a:lnTo>
                    <a:pt x="0" y="16"/>
                  </a:lnTo>
                  <a:lnTo>
                    <a:pt x="22" y="16"/>
                  </a:lnTo>
                  <a:lnTo>
                    <a:pt x="22" y="16"/>
                  </a:lnTo>
                  <a:lnTo>
                    <a:pt x="24" y="14"/>
                  </a:lnTo>
                  <a:lnTo>
                    <a:pt x="24" y="12"/>
                  </a:lnTo>
                  <a:lnTo>
                    <a:pt x="24" y="10"/>
                  </a:lnTo>
                  <a:lnTo>
                    <a:pt x="26" y="6"/>
                  </a:lnTo>
                  <a:lnTo>
                    <a:pt x="26" y="2"/>
                  </a:lnTo>
                  <a:lnTo>
                    <a:pt x="26" y="0"/>
                  </a:lnTo>
                  <a:lnTo>
                    <a:pt x="20" y="0"/>
                  </a:lnTo>
                </a:path>
              </a:pathLst>
            </a:custGeom>
            <a:grpFill/>
            <a:ln w="6350">
              <a:solidFill>
                <a:schemeClr val="bg1"/>
              </a:solidFill>
              <a:prstDash val="solid"/>
              <a:round/>
              <a:headEnd/>
              <a:tailEnd/>
            </a:ln>
          </p:spPr>
          <p:txBody>
            <a:bodyPr/>
            <a:lstStyle/>
            <a:p>
              <a:endParaRPr lang="ru-RU"/>
            </a:p>
          </p:txBody>
        </p:sp>
        <p:sp>
          <p:nvSpPr>
            <p:cNvPr id="99" name="Freeform 286">
              <a:extLst>
                <a:ext uri="{FF2B5EF4-FFF2-40B4-BE49-F238E27FC236}">
                  <a16:creationId xmlns:a16="http://schemas.microsoft.com/office/drawing/2014/main" id="{28A34B79-4613-4560-8F6B-A123811D9738}"/>
                </a:ext>
              </a:extLst>
            </p:cNvPr>
            <p:cNvSpPr>
              <a:spLocks/>
            </p:cNvSpPr>
            <p:nvPr/>
          </p:nvSpPr>
          <p:spPr bwMode="gray">
            <a:xfrm>
              <a:off x="977" y="3060"/>
              <a:ext cx="88" cy="122"/>
            </a:xfrm>
            <a:custGeom>
              <a:avLst/>
              <a:gdLst>
                <a:gd name="T0" fmla="*/ 10 w 88"/>
                <a:gd name="T1" fmla="*/ 120 h 122"/>
                <a:gd name="T2" fmla="*/ 12 w 88"/>
                <a:gd name="T3" fmla="*/ 122 h 122"/>
                <a:gd name="T4" fmla="*/ 10 w 88"/>
                <a:gd name="T5" fmla="*/ 120 h 122"/>
                <a:gd name="T6" fmla="*/ 0 w 88"/>
                <a:gd name="T7" fmla="*/ 104 h 122"/>
                <a:gd name="T8" fmla="*/ 2 w 88"/>
                <a:gd name="T9" fmla="*/ 102 h 122"/>
                <a:gd name="T10" fmla="*/ 6 w 88"/>
                <a:gd name="T11" fmla="*/ 98 h 122"/>
                <a:gd name="T12" fmla="*/ 8 w 88"/>
                <a:gd name="T13" fmla="*/ 96 h 122"/>
                <a:gd name="T14" fmla="*/ 14 w 88"/>
                <a:gd name="T15" fmla="*/ 92 h 122"/>
                <a:gd name="T16" fmla="*/ 20 w 88"/>
                <a:gd name="T17" fmla="*/ 84 h 122"/>
                <a:gd name="T18" fmla="*/ 24 w 88"/>
                <a:gd name="T19" fmla="*/ 90 h 122"/>
                <a:gd name="T20" fmla="*/ 32 w 88"/>
                <a:gd name="T21" fmla="*/ 88 h 122"/>
                <a:gd name="T22" fmla="*/ 44 w 88"/>
                <a:gd name="T23" fmla="*/ 84 h 122"/>
                <a:gd name="T24" fmla="*/ 48 w 88"/>
                <a:gd name="T25" fmla="*/ 82 h 122"/>
                <a:gd name="T26" fmla="*/ 48 w 88"/>
                <a:gd name="T27" fmla="*/ 78 h 122"/>
                <a:gd name="T28" fmla="*/ 50 w 88"/>
                <a:gd name="T29" fmla="*/ 66 h 122"/>
                <a:gd name="T30" fmla="*/ 44 w 88"/>
                <a:gd name="T31" fmla="*/ 58 h 122"/>
                <a:gd name="T32" fmla="*/ 44 w 88"/>
                <a:gd name="T33" fmla="*/ 56 h 122"/>
                <a:gd name="T34" fmla="*/ 44 w 88"/>
                <a:gd name="T35" fmla="*/ 50 h 122"/>
                <a:gd name="T36" fmla="*/ 46 w 88"/>
                <a:gd name="T37" fmla="*/ 48 h 122"/>
                <a:gd name="T38" fmla="*/ 48 w 88"/>
                <a:gd name="T39" fmla="*/ 46 h 122"/>
                <a:gd name="T40" fmla="*/ 50 w 88"/>
                <a:gd name="T41" fmla="*/ 40 h 122"/>
                <a:gd name="T42" fmla="*/ 48 w 88"/>
                <a:gd name="T43" fmla="*/ 34 h 122"/>
                <a:gd name="T44" fmla="*/ 30 w 88"/>
                <a:gd name="T45" fmla="*/ 32 h 122"/>
                <a:gd name="T46" fmla="*/ 28 w 88"/>
                <a:gd name="T47" fmla="*/ 24 h 122"/>
                <a:gd name="T48" fmla="*/ 32 w 88"/>
                <a:gd name="T49" fmla="*/ 22 h 122"/>
                <a:gd name="T50" fmla="*/ 56 w 88"/>
                <a:gd name="T51" fmla="*/ 20 h 122"/>
                <a:gd name="T52" fmla="*/ 72 w 88"/>
                <a:gd name="T53" fmla="*/ 22 h 122"/>
                <a:gd name="T54" fmla="*/ 72 w 88"/>
                <a:gd name="T55" fmla="*/ 18 h 122"/>
                <a:gd name="T56" fmla="*/ 72 w 88"/>
                <a:gd name="T57" fmla="*/ 12 h 122"/>
                <a:gd name="T58" fmla="*/ 78 w 88"/>
                <a:gd name="T59" fmla="*/ 6 h 122"/>
                <a:gd name="T60" fmla="*/ 82 w 88"/>
                <a:gd name="T61" fmla="*/ 4 h 122"/>
                <a:gd name="T62" fmla="*/ 86 w 88"/>
                <a:gd name="T63" fmla="*/ 0 h 122"/>
                <a:gd name="T64" fmla="*/ 88 w 88"/>
                <a:gd name="T65" fmla="*/ 0 h 122"/>
                <a:gd name="T66" fmla="*/ 88 w 88"/>
                <a:gd name="T67" fmla="*/ 10 h 122"/>
                <a:gd name="T68" fmla="*/ 88 w 88"/>
                <a:gd name="T69" fmla="*/ 14 h 122"/>
                <a:gd name="T70" fmla="*/ 86 w 88"/>
                <a:gd name="T71" fmla="*/ 24 h 122"/>
                <a:gd name="T72" fmla="*/ 86 w 88"/>
                <a:gd name="T73" fmla="*/ 34 h 122"/>
                <a:gd name="T74" fmla="*/ 86 w 88"/>
                <a:gd name="T75" fmla="*/ 40 h 122"/>
                <a:gd name="T76" fmla="*/ 86 w 88"/>
                <a:gd name="T77" fmla="*/ 48 h 122"/>
                <a:gd name="T78" fmla="*/ 84 w 88"/>
                <a:gd name="T79" fmla="*/ 60 h 122"/>
                <a:gd name="T80" fmla="*/ 80 w 88"/>
                <a:gd name="T81" fmla="*/ 68 h 122"/>
                <a:gd name="T82" fmla="*/ 78 w 88"/>
                <a:gd name="T83" fmla="*/ 72 h 122"/>
                <a:gd name="T84" fmla="*/ 74 w 88"/>
                <a:gd name="T85" fmla="*/ 82 h 122"/>
                <a:gd name="T86" fmla="*/ 70 w 88"/>
                <a:gd name="T87" fmla="*/ 92 h 122"/>
                <a:gd name="T88" fmla="*/ 66 w 88"/>
                <a:gd name="T89" fmla="*/ 98 h 122"/>
                <a:gd name="T90" fmla="*/ 64 w 88"/>
                <a:gd name="T91" fmla="*/ 102 h 122"/>
                <a:gd name="T92" fmla="*/ 60 w 88"/>
                <a:gd name="T93" fmla="*/ 110 h 122"/>
                <a:gd name="T94" fmla="*/ 56 w 88"/>
                <a:gd name="T95" fmla="*/ 112 h 122"/>
                <a:gd name="T96" fmla="*/ 50 w 88"/>
                <a:gd name="T97" fmla="*/ 112 h 122"/>
                <a:gd name="T98" fmla="*/ 44 w 88"/>
                <a:gd name="T99" fmla="*/ 112 h 122"/>
                <a:gd name="T100" fmla="*/ 38 w 88"/>
                <a:gd name="T101" fmla="*/ 116 h 122"/>
                <a:gd name="T102" fmla="*/ 34 w 88"/>
                <a:gd name="T103" fmla="*/ 114 h 122"/>
                <a:gd name="T104" fmla="*/ 32 w 88"/>
                <a:gd name="T105" fmla="*/ 112 h 122"/>
                <a:gd name="T106" fmla="*/ 28 w 88"/>
                <a:gd name="T107" fmla="*/ 112 h 122"/>
                <a:gd name="T108" fmla="*/ 18 w 88"/>
                <a:gd name="T109" fmla="*/ 11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8" h="122">
                  <a:moveTo>
                    <a:pt x="10" y="120"/>
                  </a:moveTo>
                  <a:lnTo>
                    <a:pt x="10" y="120"/>
                  </a:lnTo>
                  <a:lnTo>
                    <a:pt x="12" y="122"/>
                  </a:lnTo>
                  <a:lnTo>
                    <a:pt x="12" y="122"/>
                  </a:lnTo>
                  <a:lnTo>
                    <a:pt x="12" y="122"/>
                  </a:lnTo>
                  <a:lnTo>
                    <a:pt x="10" y="120"/>
                  </a:lnTo>
                  <a:lnTo>
                    <a:pt x="0" y="108"/>
                  </a:lnTo>
                  <a:lnTo>
                    <a:pt x="0" y="104"/>
                  </a:lnTo>
                  <a:lnTo>
                    <a:pt x="0" y="104"/>
                  </a:lnTo>
                  <a:lnTo>
                    <a:pt x="2" y="102"/>
                  </a:lnTo>
                  <a:lnTo>
                    <a:pt x="4" y="100"/>
                  </a:lnTo>
                  <a:lnTo>
                    <a:pt x="6" y="98"/>
                  </a:lnTo>
                  <a:lnTo>
                    <a:pt x="6" y="96"/>
                  </a:lnTo>
                  <a:lnTo>
                    <a:pt x="8" y="96"/>
                  </a:lnTo>
                  <a:lnTo>
                    <a:pt x="10" y="92"/>
                  </a:lnTo>
                  <a:lnTo>
                    <a:pt x="14" y="92"/>
                  </a:lnTo>
                  <a:lnTo>
                    <a:pt x="18" y="90"/>
                  </a:lnTo>
                  <a:lnTo>
                    <a:pt x="20" y="84"/>
                  </a:lnTo>
                  <a:lnTo>
                    <a:pt x="22" y="90"/>
                  </a:lnTo>
                  <a:lnTo>
                    <a:pt x="24" y="90"/>
                  </a:lnTo>
                  <a:lnTo>
                    <a:pt x="28" y="90"/>
                  </a:lnTo>
                  <a:lnTo>
                    <a:pt x="32" y="88"/>
                  </a:lnTo>
                  <a:lnTo>
                    <a:pt x="38" y="86"/>
                  </a:lnTo>
                  <a:lnTo>
                    <a:pt x="44" y="84"/>
                  </a:lnTo>
                  <a:lnTo>
                    <a:pt x="46" y="82"/>
                  </a:lnTo>
                  <a:lnTo>
                    <a:pt x="48" y="82"/>
                  </a:lnTo>
                  <a:lnTo>
                    <a:pt x="48" y="80"/>
                  </a:lnTo>
                  <a:lnTo>
                    <a:pt x="48" y="78"/>
                  </a:lnTo>
                  <a:lnTo>
                    <a:pt x="50" y="74"/>
                  </a:lnTo>
                  <a:lnTo>
                    <a:pt x="50" y="66"/>
                  </a:lnTo>
                  <a:lnTo>
                    <a:pt x="50" y="58"/>
                  </a:lnTo>
                  <a:lnTo>
                    <a:pt x="44" y="58"/>
                  </a:lnTo>
                  <a:lnTo>
                    <a:pt x="44" y="58"/>
                  </a:lnTo>
                  <a:lnTo>
                    <a:pt x="44" y="56"/>
                  </a:lnTo>
                  <a:lnTo>
                    <a:pt x="44" y="52"/>
                  </a:lnTo>
                  <a:lnTo>
                    <a:pt x="44" y="50"/>
                  </a:lnTo>
                  <a:lnTo>
                    <a:pt x="44" y="48"/>
                  </a:lnTo>
                  <a:lnTo>
                    <a:pt x="46" y="48"/>
                  </a:lnTo>
                  <a:lnTo>
                    <a:pt x="48" y="48"/>
                  </a:lnTo>
                  <a:lnTo>
                    <a:pt x="48" y="46"/>
                  </a:lnTo>
                  <a:lnTo>
                    <a:pt x="48" y="42"/>
                  </a:lnTo>
                  <a:lnTo>
                    <a:pt x="50" y="40"/>
                  </a:lnTo>
                  <a:lnTo>
                    <a:pt x="50" y="36"/>
                  </a:lnTo>
                  <a:lnTo>
                    <a:pt x="48" y="34"/>
                  </a:lnTo>
                  <a:lnTo>
                    <a:pt x="30" y="32"/>
                  </a:lnTo>
                  <a:lnTo>
                    <a:pt x="30" y="32"/>
                  </a:lnTo>
                  <a:lnTo>
                    <a:pt x="28" y="28"/>
                  </a:lnTo>
                  <a:lnTo>
                    <a:pt x="28" y="24"/>
                  </a:lnTo>
                  <a:lnTo>
                    <a:pt x="28" y="22"/>
                  </a:lnTo>
                  <a:lnTo>
                    <a:pt x="32" y="22"/>
                  </a:lnTo>
                  <a:lnTo>
                    <a:pt x="42" y="22"/>
                  </a:lnTo>
                  <a:lnTo>
                    <a:pt x="56" y="20"/>
                  </a:lnTo>
                  <a:lnTo>
                    <a:pt x="66" y="20"/>
                  </a:lnTo>
                  <a:lnTo>
                    <a:pt x="72" y="22"/>
                  </a:lnTo>
                  <a:lnTo>
                    <a:pt x="72" y="20"/>
                  </a:lnTo>
                  <a:lnTo>
                    <a:pt x="72" y="18"/>
                  </a:lnTo>
                  <a:lnTo>
                    <a:pt x="70" y="16"/>
                  </a:lnTo>
                  <a:lnTo>
                    <a:pt x="72" y="12"/>
                  </a:lnTo>
                  <a:lnTo>
                    <a:pt x="74" y="8"/>
                  </a:lnTo>
                  <a:lnTo>
                    <a:pt x="78" y="6"/>
                  </a:lnTo>
                  <a:lnTo>
                    <a:pt x="80" y="6"/>
                  </a:lnTo>
                  <a:lnTo>
                    <a:pt x="82" y="4"/>
                  </a:lnTo>
                  <a:lnTo>
                    <a:pt x="84" y="2"/>
                  </a:lnTo>
                  <a:lnTo>
                    <a:pt x="86" y="0"/>
                  </a:lnTo>
                  <a:lnTo>
                    <a:pt x="86" y="0"/>
                  </a:lnTo>
                  <a:lnTo>
                    <a:pt x="88" y="0"/>
                  </a:lnTo>
                  <a:lnTo>
                    <a:pt x="88" y="4"/>
                  </a:lnTo>
                  <a:lnTo>
                    <a:pt x="88" y="10"/>
                  </a:lnTo>
                  <a:lnTo>
                    <a:pt x="88" y="10"/>
                  </a:lnTo>
                  <a:lnTo>
                    <a:pt x="88" y="14"/>
                  </a:lnTo>
                  <a:lnTo>
                    <a:pt x="88" y="18"/>
                  </a:lnTo>
                  <a:lnTo>
                    <a:pt x="86" y="24"/>
                  </a:lnTo>
                  <a:lnTo>
                    <a:pt x="86" y="28"/>
                  </a:lnTo>
                  <a:lnTo>
                    <a:pt x="86" y="34"/>
                  </a:lnTo>
                  <a:lnTo>
                    <a:pt x="86" y="38"/>
                  </a:lnTo>
                  <a:lnTo>
                    <a:pt x="86" y="40"/>
                  </a:lnTo>
                  <a:lnTo>
                    <a:pt x="86" y="44"/>
                  </a:lnTo>
                  <a:lnTo>
                    <a:pt x="86" y="48"/>
                  </a:lnTo>
                  <a:lnTo>
                    <a:pt x="84" y="54"/>
                  </a:lnTo>
                  <a:lnTo>
                    <a:pt x="84" y="60"/>
                  </a:lnTo>
                  <a:lnTo>
                    <a:pt x="82" y="66"/>
                  </a:lnTo>
                  <a:lnTo>
                    <a:pt x="80" y="68"/>
                  </a:lnTo>
                  <a:lnTo>
                    <a:pt x="80" y="70"/>
                  </a:lnTo>
                  <a:lnTo>
                    <a:pt x="78" y="72"/>
                  </a:lnTo>
                  <a:lnTo>
                    <a:pt x="76" y="78"/>
                  </a:lnTo>
                  <a:lnTo>
                    <a:pt x="74" y="82"/>
                  </a:lnTo>
                  <a:lnTo>
                    <a:pt x="72" y="88"/>
                  </a:lnTo>
                  <a:lnTo>
                    <a:pt x="70" y="92"/>
                  </a:lnTo>
                  <a:lnTo>
                    <a:pt x="68" y="96"/>
                  </a:lnTo>
                  <a:lnTo>
                    <a:pt x="66" y="98"/>
                  </a:lnTo>
                  <a:lnTo>
                    <a:pt x="66" y="100"/>
                  </a:lnTo>
                  <a:lnTo>
                    <a:pt x="64" y="102"/>
                  </a:lnTo>
                  <a:lnTo>
                    <a:pt x="62" y="106"/>
                  </a:lnTo>
                  <a:lnTo>
                    <a:pt x="60" y="110"/>
                  </a:lnTo>
                  <a:lnTo>
                    <a:pt x="56" y="112"/>
                  </a:lnTo>
                  <a:lnTo>
                    <a:pt x="56" y="112"/>
                  </a:lnTo>
                  <a:lnTo>
                    <a:pt x="54" y="112"/>
                  </a:lnTo>
                  <a:lnTo>
                    <a:pt x="50" y="112"/>
                  </a:lnTo>
                  <a:lnTo>
                    <a:pt x="46" y="110"/>
                  </a:lnTo>
                  <a:lnTo>
                    <a:pt x="44" y="112"/>
                  </a:lnTo>
                  <a:lnTo>
                    <a:pt x="42" y="112"/>
                  </a:lnTo>
                  <a:lnTo>
                    <a:pt x="38" y="116"/>
                  </a:lnTo>
                  <a:lnTo>
                    <a:pt x="34" y="114"/>
                  </a:lnTo>
                  <a:lnTo>
                    <a:pt x="34" y="114"/>
                  </a:lnTo>
                  <a:lnTo>
                    <a:pt x="34" y="112"/>
                  </a:lnTo>
                  <a:lnTo>
                    <a:pt x="32" y="112"/>
                  </a:lnTo>
                  <a:lnTo>
                    <a:pt x="30" y="112"/>
                  </a:lnTo>
                  <a:lnTo>
                    <a:pt x="28" y="112"/>
                  </a:lnTo>
                  <a:lnTo>
                    <a:pt x="24" y="114"/>
                  </a:lnTo>
                  <a:lnTo>
                    <a:pt x="18" y="116"/>
                  </a:lnTo>
                  <a:lnTo>
                    <a:pt x="10" y="120"/>
                  </a:lnTo>
                </a:path>
              </a:pathLst>
            </a:custGeom>
            <a:grpFill/>
            <a:ln w="6350">
              <a:solidFill>
                <a:schemeClr val="bg1"/>
              </a:solidFill>
              <a:prstDash val="solid"/>
              <a:round/>
              <a:headEnd/>
              <a:tailEnd/>
            </a:ln>
          </p:spPr>
          <p:txBody>
            <a:bodyPr/>
            <a:lstStyle/>
            <a:p>
              <a:endParaRPr lang="ru-RU"/>
            </a:p>
          </p:txBody>
        </p:sp>
        <p:sp>
          <p:nvSpPr>
            <p:cNvPr id="100" name="Freeform 287">
              <a:extLst>
                <a:ext uri="{FF2B5EF4-FFF2-40B4-BE49-F238E27FC236}">
                  <a16:creationId xmlns:a16="http://schemas.microsoft.com/office/drawing/2014/main" id="{3ABA31FC-5CE7-48CF-9E65-04224814E6C4}"/>
                </a:ext>
              </a:extLst>
            </p:cNvPr>
            <p:cNvSpPr>
              <a:spLocks/>
            </p:cNvSpPr>
            <p:nvPr/>
          </p:nvSpPr>
          <p:spPr bwMode="gray">
            <a:xfrm>
              <a:off x="987" y="3200"/>
              <a:ext cx="130" cy="156"/>
            </a:xfrm>
            <a:custGeom>
              <a:avLst/>
              <a:gdLst>
                <a:gd name="T0" fmla="*/ 24 w 130"/>
                <a:gd name="T1" fmla="*/ 2 h 156"/>
                <a:gd name="T2" fmla="*/ 42 w 130"/>
                <a:gd name="T3" fmla="*/ 0 h 156"/>
                <a:gd name="T4" fmla="*/ 56 w 130"/>
                <a:gd name="T5" fmla="*/ 0 h 156"/>
                <a:gd name="T6" fmla="*/ 86 w 130"/>
                <a:gd name="T7" fmla="*/ 26 h 156"/>
                <a:gd name="T8" fmla="*/ 86 w 130"/>
                <a:gd name="T9" fmla="*/ 18 h 156"/>
                <a:gd name="T10" fmla="*/ 88 w 130"/>
                <a:gd name="T11" fmla="*/ 14 h 156"/>
                <a:gd name="T12" fmla="*/ 102 w 130"/>
                <a:gd name="T13" fmla="*/ 18 h 156"/>
                <a:gd name="T14" fmla="*/ 112 w 130"/>
                <a:gd name="T15" fmla="*/ 24 h 156"/>
                <a:gd name="T16" fmla="*/ 112 w 130"/>
                <a:gd name="T17" fmla="*/ 34 h 156"/>
                <a:gd name="T18" fmla="*/ 114 w 130"/>
                <a:gd name="T19" fmla="*/ 38 h 156"/>
                <a:gd name="T20" fmla="*/ 116 w 130"/>
                <a:gd name="T21" fmla="*/ 48 h 156"/>
                <a:gd name="T22" fmla="*/ 114 w 130"/>
                <a:gd name="T23" fmla="*/ 56 h 156"/>
                <a:gd name="T24" fmla="*/ 114 w 130"/>
                <a:gd name="T25" fmla="*/ 60 h 156"/>
                <a:gd name="T26" fmla="*/ 128 w 130"/>
                <a:gd name="T27" fmla="*/ 62 h 156"/>
                <a:gd name="T28" fmla="*/ 128 w 130"/>
                <a:gd name="T29" fmla="*/ 70 h 156"/>
                <a:gd name="T30" fmla="*/ 128 w 130"/>
                <a:gd name="T31" fmla="*/ 82 h 156"/>
                <a:gd name="T32" fmla="*/ 128 w 130"/>
                <a:gd name="T33" fmla="*/ 88 h 156"/>
                <a:gd name="T34" fmla="*/ 112 w 130"/>
                <a:gd name="T35" fmla="*/ 136 h 156"/>
                <a:gd name="T36" fmla="*/ 114 w 130"/>
                <a:gd name="T37" fmla="*/ 138 h 156"/>
                <a:gd name="T38" fmla="*/ 118 w 130"/>
                <a:gd name="T39" fmla="*/ 144 h 156"/>
                <a:gd name="T40" fmla="*/ 130 w 130"/>
                <a:gd name="T41" fmla="*/ 152 h 156"/>
                <a:gd name="T42" fmla="*/ 126 w 130"/>
                <a:gd name="T43" fmla="*/ 152 h 156"/>
                <a:gd name="T44" fmla="*/ 116 w 130"/>
                <a:gd name="T45" fmla="*/ 154 h 156"/>
                <a:gd name="T46" fmla="*/ 106 w 130"/>
                <a:gd name="T47" fmla="*/ 156 h 156"/>
                <a:gd name="T48" fmla="*/ 100 w 130"/>
                <a:gd name="T49" fmla="*/ 156 h 156"/>
                <a:gd name="T50" fmla="*/ 92 w 130"/>
                <a:gd name="T51" fmla="*/ 156 h 156"/>
                <a:gd name="T52" fmla="*/ 82 w 130"/>
                <a:gd name="T53" fmla="*/ 154 h 156"/>
                <a:gd name="T54" fmla="*/ 76 w 130"/>
                <a:gd name="T55" fmla="*/ 150 h 156"/>
                <a:gd name="T56" fmla="*/ 30 w 130"/>
                <a:gd name="T57" fmla="*/ 150 h 156"/>
                <a:gd name="T58" fmla="*/ 24 w 130"/>
                <a:gd name="T59" fmla="*/ 150 h 156"/>
                <a:gd name="T60" fmla="*/ 20 w 130"/>
                <a:gd name="T61" fmla="*/ 144 h 156"/>
                <a:gd name="T62" fmla="*/ 16 w 130"/>
                <a:gd name="T63" fmla="*/ 142 h 156"/>
                <a:gd name="T64" fmla="*/ 6 w 130"/>
                <a:gd name="T65" fmla="*/ 142 h 156"/>
                <a:gd name="T66" fmla="*/ 2 w 130"/>
                <a:gd name="T67" fmla="*/ 140 h 156"/>
                <a:gd name="T68" fmla="*/ 6 w 130"/>
                <a:gd name="T69" fmla="*/ 118 h 156"/>
                <a:gd name="T70" fmla="*/ 10 w 130"/>
                <a:gd name="T71" fmla="*/ 100 h 156"/>
                <a:gd name="T72" fmla="*/ 12 w 130"/>
                <a:gd name="T73" fmla="*/ 94 h 156"/>
                <a:gd name="T74" fmla="*/ 16 w 130"/>
                <a:gd name="T75" fmla="*/ 82 h 156"/>
                <a:gd name="T76" fmla="*/ 24 w 130"/>
                <a:gd name="T77" fmla="*/ 68 h 156"/>
                <a:gd name="T78" fmla="*/ 26 w 130"/>
                <a:gd name="T79" fmla="*/ 68 h 156"/>
                <a:gd name="T80" fmla="*/ 28 w 130"/>
                <a:gd name="T81" fmla="*/ 66 h 156"/>
                <a:gd name="T82" fmla="*/ 28 w 130"/>
                <a:gd name="T83" fmla="*/ 58 h 156"/>
                <a:gd name="T84" fmla="*/ 26 w 130"/>
                <a:gd name="T85" fmla="*/ 46 h 156"/>
                <a:gd name="T86" fmla="*/ 14 w 130"/>
                <a:gd name="T87" fmla="*/ 16 h 156"/>
                <a:gd name="T88" fmla="*/ 6 w 130"/>
                <a:gd name="T89"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0" h="156">
                  <a:moveTo>
                    <a:pt x="6" y="4"/>
                  </a:moveTo>
                  <a:lnTo>
                    <a:pt x="24" y="2"/>
                  </a:lnTo>
                  <a:lnTo>
                    <a:pt x="32" y="0"/>
                  </a:lnTo>
                  <a:lnTo>
                    <a:pt x="42" y="0"/>
                  </a:lnTo>
                  <a:lnTo>
                    <a:pt x="52" y="0"/>
                  </a:lnTo>
                  <a:lnTo>
                    <a:pt x="56" y="0"/>
                  </a:lnTo>
                  <a:lnTo>
                    <a:pt x="64" y="24"/>
                  </a:lnTo>
                  <a:lnTo>
                    <a:pt x="86" y="26"/>
                  </a:lnTo>
                  <a:lnTo>
                    <a:pt x="86" y="22"/>
                  </a:lnTo>
                  <a:lnTo>
                    <a:pt x="86" y="18"/>
                  </a:lnTo>
                  <a:lnTo>
                    <a:pt x="88" y="14"/>
                  </a:lnTo>
                  <a:lnTo>
                    <a:pt x="88" y="14"/>
                  </a:lnTo>
                  <a:lnTo>
                    <a:pt x="102" y="12"/>
                  </a:lnTo>
                  <a:lnTo>
                    <a:pt x="102" y="18"/>
                  </a:lnTo>
                  <a:lnTo>
                    <a:pt x="112" y="18"/>
                  </a:lnTo>
                  <a:lnTo>
                    <a:pt x="112" y="24"/>
                  </a:lnTo>
                  <a:lnTo>
                    <a:pt x="112" y="28"/>
                  </a:lnTo>
                  <a:lnTo>
                    <a:pt x="112" y="34"/>
                  </a:lnTo>
                  <a:lnTo>
                    <a:pt x="114" y="38"/>
                  </a:lnTo>
                  <a:lnTo>
                    <a:pt x="114" y="38"/>
                  </a:lnTo>
                  <a:lnTo>
                    <a:pt x="116" y="42"/>
                  </a:lnTo>
                  <a:lnTo>
                    <a:pt x="116" y="48"/>
                  </a:lnTo>
                  <a:lnTo>
                    <a:pt x="116" y="52"/>
                  </a:lnTo>
                  <a:lnTo>
                    <a:pt x="114" y="56"/>
                  </a:lnTo>
                  <a:lnTo>
                    <a:pt x="114" y="60"/>
                  </a:lnTo>
                  <a:lnTo>
                    <a:pt x="114" y="60"/>
                  </a:lnTo>
                  <a:lnTo>
                    <a:pt x="128" y="62"/>
                  </a:lnTo>
                  <a:lnTo>
                    <a:pt x="128" y="62"/>
                  </a:lnTo>
                  <a:lnTo>
                    <a:pt x="128" y="66"/>
                  </a:lnTo>
                  <a:lnTo>
                    <a:pt x="128" y="70"/>
                  </a:lnTo>
                  <a:lnTo>
                    <a:pt x="128" y="76"/>
                  </a:lnTo>
                  <a:lnTo>
                    <a:pt x="128" y="82"/>
                  </a:lnTo>
                  <a:lnTo>
                    <a:pt x="128" y="86"/>
                  </a:lnTo>
                  <a:lnTo>
                    <a:pt x="128" y="88"/>
                  </a:lnTo>
                  <a:lnTo>
                    <a:pt x="112" y="90"/>
                  </a:lnTo>
                  <a:lnTo>
                    <a:pt x="112" y="136"/>
                  </a:lnTo>
                  <a:lnTo>
                    <a:pt x="112" y="136"/>
                  </a:lnTo>
                  <a:lnTo>
                    <a:pt x="114" y="138"/>
                  </a:lnTo>
                  <a:lnTo>
                    <a:pt x="116" y="140"/>
                  </a:lnTo>
                  <a:lnTo>
                    <a:pt x="118" y="144"/>
                  </a:lnTo>
                  <a:lnTo>
                    <a:pt x="124" y="148"/>
                  </a:lnTo>
                  <a:lnTo>
                    <a:pt x="130" y="152"/>
                  </a:lnTo>
                  <a:lnTo>
                    <a:pt x="130" y="152"/>
                  </a:lnTo>
                  <a:lnTo>
                    <a:pt x="126" y="152"/>
                  </a:lnTo>
                  <a:lnTo>
                    <a:pt x="122" y="152"/>
                  </a:lnTo>
                  <a:lnTo>
                    <a:pt x="116" y="154"/>
                  </a:lnTo>
                  <a:lnTo>
                    <a:pt x="110" y="154"/>
                  </a:lnTo>
                  <a:lnTo>
                    <a:pt x="106" y="156"/>
                  </a:lnTo>
                  <a:lnTo>
                    <a:pt x="102" y="156"/>
                  </a:lnTo>
                  <a:lnTo>
                    <a:pt x="100" y="156"/>
                  </a:lnTo>
                  <a:lnTo>
                    <a:pt x="98" y="156"/>
                  </a:lnTo>
                  <a:lnTo>
                    <a:pt x="92" y="156"/>
                  </a:lnTo>
                  <a:lnTo>
                    <a:pt x="88" y="154"/>
                  </a:lnTo>
                  <a:lnTo>
                    <a:pt x="82" y="154"/>
                  </a:lnTo>
                  <a:lnTo>
                    <a:pt x="78" y="152"/>
                  </a:lnTo>
                  <a:lnTo>
                    <a:pt x="76" y="150"/>
                  </a:lnTo>
                  <a:lnTo>
                    <a:pt x="32" y="150"/>
                  </a:lnTo>
                  <a:lnTo>
                    <a:pt x="30" y="150"/>
                  </a:lnTo>
                  <a:lnTo>
                    <a:pt x="28" y="150"/>
                  </a:lnTo>
                  <a:lnTo>
                    <a:pt x="24" y="150"/>
                  </a:lnTo>
                  <a:lnTo>
                    <a:pt x="22" y="148"/>
                  </a:lnTo>
                  <a:lnTo>
                    <a:pt x="20" y="144"/>
                  </a:lnTo>
                  <a:lnTo>
                    <a:pt x="18" y="144"/>
                  </a:lnTo>
                  <a:lnTo>
                    <a:pt x="16" y="142"/>
                  </a:lnTo>
                  <a:lnTo>
                    <a:pt x="12" y="142"/>
                  </a:lnTo>
                  <a:lnTo>
                    <a:pt x="6" y="142"/>
                  </a:lnTo>
                  <a:lnTo>
                    <a:pt x="0" y="144"/>
                  </a:lnTo>
                  <a:lnTo>
                    <a:pt x="2" y="140"/>
                  </a:lnTo>
                  <a:lnTo>
                    <a:pt x="4" y="130"/>
                  </a:lnTo>
                  <a:lnTo>
                    <a:pt x="6" y="118"/>
                  </a:lnTo>
                  <a:lnTo>
                    <a:pt x="10" y="108"/>
                  </a:lnTo>
                  <a:lnTo>
                    <a:pt x="10" y="100"/>
                  </a:lnTo>
                  <a:lnTo>
                    <a:pt x="10" y="98"/>
                  </a:lnTo>
                  <a:lnTo>
                    <a:pt x="12" y="94"/>
                  </a:lnTo>
                  <a:lnTo>
                    <a:pt x="14" y="90"/>
                  </a:lnTo>
                  <a:lnTo>
                    <a:pt x="16" y="82"/>
                  </a:lnTo>
                  <a:lnTo>
                    <a:pt x="20" y="76"/>
                  </a:lnTo>
                  <a:lnTo>
                    <a:pt x="24" y="68"/>
                  </a:lnTo>
                  <a:lnTo>
                    <a:pt x="26" y="68"/>
                  </a:lnTo>
                  <a:lnTo>
                    <a:pt x="26" y="68"/>
                  </a:lnTo>
                  <a:lnTo>
                    <a:pt x="26" y="68"/>
                  </a:lnTo>
                  <a:lnTo>
                    <a:pt x="28" y="66"/>
                  </a:lnTo>
                  <a:lnTo>
                    <a:pt x="28" y="62"/>
                  </a:lnTo>
                  <a:lnTo>
                    <a:pt x="28" y="58"/>
                  </a:lnTo>
                  <a:lnTo>
                    <a:pt x="28" y="54"/>
                  </a:lnTo>
                  <a:lnTo>
                    <a:pt x="26" y="46"/>
                  </a:lnTo>
                  <a:lnTo>
                    <a:pt x="24" y="38"/>
                  </a:lnTo>
                  <a:lnTo>
                    <a:pt x="14" y="16"/>
                  </a:lnTo>
                  <a:lnTo>
                    <a:pt x="6" y="10"/>
                  </a:lnTo>
                  <a:lnTo>
                    <a:pt x="6" y="4"/>
                  </a:lnTo>
                </a:path>
              </a:pathLst>
            </a:custGeom>
            <a:grpFill/>
            <a:ln w="6350">
              <a:solidFill>
                <a:schemeClr val="bg1"/>
              </a:solidFill>
              <a:prstDash val="solid"/>
              <a:round/>
              <a:headEnd/>
              <a:tailEnd/>
            </a:ln>
          </p:spPr>
          <p:txBody>
            <a:bodyPr/>
            <a:lstStyle/>
            <a:p>
              <a:endParaRPr lang="ru-RU"/>
            </a:p>
          </p:txBody>
        </p:sp>
        <p:sp>
          <p:nvSpPr>
            <p:cNvPr id="101" name="Freeform 288">
              <a:extLst>
                <a:ext uri="{FF2B5EF4-FFF2-40B4-BE49-F238E27FC236}">
                  <a16:creationId xmlns:a16="http://schemas.microsoft.com/office/drawing/2014/main" id="{CD8762A2-5C3A-4749-A385-F11B58F941E1}"/>
                </a:ext>
              </a:extLst>
            </p:cNvPr>
            <p:cNvSpPr>
              <a:spLocks/>
            </p:cNvSpPr>
            <p:nvPr/>
          </p:nvSpPr>
          <p:spPr bwMode="gray">
            <a:xfrm>
              <a:off x="991" y="3042"/>
              <a:ext cx="254" cy="258"/>
            </a:xfrm>
            <a:custGeom>
              <a:avLst/>
              <a:gdLst>
                <a:gd name="T0" fmla="*/ 24 w 254"/>
                <a:gd name="T1" fmla="*/ 132 h 258"/>
                <a:gd name="T2" fmla="*/ 32 w 254"/>
                <a:gd name="T3" fmla="*/ 128 h 258"/>
                <a:gd name="T4" fmla="*/ 40 w 254"/>
                <a:gd name="T5" fmla="*/ 130 h 258"/>
                <a:gd name="T6" fmla="*/ 46 w 254"/>
                <a:gd name="T7" fmla="*/ 128 h 258"/>
                <a:gd name="T8" fmla="*/ 50 w 254"/>
                <a:gd name="T9" fmla="*/ 120 h 258"/>
                <a:gd name="T10" fmla="*/ 66 w 254"/>
                <a:gd name="T11" fmla="*/ 86 h 258"/>
                <a:gd name="T12" fmla="*/ 68 w 254"/>
                <a:gd name="T13" fmla="*/ 80 h 258"/>
                <a:gd name="T14" fmla="*/ 72 w 254"/>
                <a:gd name="T15" fmla="*/ 70 h 258"/>
                <a:gd name="T16" fmla="*/ 72 w 254"/>
                <a:gd name="T17" fmla="*/ 52 h 258"/>
                <a:gd name="T18" fmla="*/ 72 w 254"/>
                <a:gd name="T19" fmla="*/ 40 h 258"/>
                <a:gd name="T20" fmla="*/ 76 w 254"/>
                <a:gd name="T21" fmla="*/ 30 h 258"/>
                <a:gd name="T22" fmla="*/ 72 w 254"/>
                <a:gd name="T23" fmla="*/ 18 h 258"/>
                <a:gd name="T24" fmla="*/ 74 w 254"/>
                <a:gd name="T25" fmla="*/ 12 h 258"/>
                <a:gd name="T26" fmla="*/ 84 w 254"/>
                <a:gd name="T27" fmla="*/ 6 h 258"/>
                <a:gd name="T28" fmla="*/ 92 w 254"/>
                <a:gd name="T29" fmla="*/ 8 h 258"/>
                <a:gd name="T30" fmla="*/ 96 w 254"/>
                <a:gd name="T31" fmla="*/ 16 h 258"/>
                <a:gd name="T32" fmla="*/ 104 w 254"/>
                <a:gd name="T33" fmla="*/ 14 h 258"/>
                <a:gd name="T34" fmla="*/ 122 w 254"/>
                <a:gd name="T35" fmla="*/ 12 h 258"/>
                <a:gd name="T36" fmla="*/ 130 w 254"/>
                <a:gd name="T37" fmla="*/ 12 h 258"/>
                <a:gd name="T38" fmla="*/ 180 w 254"/>
                <a:gd name="T39" fmla="*/ 2 h 258"/>
                <a:gd name="T40" fmla="*/ 188 w 254"/>
                <a:gd name="T41" fmla="*/ 10 h 258"/>
                <a:gd name="T42" fmla="*/ 202 w 254"/>
                <a:gd name="T43" fmla="*/ 14 h 258"/>
                <a:gd name="T44" fmla="*/ 212 w 254"/>
                <a:gd name="T45" fmla="*/ 18 h 258"/>
                <a:gd name="T46" fmla="*/ 222 w 254"/>
                <a:gd name="T47" fmla="*/ 24 h 258"/>
                <a:gd name="T48" fmla="*/ 244 w 254"/>
                <a:gd name="T49" fmla="*/ 26 h 258"/>
                <a:gd name="T50" fmla="*/ 242 w 254"/>
                <a:gd name="T51" fmla="*/ 32 h 258"/>
                <a:gd name="T52" fmla="*/ 240 w 254"/>
                <a:gd name="T53" fmla="*/ 40 h 258"/>
                <a:gd name="T54" fmla="*/ 238 w 254"/>
                <a:gd name="T55" fmla="*/ 50 h 258"/>
                <a:gd name="T56" fmla="*/ 236 w 254"/>
                <a:gd name="T57" fmla="*/ 60 h 258"/>
                <a:gd name="T58" fmla="*/ 230 w 254"/>
                <a:gd name="T59" fmla="*/ 74 h 258"/>
                <a:gd name="T60" fmla="*/ 234 w 254"/>
                <a:gd name="T61" fmla="*/ 118 h 258"/>
                <a:gd name="T62" fmla="*/ 244 w 254"/>
                <a:gd name="T63" fmla="*/ 170 h 258"/>
                <a:gd name="T64" fmla="*/ 250 w 254"/>
                <a:gd name="T65" fmla="*/ 194 h 258"/>
                <a:gd name="T66" fmla="*/ 242 w 254"/>
                <a:gd name="T67" fmla="*/ 194 h 258"/>
                <a:gd name="T68" fmla="*/ 232 w 254"/>
                <a:gd name="T69" fmla="*/ 196 h 258"/>
                <a:gd name="T70" fmla="*/ 226 w 254"/>
                <a:gd name="T71" fmla="*/ 204 h 258"/>
                <a:gd name="T72" fmla="*/ 228 w 254"/>
                <a:gd name="T73" fmla="*/ 214 h 258"/>
                <a:gd name="T74" fmla="*/ 234 w 254"/>
                <a:gd name="T75" fmla="*/ 228 h 258"/>
                <a:gd name="T76" fmla="*/ 240 w 254"/>
                <a:gd name="T77" fmla="*/ 240 h 258"/>
                <a:gd name="T78" fmla="*/ 250 w 254"/>
                <a:gd name="T79" fmla="*/ 258 h 258"/>
                <a:gd name="T80" fmla="*/ 214 w 254"/>
                <a:gd name="T81" fmla="*/ 230 h 258"/>
                <a:gd name="T82" fmla="*/ 210 w 254"/>
                <a:gd name="T83" fmla="*/ 230 h 258"/>
                <a:gd name="T84" fmla="*/ 206 w 254"/>
                <a:gd name="T85" fmla="*/ 224 h 258"/>
                <a:gd name="T86" fmla="*/ 204 w 254"/>
                <a:gd name="T87" fmla="*/ 230 h 258"/>
                <a:gd name="T88" fmla="*/ 192 w 254"/>
                <a:gd name="T89" fmla="*/ 230 h 258"/>
                <a:gd name="T90" fmla="*/ 164 w 254"/>
                <a:gd name="T91" fmla="*/ 224 h 258"/>
                <a:gd name="T92" fmla="*/ 158 w 254"/>
                <a:gd name="T93" fmla="*/ 222 h 258"/>
                <a:gd name="T94" fmla="*/ 156 w 254"/>
                <a:gd name="T95" fmla="*/ 220 h 258"/>
                <a:gd name="T96" fmla="*/ 146 w 254"/>
                <a:gd name="T97" fmla="*/ 218 h 258"/>
                <a:gd name="T98" fmla="*/ 136 w 254"/>
                <a:gd name="T99" fmla="*/ 218 h 258"/>
                <a:gd name="T100" fmla="*/ 110 w 254"/>
                <a:gd name="T101" fmla="*/ 218 h 258"/>
                <a:gd name="T102" fmla="*/ 112 w 254"/>
                <a:gd name="T103" fmla="*/ 210 h 258"/>
                <a:gd name="T104" fmla="*/ 110 w 254"/>
                <a:gd name="T105" fmla="*/ 196 h 258"/>
                <a:gd name="T106" fmla="*/ 108 w 254"/>
                <a:gd name="T107" fmla="*/ 186 h 258"/>
                <a:gd name="T108" fmla="*/ 98 w 254"/>
                <a:gd name="T109" fmla="*/ 176 h 258"/>
                <a:gd name="T110" fmla="*/ 84 w 254"/>
                <a:gd name="T111" fmla="*/ 172 h 258"/>
                <a:gd name="T112" fmla="*/ 82 w 254"/>
                <a:gd name="T113" fmla="*/ 184 h 258"/>
                <a:gd name="T114" fmla="*/ 48 w 254"/>
                <a:gd name="T115" fmla="*/ 158 h 258"/>
                <a:gd name="T116" fmla="*/ 20 w 254"/>
                <a:gd name="T117" fmla="*/ 16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4" h="258">
                  <a:moveTo>
                    <a:pt x="0" y="152"/>
                  </a:moveTo>
                  <a:lnTo>
                    <a:pt x="24" y="134"/>
                  </a:lnTo>
                  <a:lnTo>
                    <a:pt x="24" y="132"/>
                  </a:lnTo>
                  <a:lnTo>
                    <a:pt x="26" y="132"/>
                  </a:lnTo>
                  <a:lnTo>
                    <a:pt x="28" y="130"/>
                  </a:lnTo>
                  <a:lnTo>
                    <a:pt x="32" y="128"/>
                  </a:lnTo>
                  <a:lnTo>
                    <a:pt x="38" y="130"/>
                  </a:lnTo>
                  <a:lnTo>
                    <a:pt x="38" y="130"/>
                  </a:lnTo>
                  <a:lnTo>
                    <a:pt x="40" y="130"/>
                  </a:lnTo>
                  <a:lnTo>
                    <a:pt x="42" y="130"/>
                  </a:lnTo>
                  <a:lnTo>
                    <a:pt x="44" y="130"/>
                  </a:lnTo>
                  <a:lnTo>
                    <a:pt x="46" y="128"/>
                  </a:lnTo>
                  <a:lnTo>
                    <a:pt x="48" y="124"/>
                  </a:lnTo>
                  <a:lnTo>
                    <a:pt x="50" y="124"/>
                  </a:lnTo>
                  <a:lnTo>
                    <a:pt x="50" y="120"/>
                  </a:lnTo>
                  <a:lnTo>
                    <a:pt x="54" y="114"/>
                  </a:lnTo>
                  <a:lnTo>
                    <a:pt x="58" y="106"/>
                  </a:lnTo>
                  <a:lnTo>
                    <a:pt x="66" y="86"/>
                  </a:lnTo>
                  <a:lnTo>
                    <a:pt x="66" y="86"/>
                  </a:lnTo>
                  <a:lnTo>
                    <a:pt x="68" y="84"/>
                  </a:lnTo>
                  <a:lnTo>
                    <a:pt x="68" y="80"/>
                  </a:lnTo>
                  <a:lnTo>
                    <a:pt x="70" y="74"/>
                  </a:lnTo>
                  <a:lnTo>
                    <a:pt x="70" y="72"/>
                  </a:lnTo>
                  <a:lnTo>
                    <a:pt x="72" y="70"/>
                  </a:lnTo>
                  <a:lnTo>
                    <a:pt x="72" y="64"/>
                  </a:lnTo>
                  <a:lnTo>
                    <a:pt x="72" y="58"/>
                  </a:lnTo>
                  <a:lnTo>
                    <a:pt x="72" y="52"/>
                  </a:lnTo>
                  <a:lnTo>
                    <a:pt x="72" y="52"/>
                  </a:lnTo>
                  <a:lnTo>
                    <a:pt x="72" y="46"/>
                  </a:lnTo>
                  <a:lnTo>
                    <a:pt x="72" y="40"/>
                  </a:lnTo>
                  <a:lnTo>
                    <a:pt x="74" y="34"/>
                  </a:lnTo>
                  <a:lnTo>
                    <a:pt x="74" y="32"/>
                  </a:lnTo>
                  <a:lnTo>
                    <a:pt x="76" y="30"/>
                  </a:lnTo>
                  <a:lnTo>
                    <a:pt x="76" y="24"/>
                  </a:lnTo>
                  <a:lnTo>
                    <a:pt x="74" y="20"/>
                  </a:lnTo>
                  <a:lnTo>
                    <a:pt x="72" y="18"/>
                  </a:lnTo>
                  <a:lnTo>
                    <a:pt x="72" y="16"/>
                  </a:lnTo>
                  <a:lnTo>
                    <a:pt x="72" y="14"/>
                  </a:lnTo>
                  <a:lnTo>
                    <a:pt x="74" y="12"/>
                  </a:lnTo>
                  <a:lnTo>
                    <a:pt x="76" y="10"/>
                  </a:lnTo>
                  <a:lnTo>
                    <a:pt x="80" y="6"/>
                  </a:lnTo>
                  <a:lnTo>
                    <a:pt x="84" y="6"/>
                  </a:lnTo>
                  <a:lnTo>
                    <a:pt x="90" y="4"/>
                  </a:lnTo>
                  <a:lnTo>
                    <a:pt x="90" y="6"/>
                  </a:lnTo>
                  <a:lnTo>
                    <a:pt x="92" y="8"/>
                  </a:lnTo>
                  <a:lnTo>
                    <a:pt x="94" y="10"/>
                  </a:lnTo>
                  <a:lnTo>
                    <a:pt x="96" y="14"/>
                  </a:lnTo>
                  <a:lnTo>
                    <a:pt x="96" y="16"/>
                  </a:lnTo>
                  <a:lnTo>
                    <a:pt x="98" y="16"/>
                  </a:lnTo>
                  <a:lnTo>
                    <a:pt x="100" y="14"/>
                  </a:lnTo>
                  <a:lnTo>
                    <a:pt x="104" y="14"/>
                  </a:lnTo>
                  <a:lnTo>
                    <a:pt x="110" y="12"/>
                  </a:lnTo>
                  <a:lnTo>
                    <a:pt x="116" y="12"/>
                  </a:lnTo>
                  <a:lnTo>
                    <a:pt x="122" y="12"/>
                  </a:lnTo>
                  <a:lnTo>
                    <a:pt x="122" y="12"/>
                  </a:lnTo>
                  <a:lnTo>
                    <a:pt x="126" y="12"/>
                  </a:lnTo>
                  <a:lnTo>
                    <a:pt x="130" y="12"/>
                  </a:lnTo>
                  <a:lnTo>
                    <a:pt x="134" y="10"/>
                  </a:lnTo>
                  <a:lnTo>
                    <a:pt x="180" y="0"/>
                  </a:lnTo>
                  <a:lnTo>
                    <a:pt x="180" y="2"/>
                  </a:lnTo>
                  <a:lnTo>
                    <a:pt x="182" y="4"/>
                  </a:lnTo>
                  <a:lnTo>
                    <a:pt x="184" y="6"/>
                  </a:lnTo>
                  <a:lnTo>
                    <a:pt x="188" y="10"/>
                  </a:lnTo>
                  <a:lnTo>
                    <a:pt x="194" y="12"/>
                  </a:lnTo>
                  <a:lnTo>
                    <a:pt x="200" y="14"/>
                  </a:lnTo>
                  <a:lnTo>
                    <a:pt x="202" y="14"/>
                  </a:lnTo>
                  <a:lnTo>
                    <a:pt x="204" y="16"/>
                  </a:lnTo>
                  <a:lnTo>
                    <a:pt x="208" y="16"/>
                  </a:lnTo>
                  <a:lnTo>
                    <a:pt x="212" y="18"/>
                  </a:lnTo>
                  <a:lnTo>
                    <a:pt x="216" y="24"/>
                  </a:lnTo>
                  <a:lnTo>
                    <a:pt x="218" y="24"/>
                  </a:lnTo>
                  <a:lnTo>
                    <a:pt x="222" y="24"/>
                  </a:lnTo>
                  <a:lnTo>
                    <a:pt x="228" y="24"/>
                  </a:lnTo>
                  <a:lnTo>
                    <a:pt x="236" y="26"/>
                  </a:lnTo>
                  <a:lnTo>
                    <a:pt x="244" y="26"/>
                  </a:lnTo>
                  <a:lnTo>
                    <a:pt x="244" y="26"/>
                  </a:lnTo>
                  <a:lnTo>
                    <a:pt x="244" y="28"/>
                  </a:lnTo>
                  <a:lnTo>
                    <a:pt x="242" y="32"/>
                  </a:lnTo>
                  <a:lnTo>
                    <a:pt x="242" y="36"/>
                  </a:lnTo>
                  <a:lnTo>
                    <a:pt x="242" y="38"/>
                  </a:lnTo>
                  <a:lnTo>
                    <a:pt x="240" y="40"/>
                  </a:lnTo>
                  <a:lnTo>
                    <a:pt x="238" y="42"/>
                  </a:lnTo>
                  <a:lnTo>
                    <a:pt x="238" y="46"/>
                  </a:lnTo>
                  <a:lnTo>
                    <a:pt x="238" y="50"/>
                  </a:lnTo>
                  <a:lnTo>
                    <a:pt x="238" y="52"/>
                  </a:lnTo>
                  <a:lnTo>
                    <a:pt x="238" y="56"/>
                  </a:lnTo>
                  <a:lnTo>
                    <a:pt x="236" y="60"/>
                  </a:lnTo>
                  <a:lnTo>
                    <a:pt x="234" y="64"/>
                  </a:lnTo>
                  <a:lnTo>
                    <a:pt x="232" y="70"/>
                  </a:lnTo>
                  <a:lnTo>
                    <a:pt x="230" y="74"/>
                  </a:lnTo>
                  <a:lnTo>
                    <a:pt x="230" y="102"/>
                  </a:lnTo>
                  <a:lnTo>
                    <a:pt x="230" y="106"/>
                  </a:lnTo>
                  <a:lnTo>
                    <a:pt x="234" y="118"/>
                  </a:lnTo>
                  <a:lnTo>
                    <a:pt x="238" y="134"/>
                  </a:lnTo>
                  <a:lnTo>
                    <a:pt x="240" y="152"/>
                  </a:lnTo>
                  <a:lnTo>
                    <a:pt x="244" y="170"/>
                  </a:lnTo>
                  <a:lnTo>
                    <a:pt x="248" y="184"/>
                  </a:lnTo>
                  <a:lnTo>
                    <a:pt x="250" y="192"/>
                  </a:lnTo>
                  <a:lnTo>
                    <a:pt x="250" y="194"/>
                  </a:lnTo>
                  <a:lnTo>
                    <a:pt x="248" y="194"/>
                  </a:lnTo>
                  <a:lnTo>
                    <a:pt x="246" y="194"/>
                  </a:lnTo>
                  <a:lnTo>
                    <a:pt x="242" y="194"/>
                  </a:lnTo>
                  <a:lnTo>
                    <a:pt x="240" y="194"/>
                  </a:lnTo>
                  <a:lnTo>
                    <a:pt x="236" y="194"/>
                  </a:lnTo>
                  <a:lnTo>
                    <a:pt x="232" y="196"/>
                  </a:lnTo>
                  <a:lnTo>
                    <a:pt x="230" y="198"/>
                  </a:lnTo>
                  <a:lnTo>
                    <a:pt x="228" y="200"/>
                  </a:lnTo>
                  <a:lnTo>
                    <a:pt x="226" y="204"/>
                  </a:lnTo>
                  <a:lnTo>
                    <a:pt x="226" y="210"/>
                  </a:lnTo>
                  <a:lnTo>
                    <a:pt x="226" y="210"/>
                  </a:lnTo>
                  <a:lnTo>
                    <a:pt x="228" y="214"/>
                  </a:lnTo>
                  <a:lnTo>
                    <a:pt x="230" y="218"/>
                  </a:lnTo>
                  <a:lnTo>
                    <a:pt x="232" y="224"/>
                  </a:lnTo>
                  <a:lnTo>
                    <a:pt x="234" y="228"/>
                  </a:lnTo>
                  <a:lnTo>
                    <a:pt x="236" y="234"/>
                  </a:lnTo>
                  <a:lnTo>
                    <a:pt x="238" y="238"/>
                  </a:lnTo>
                  <a:lnTo>
                    <a:pt x="240" y="240"/>
                  </a:lnTo>
                  <a:lnTo>
                    <a:pt x="254" y="242"/>
                  </a:lnTo>
                  <a:lnTo>
                    <a:pt x="254" y="256"/>
                  </a:lnTo>
                  <a:lnTo>
                    <a:pt x="250" y="258"/>
                  </a:lnTo>
                  <a:lnTo>
                    <a:pt x="238" y="254"/>
                  </a:lnTo>
                  <a:lnTo>
                    <a:pt x="222" y="244"/>
                  </a:lnTo>
                  <a:lnTo>
                    <a:pt x="214" y="230"/>
                  </a:lnTo>
                  <a:lnTo>
                    <a:pt x="214" y="232"/>
                  </a:lnTo>
                  <a:lnTo>
                    <a:pt x="212" y="232"/>
                  </a:lnTo>
                  <a:lnTo>
                    <a:pt x="210" y="230"/>
                  </a:lnTo>
                  <a:lnTo>
                    <a:pt x="208" y="230"/>
                  </a:lnTo>
                  <a:lnTo>
                    <a:pt x="206" y="228"/>
                  </a:lnTo>
                  <a:lnTo>
                    <a:pt x="206" y="224"/>
                  </a:lnTo>
                  <a:lnTo>
                    <a:pt x="206" y="226"/>
                  </a:lnTo>
                  <a:lnTo>
                    <a:pt x="204" y="228"/>
                  </a:lnTo>
                  <a:lnTo>
                    <a:pt x="204" y="230"/>
                  </a:lnTo>
                  <a:lnTo>
                    <a:pt x="200" y="230"/>
                  </a:lnTo>
                  <a:lnTo>
                    <a:pt x="198" y="230"/>
                  </a:lnTo>
                  <a:lnTo>
                    <a:pt x="192" y="230"/>
                  </a:lnTo>
                  <a:lnTo>
                    <a:pt x="182" y="228"/>
                  </a:lnTo>
                  <a:lnTo>
                    <a:pt x="170" y="226"/>
                  </a:lnTo>
                  <a:lnTo>
                    <a:pt x="164" y="224"/>
                  </a:lnTo>
                  <a:lnTo>
                    <a:pt x="162" y="224"/>
                  </a:lnTo>
                  <a:lnTo>
                    <a:pt x="160" y="222"/>
                  </a:lnTo>
                  <a:lnTo>
                    <a:pt x="158" y="222"/>
                  </a:lnTo>
                  <a:lnTo>
                    <a:pt x="158" y="220"/>
                  </a:lnTo>
                  <a:lnTo>
                    <a:pt x="156" y="220"/>
                  </a:lnTo>
                  <a:lnTo>
                    <a:pt x="156" y="220"/>
                  </a:lnTo>
                  <a:lnTo>
                    <a:pt x="154" y="218"/>
                  </a:lnTo>
                  <a:lnTo>
                    <a:pt x="150" y="218"/>
                  </a:lnTo>
                  <a:lnTo>
                    <a:pt x="146" y="218"/>
                  </a:lnTo>
                  <a:lnTo>
                    <a:pt x="144" y="218"/>
                  </a:lnTo>
                  <a:lnTo>
                    <a:pt x="140" y="218"/>
                  </a:lnTo>
                  <a:lnTo>
                    <a:pt x="136" y="218"/>
                  </a:lnTo>
                  <a:lnTo>
                    <a:pt x="130" y="218"/>
                  </a:lnTo>
                  <a:lnTo>
                    <a:pt x="124" y="220"/>
                  </a:lnTo>
                  <a:lnTo>
                    <a:pt x="110" y="218"/>
                  </a:lnTo>
                  <a:lnTo>
                    <a:pt x="110" y="218"/>
                  </a:lnTo>
                  <a:lnTo>
                    <a:pt x="110" y="214"/>
                  </a:lnTo>
                  <a:lnTo>
                    <a:pt x="112" y="210"/>
                  </a:lnTo>
                  <a:lnTo>
                    <a:pt x="112" y="206"/>
                  </a:lnTo>
                  <a:lnTo>
                    <a:pt x="112" y="200"/>
                  </a:lnTo>
                  <a:lnTo>
                    <a:pt x="110" y="196"/>
                  </a:lnTo>
                  <a:lnTo>
                    <a:pt x="110" y="196"/>
                  </a:lnTo>
                  <a:lnTo>
                    <a:pt x="108" y="192"/>
                  </a:lnTo>
                  <a:lnTo>
                    <a:pt x="108" y="186"/>
                  </a:lnTo>
                  <a:lnTo>
                    <a:pt x="108" y="182"/>
                  </a:lnTo>
                  <a:lnTo>
                    <a:pt x="108" y="176"/>
                  </a:lnTo>
                  <a:lnTo>
                    <a:pt x="98" y="176"/>
                  </a:lnTo>
                  <a:lnTo>
                    <a:pt x="98" y="170"/>
                  </a:lnTo>
                  <a:lnTo>
                    <a:pt x="84" y="172"/>
                  </a:lnTo>
                  <a:lnTo>
                    <a:pt x="84" y="172"/>
                  </a:lnTo>
                  <a:lnTo>
                    <a:pt x="82" y="176"/>
                  </a:lnTo>
                  <a:lnTo>
                    <a:pt x="82" y="180"/>
                  </a:lnTo>
                  <a:lnTo>
                    <a:pt x="82" y="184"/>
                  </a:lnTo>
                  <a:lnTo>
                    <a:pt x="60" y="182"/>
                  </a:lnTo>
                  <a:lnTo>
                    <a:pt x="52" y="158"/>
                  </a:lnTo>
                  <a:lnTo>
                    <a:pt x="48" y="158"/>
                  </a:lnTo>
                  <a:lnTo>
                    <a:pt x="38" y="158"/>
                  </a:lnTo>
                  <a:lnTo>
                    <a:pt x="28" y="158"/>
                  </a:lnTo>
                  <a:lnTo>
                    <a:pt x="20" y="160"/>
                  </a:lnTo>
                  <a:lnTo>
                    <a:pt x="2" y="162"/>
                  </a:lnTo>
                  <a:lnTo>
                    <a:pt x="0" y="152"/>
                  </a:lnTo>
                </a:path>
              </a:pathLst>
            </a:custGeom>
            <a:grpFill/>
            <a:ln w="6350">
              <a:solidFill>
                <a:schemeClr val="bg1"/>
              </a:solidFill>
              <a:prstDash val="solid"/>
              <a:round/>
              <a:headEnd/>
              <a:tailEnd/>
            </a:ln>
          </p:spPr>
          <p:txBody>
            <a:bodyPr/>
            <a:lstStyle/>
            <a:p>
              <a:endParaRPr lang="ru-RU"/>
            </a:p>
          </p:txBody>
        </p:sp>
        <p:sp>
          <p:nvSpPr>
            <p:cNvPr id="102" name="Freeform 289">
              <a:extLst>
                <a:ext uri="{FF2B5EF4-FFF2-40B4-BE49-F238E27FC236}">
                  <a16:creationId xmlns:a16="http://schemas.microsoft.com/office/drawing/2014/main" id="{0A5352EB-1B18-4FB2-9D38-B10D3C76A7D6}"/>
                </a:ext>
              </a:extLst>
            </p:cNvPr>
            <p:cNvSpPr>
              <a:spLocks/>
            </p:cNvSpPr>
            <p:nvPr/>
          </p:nvSpPr>
          <p:spPr bwMode="gray">
            <a:xfrm>
              <a:off x="1099" y="3234"/>
              <a:ext cx="194" cy="120"/>
            </a:xfrm>
            <a:custGeom>
              <a:avLst/>
              <a:gdLst>
                <a:gd name="T0" fmla="*/ 142 w 194"/>
                <a:gd name="T1" fmla="*/ 2 h 120"/>
                <a:gd name="T2" fmla="*/ 138 w 194"/>
                <a:gd name="T3" fmla="*/ 2 h 120"/>
                <a:gd name="T4" fmla="*/ 132 w 194"/>
                <a:gd name="T5" fmla="*/ 2 h 120"/>
                <a:gd name="T6" fmla="*/ 124 w 194"/>
                <a:gd name="T7" fmla="*/ 4 h 120"/>
                <a:gd name="T8" fmla="*/ 120 w 194"/>
                <a:gd name="T9" fmla="*/ 8 h 120"/>
                <a:gd name="T10" fmla="*/ 118 w 194"/>
                <a:gd name="T11" fmla="*/ 18 h 120"/>
                <a:gd name="T12" fmla="*/ 120 w 194"/>
                <a:gd name="T13" fmla="*/ 22 h 120"/>
                <a:gd name="T14" fmla="*/ 124 w 194"/>
                <a:gd name="T15" fmla="*/ 32 h 120"/>
                <a:gd name="T16" fmla="*/ 128 w 194"/>
                <a:gd name="T17" fmla="*/ 42 h 120"/>
                <a:gd name="T18" fmla="*/ 132 w 194"/>
                <a:gd name="T19" fmla="*/ 48 h 120"/>
                <a:gd name="T20" fmla="*/ 146 w 194"/>
                <a:gd name="T21" fmla="*/ 64 h 120"/>
                <a:gd name="T22" fmla="*/ 130 w 194"/>
                <a:gd name="T23" fmla="*/ 62 h 120"/>
                <a:gd name="T24" fmla="*/ 106 w 194"/>
                <a:gd name="T25" fmla="*/ 38 h 120"/>
                <a:gd name="T26" fmla="*/ 104 w 194"/>
                <a:gd name="T27" fmla="*/ 40 h 120"/>
                <a:gd name="T28" fmla="*/ 100 w 194"/>
                <a:gd name="T29" fmla="*/ 38 h 120"/>
                <a:gd name="T30" fmla="*/ 98 w 194"/>
                <a:gd name="T31" fmla="*/ 32 h 120"/>
                <a:gd name="T32" fmla="*/ 96 w 194"/>
                <a:gd name="T33" fmla="*/ 36 h 120"/>
                <a:gd name="T34" fmla="*/ 92 w 194"/>
                <a:gd name="T35" fmla="*/ 38 h 120"/>
                <a:gd name="T36" fmla="*/ 84 w 194"/>
                <a:gd name="T37" fmla="*/ 38 h 120"/>
                <a:gd name="T38" fmla="*/ 62 w 194"/>
                <a:gd name="T39" fmla="*/ 34 h 120"/>
                <a:gd name="T40" fmla="*/ 54 w 194"/>
                <a:gd name="T41" fmla="*/ 32 h 120"/>
                <a:gd name="T42" fmla="*/ 50 w 194"/>
                <a:gd name="T43" fmla="*/ 30 h 120"/>
                <a:gd name="T44" fmla="*/ 48 w 194"/>
                <a:gd name="T45" fmla="*/ 28 h 120"/>
                <a:gd name="T46" fmla="*/ 46 w 194"/>
                <a:gd name="T47" fmla="*/ 26 h 120"/>
                <a:gd name="T48" fmla="*/ 38 w 194"/>
                <a:gd name="T49" fmla="*/ 26 h 120"/>
                <a:gd name="T50" fmla="*/ 32 w 194"/>
                <a:gd name="T51" fmla="*/ 26 h 120"/>
                <a:gd name="T52" fmla="*/ 22 w 194"/>
                <a:gd name="T53" fmla="*/ 26 h 120"/>
                <a:gd name="T54" fmla="*/ 16 w 194"/>
                <a:gd name="T55" fmla="*/ 28 h 120"/>
                <a:gd name="T56" fmla="*/ 16 w 194"/>
                <a:gd name="T57" fmla="*/ 38 h 120"/>
                <a:gd name="T58" fmla="*/ 14 w 194"/>
                <a:gd name="T59" fmla="*/ 48 h 120"/>
                <a:gd name="T60" fmla="*/ 16 w 194"/>
                <a:gd name="T61" fmla="*/ 54 h 120"/>
                <a:gd name="T62" fmla="*/ 0 w 194"/>
                <a:gd name="T63" fmla="*/ 102 h 120"/>
                <a:gd name="T64" fmla="*/ 2 w 194"/>
                <a:gd name="T65" fmla="*/ 104 h 120"/>
                <a:gd name="T66" fmla="*/ 8 w 194"/>
                <a:gd name="T67" fmla="*/ 112 h 120"/>
                <a:gd name="T68" fmla="*/ 18 w 194"/>
                <a:gd name="T69" fmla="*/ 118 h 120"/>
                <a:gd name="T70" fmla="*/ 24 w 194"/>
                <a:gd name="T71" fmla="*/ 116 h 120"/>
                <a:gd name="T72" fmla="*/ 36 w 194"/>
                <a:gd name="T73" fmla="*/ 116 h 120"/>
                <a:gd name="T74" fmla="*/ 48 w 194"/>
                <a:gd name="T75" fmla="*/ 116 h 120"/>
                <a:gd name="T76" fmla="*/ 60 w 194"/>
                <a:gd name="T77" fmla="*/ 118 h 120"/>
                <a:gd name="T78" fmla="*/ 72 w 194"/>
                <a:gd name="T79" fmla="*/ 120 h 120"/>
                <a:gd name="T80" fmla="*/ 82 w 194"/>
                <a:gd name="T81" fmla="*/ 120 h 120"/>
                <a:gd name="T82" fmla="*/ 102 w 194"/>
                <a:gd name="T83" fmla="*/ 118 h 120"/>
                <a:gd name="T84" fmla="*/ 114 w 194"/>
                <a:gd name="T85" fmla="*/ 104 h 120"/>
                <a:gd name="T86" fmla="*/ 192 w 194"/>
                <a:gd name="T87" fmla="*/ 64 h 120"/>
                <a:gd name="T88" fmla="*/ 194 w 194"/>
                <a:gd name="T89" fmla="*/ 50 h 120"/>
                <a:gd name="T90" fmla="*/ 190 w 194"/>
                <a:gd name="T91" fmla="*/ 34 h 120"/>
                <a:gd name="T92" fmla="*/ 174 w 194"/>
                <a:gd name="T93" fmla="*/ 10 h 120"/>
                <a:gd name="T94" fmla="*/ 142 w 194"/>
                <a:gd name="T9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120">
                  <a:moveTo>
                    <a:pt x="142" y="0"/>
                  </a:moveTo>
                  <a:lnTo>
                    <a:pt x="142" y="2"/>
                  </a:lnTo>
                  <a:lnTo>
                    <a:pt x="140" y="2"/>
                  </a:lnTo>
                  <a:lnTo>
                    <a:pt x="138" y="2"/>
                  </a:lnTo>
                  <a:lnTo>
                    <a:pt x="134" y="2"/>
                  </a:lnTo>
                  <a:lnTo>
                    <a:pt x="132" y="2"/>
                  </a:lnTo>
                  <a:lnTo>
                    <a:pt x="128" y="2"/>
                  </a:lnTo>
                  <a:lnTo>
                    <a:pt x="124" y="4"/>
                  </a:lnTo>
                  <a:lnTo>
                    <a:pt x="122" y="6"/>
                  </a:lnTo>
                  <a:lnTo>
                    <a:pt x="120" y="8"/>
                  </a:lnTo>
                  <a:lnTo>
                    <a:pt x="118" y="12"/>
                  </a:lnTo>
                  <a:lnTo>
                    <a:pt x="118" y="18"/>
                  </a:lnTo>
                  <a:lnTo>
                    <a:pt x="118" y="18"/>
                  </a:lnTo>
                  <a:lnTo>
                    <a:pt x="120" y="22"/>
                  </a:lnTo>
                  <a:lnTo>
                    <a:pt x="122" y="26"/>
                  </a:lnTo>
                  <a:lnTo>
                    <a:pt x="124" y="32"/>
                  </a:lnTo>
                  <a:lnTo>
                    <a:pt x="126" y="36"/>
                  </a:lnTo>
                  <a:lnTo>
                    <a:pt x="128" y="42"/>
                  </a:lnTo>
                  <a:lnTo>
                    <a:pt x="130" y="46"/>
                  </a:lnTo>
                  <a:lnTo>
                    <a:pt x="132" y="48"/>
                  </a:lnTo>
                  <a:lnTo>
                    <a:pt x="146" y="50"/>
                  </a:lnTo>
                  <a:lnTo>
                    <a:pt x="146" y="64"/>
                  </a:lnTo>
                  <a:lnTo>
                    <a:pt x="142" y="66"/>
                  </a:lnTo>
                  <a:lnTo>
                    <a:pt x="130" y="62"/>
                  </a:lnTo>
                  <a:lnTo>
                    <a:pt x="114" y="52"/>
                  </a:lnTo>
                  <a:lnTo>
                    <a:pt x="106" y="38"/>
                  </a:lnTo>
                  <a:lnTo>
                    <a:pt x="106" y="40"/>
                  </a:lnTo>
                  <a:lnTo>
                    <a:pt x="104" y="40"/>
                  </a:lnTo>
                  <a:lnTo>
                    <a:pt x="102" y="38"/>
                  </a:lnTo>
                  <a:lnTo>
                    <a:pt x="100" y="38"/>
                  </a:lnTo>
                  <a:lnTo>
                    <a:pt x="98" y="36"/>
                  </a:lnTo>
                  <a:lnTo>
                    <a:pt x="98" y="32"/>
                  </a:lnTo>
                  <a:lnTo>
                    <a:pt x="98" y="34"/>
                  </a:lnTo>
                  <a:lnTo>
                    <a:pt x="96" y="36"/>
                  </a:lnTo>
                  <a:lnTo>
                    <a:pt x="96" y="38"/>
                  </a:lnTo>
                  <a:lnTo>
                    <a:pt x="92" y="38"/>
                  </a:lnTo>
                  <a:lnTo>
                    <a:pt x="90" y="38"/>
                  </a:lnTo>
                  <a:lnTo>
                    <a:pt x="84" y="38"/>
                  </a:lnTo>
                  <a:lnTo>
                    <a:pt x="74" y="36"/>
                  </a:lnTo>
                  <a:lnTo>
                    <a:pt x="62" y="34"/>
                  </a:lnTo>
                  <a:lnTo>
                    <a:pt x="56" y="32"/>
                  </a:lnTo>
                  <a:lnTo>
                    <a:pt x="54" y="32"/>
                  </a:lnTo>
                  <a:lnTo>
                    <a:pt x="52" y="30"/>
                  </a:lnTo>
                  <a:lnTo>
                    <a:pt x="50" y="30"/>
                  </a:lnTo>
                  <a:lnTo>
                    <a:pt x="50" y="28"/>
                  </a:lnTo>
                  <a:lnTo>
                    <a:pt x="48" y="28"/>
                  </a:lnTo>
                  <a:lnTo>
                    <a:pt x="48" y="28"/>
                  </a:lnTo>
                  <a:lnTo>
                    <a:pt x="46" y="26"/>
                  </a:lnTo>
                  <a:lnTo>
                    <a:pt x="42" y="26"/>
                  </a:lnTo>
                  <a:lnTo>
                    <a:pt x="38" y="26"/>
                  </a:lnTo>
                  <a:lnTo>
                    <a:pt x="36" y="26"/>
                  </a:lnTo>
                  <a:lnTo>
                    <a:pt x="32" y="26"/>
                  </a:lnTo>
                  <a:lnTo>
                    <a:pt x="28" y="26"/>
                  </a:lnTo>
                  <a:lnTo>
                    <a:pt x="22" y="26"/>
                  </a:lnTo>
                  <a:lnTo>
                    <a:pt x="16" y="28"/>
                  </a:lnTo>
                  <a:lnTo>
                    <a:pt x="16" y="28"/>
                  </a:lnTo>
                  <a:lnTo>
                    <a:pt x="16" y="32"/>
                  </a:lnTo>
                  <a:lnTo>
                    <a:pt x="16" y="38"/>
                  </a:lnTo>
                  <a:lnTo>
                    <a:pt x="14" y="42"/>
                  </a:lnTo>
                  <a:lnTo>
                    <a:pt x="14" y="48"/>
                  </a:lnTo>
                  <a:lnTo>
                    <a:pt x="16" y="52"/>
                  </a:lnTo>
                  <a:lnTo>
                    <a:pt x="16" y="54"/>
                  </a:lnTo>
                  <a:lnTo>
                    <a:pt x="0" y="56"/>
                  </a:lnTo>
                  <a:lnTo>
                    <a:pt x="0" y="102"/>
                  </a:lnTo>
                  <a:lnTo>
                    <a:pt x="0" y="102"/>
                  </a:lnTo>
                  <a:lnTo>
                    <a:pt x="2" y="104"/>
                  </a:lnTo>
                  <a:lnTo>
                    <a:pt x="4" y="108"/>
                  </a:lnTo>
                  <a:lnTo>
                    <a:pt x="8" y="112"/>
                  </a:lnTo>
                  <a:lnTo>
                    <a:pt x="12" y="114"/>
                  </a:lnTo>
                  <a:lnTo>
                    <a:pt x="18" y="118"/>
                  </a:lnTo>
                  <a:lnTo>
                    <a:pt x="20" y="118"/>
                  </a:lnTo>
                  <a:lnTo>
                    <a:pt x="24" y="116"/>
                  </a:lnTo>
                  <a:lnTo>
                    <a:pt x="30" y="116"/>
                  </a:lnTo>
                  <a:lnTo>
                    <a:pt x="36" y="116"/>
                  </a:lnTo>
                  <a:lnTo>
                    <a:pt x="46" y="116"/>
                  </a:lnTo>
                  <a:lnTo>
                    <a:pt x="48" y="116"/>
                  </a:lnTo>
                  <a:lnTo>
                    <a:pt x="54" y="116"/>
                  </a:lnTo>
                  <a:lnTo>
                    <a:pt x="60" y="118"/>
                  </a:lnTo>
                  <a:lnTo>
                    <a:pt x="66" y="118"/>
                  </a:lnTo>
                  <a:lnTo>
                    <a:pt x="72" y="120"/>
                  </a:lnTo>
                  <a:lnTo>
                    <a:pt x="78" y="120"/>
                  </a:lnTo>
                  <a:lnTo>
                    <a:pt x="82" y="120"/>
                  </a:lnTo>
                  <a:lnTo>
                    <a:pt x="90" y="120"/>
                  </a:lnTo>
                  <a:lnTo>
                    <a:pt x="102" y="118"/>
                  </a:lnTo>
                  <a:lnTo>
                    <a:pt x="110" y="114"/>
                  </a:lnTo>
                  <a:lnTo>
                    <a:pt x="114" y="104"/>
                  </a:lnTo>
                  <a:lnTo>
                    <a:pt x="192" y="88"/>
                  </a:lnTo>
                  <a:lnTo>
                    <a:pt x="192" y="64"/>
                  </a:lnTo>
                  <a:lnTo>
                    <a:pt x="190" y="56"/>
                  </a:lnTo>
                  <a:lnTo>
                    <a:pt x="194" y="50"/>
                  </a:lnTo>
                  <a:lnTo>
                    <a:pt x="194" y="46"/>
                  </a:lnTo>
                  <a:lnTo>
                    <a:pt x="190" y="34"/>
                  </a:lnTo>
                  <a:lnTo>
                    <a:pt x="184" y="20"/>
                  </a:lnTo>
                  <a:lnTo>
                    <a:pt x="174" y="10"/>
                  </a:lnTo>
                  <a:lnTo>
                    <a:pt x="160" y="4"/>
                  </a:lnTo>
                  <a:lnTo>
                    <a:pt x="142" y="0"/>
                  </a:lnTo>
                </a:path>
              </a:pathLst>
            </a:custGeom>
            <a:grpFill/>
            <a:ln w="6350">
              <a:solidFill>
                <a:schemeClr val="bg1"/>
              </a:solidFill>
              <a:prstDash val="solid"/>
              <a:round/>
              <a:headEnd/>
              <a:tailEnd/>
            </a:ln>
          </p:spPr>
          <p:txBody>
            <a:bodyPr/>
            <a:lstStyle/>
            <a:p>
              <a:endParaRPr lang="ru-RU"/>
            </a:p>
          </p:txBody>
        </p:sp>
        <p:sp>
          <p:nvSpPr>
            <p:cNvPr id="103" name="Freeform 290">
              <a:extLst>
                <a:ext uri="{FF2B5EF4-FFF2-40B4-BE49-F238E27FC236}">
                  <a16:creationId xmlns:a16="http://schemas.microsoft.com/office/drawing/2014/main" id="{7BE96276-CCDC-4E8C-A43B-E99DBDA7118E}"/>
                </a:ext>
              </a:extLst>
            </p:cNvPr>
            <p:cNvSpPr>
              <a:spLocks/>
            </p:cNvSpPr>
            <p:nvPr/>
          </p:nvSpPr>
          <p:spPr bwMode="gray">
            <a:xfrm>
              <a:off x="985" y="3342"/>
              <a:ext cx="192" cy="166"/>
            </a:xfrm>
            <a:custGeom>
              <a:avLst/>
              <a:gdLst>
                <a:gd name="T0" fmla="*/ 130 w 192"/>
                <a:gd name="T1" fmla="*/ 10 h 166"/>
                <a:gd name="T2" fmla="*/ 122 w 192"/>
                <a:gd name="T3" fmla="*/ 10 h 166"/>
                <a:gd name="T4" fmla="*/ 112 w 192"/>
                <a:gd name="T5" fmla="*/ 12 h 166"/>
                <a:gd name="T6" fmla="*/ 104 w 192"/>
                <a:gd name="T7" fmla="*/ 14 h 166"/>
                <a:gd name="T8" fmla="*/ 98 w 192"/>
                <a:gd name="T9" fmla="*/ 14 h 166"/>
                <a:gd name="T10" fmla="*/ 88 w 192"/>
                <a:gd name="T11" fmla="*/ 12 h 166"/>
                <a:gd name="T12" fmla="*/ 80 w 192"/>
                <a:gd name="T13" fmla="*/ 10 h 166"/>
                <a:gd name="T14" fmla="*/ 34 w 192"/>
                <a:gd name="T15" fmla="*/ 8 h 166"/>
                <a:gd name="T16" fmla="*/ 30 w 192"/>
                <a:gd name="T17" fmla="*/ 8 h 166"/>
                <a:gd name="T18" fmla="*/ 24 w 192"/>
                <a:gd name="T19" fmla="*/ 6 h 166"/>
                <a:gd name="T20" fmla="*/ 20 w 192"/>
                <a:gd name="T21" fmla="*/ 2 h 166"/>
                <a:gd name="T22" fmla="*/ 14 w 192"/>
                <a:gd name="T23" fmla="*/ 0 h 166"/>
                <a:gd name="T24" fmla="*/ 2 w 192"/>
                <a:gd name="T25" fmla="*/ 2 h 166"/>
                <a:gd name="T26" fmla="*/ 2 w 192"/>
                <a:gd name="T27" fmla="*/ 12 h 166"/>
                <a:gd name="T28" fmla="*/ 12 w 192"/>
                <a:gd name="T29" fmla="*/ 32 h 166"/>
                <a:gd name="T30" fmla="*/ 18 w 192"/>
                <a:gd name="T31" fmla="*/ 54 h 166"/>
                <a:gd name="T32" fmla="*/ 24 w 192"/>
                <a:gd name="T33" fmla="*/ 72 h 166"/>
                <a:gd name="T34" fmla="*/ 34 w 192"/>
                <a:gd name="T35" fmla="*/ 110 h 166"/>
                <a:gd name="T36" fmla="*/ 46 w 192"/>
                <a:gd name="T37" fmla="*/ 136 h 166"/>
                <a:gd name="T38" fmla="*/ 48 w 192"/>
                <a:gd name="T39" fmla="*/ 140 h 166"/>
                <a:gd name="T40" fmla="*/ 52 w 192"/>
                <a:gd name="T41" fmla="*/ 148 h 166"/>
                <a:gd name="T42" fmla="*/ 58 w 192"/>
                <a:gd name="T43" fmla="*/ 158 h 166"/>
                <a:gd name="T44" fmla="*/ 60 w 192"/>
                <a:gd name="T45" fmla="*/ 164 h 166"/>
                <a:gd name="T46" fmla="*/ 72 w 192"/>
                <a:gd name="T47" fmla="*/ 160 h 166"/>
                <a:gd name="T48" fmla="*/ 74 w 192"/>
                <a:gd name="T49" fmla="*/ 156 h 166"/>
                <a:gd name="T50" fmla="*/ 76 w 192"/>
                <a:gd name="T51" fmla="*/ 152 h 166"/>
                <a:gd name="T52" fmla="*/ 78 w 192"/>
                <a:gd name="T53" fmla="*/ 150 h 166"/>
                <a:gd name="T54" fmla="*/ 82 w 192"/>
                <a:gd name="T55" fmla="*/ 152 h 166"/>
                <a:gd name="T56" fmla="*/ 82 w 192"/>
                <a:gd name="T57" fmla="*/ 156 h 166"/>
                <a:gd name="T58" fmla="*/ 82 w 192"/>
                <a:gd name="T59" fmla="*/ 162 h 166"/>
                <a:gd name="T60" fmla="*/ 86 w 192"/>
                <a:gd name="T61" fmla="*/ 164 h 166"/>
                <a:gd name="T62" fmla="*/ 94 w 192"/>
                <a:gd name="T63" fmla="*/ 164 h 166"/>
                <a:gd name="T64" fmla="*/ 104 w 192"/>
                <a:gd name="T65" fmla="*/ 166 h 166"/>
                <a:gd name="T66" fmla="*/ 112 w 192"/>
                <a:gd name="T67" fmla="*/ 162 h 166"/>
                <a:gd name="T68" fmla="*/ 114 w 192"/>
                <a:gd name="T69" fmla="*/ 60 h 166"/>
                <a:gd name="T70" fmla="*/ 128 w 192"/>
                <a:gd name="T71" fmla="*/ 16 h 166"/>
                <a:gd name="T72" fmla="*/ 144 w 192"/>
                <a:gd name="T73" fmla="*/ 16 h 166"/>
                <a:gd name="T74" fmla="*/ 164 w 192"/>
                <a:gd name="T75" fmla="*/ 16 h 166"/>
                <a:gd name="T76" fmla="*/ 168 w 192"/>
                <a:gd name="T77" fmla="*/ 18 h 166"/>
                <a:gd name="T78" fmla="*/ 170 w 192"/>
                <a:gd name="T79" fmla="*/ 22 h 166"/>
                <a:gd name="T80" fmla="*/ 172 w 192"/>
                <a:gd name="T81" fmla="*/ 20 h 166"/>
                <a:gd name="T82" fmla="*/ 182 w 192"/>
                <a:gd name="T83" fmla="*/ 16 h 166"/>
                <a:gd name="T84" fmla="*/ 190 w 192"/>
                <a:gd name="T85" fmla="*/ 12 h 166"/>
                <a:gd name="T86" fmla="*/ 188 w 192"/>
                <a:gd name="T87" fmla="*/ 12 h 166"/>
                <a:gd name="T88" fmla="*/ 166 w 192"/>
                <a:gd name="T89" fmla="*/ 8 h 166"/>
                <a:gd name="T90" fmla="*/ 132 w 192"/>
                <a:gd name="T91" fmla="*/ 1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166">
                  <a:moveTo>
                    <a:pt x="132" y="10"/>
                  </a:moveTo>
                  <a:lnTo>
                    <a:pt x="130" y="10"/>
                  </a:lnTo>
                  <a:lnTo>
                    <a:pt x="128" y="10"/>
                  </a:lnTo>
                  <a:lnTo>
                    <a:pt x="122" y="10"/>
                  </a:lnTo>
                  <a:lnTo>
                    <a:pt x="118" y="12"/>
                  </a:lnTo>
                  <a:lnTo>
                    <a:pt x="112" y="12"/>
                  </a:lnTo>
                  <a:lnTo>
                    <a:pt x="106" y="14"/>
                  </a:lnTo>
                  <a:lnTo>
                    <a:pt x="104" y="14"/>
                  </a:lnTo>
                  <a:lnTo>
                    <a:pt x="102" y="14"/>
                  </a:lnTo>
                  <a:lnTo>
                    <a:pt x="98" y="14"/>
                  </a:lnTo>
                  <a:lnTo>
                    <a:pt x="94" y="14"/>
                  </a:lnTo>
                  <a:lnTo>
                    <a:pt x="88" y="12"/>
                  </a:lnTo>
                  <a:lnTo>
                    <a:pt x="84" y="12"/>
                  </a:lnTo>
                  <a:lnTo>
                    <a:pt x="80" y="10"/>
                  </a:lnTo>
                  <a:lnTo>
                    <a:pt x="76" y="8"/>
                  </a:lnTo>
                  <a:lnTo>
                    <a:pt x="34" y="8"/>
                  </a:lnTo>
                  <a:lnTo>
                    <a:pt x="32" y="8"/>
                  </a:lnTo>
                  <a:lnTo>
                    <a:pt x="30" y="8"/>
                  </a:lnTo>
                  <a:lnTo>
                    <a:pt x="26" y="8"/>
                  </a:lnTo>
                  <a:lnTo>
                    <a:pt x="24" y="6"/>
                  </a:lnTo>
                  <a:lnTo>
                    <a:pt x="20" y="2"/>
                  </a:lnTo>
                  <a:lnTo>
                    <a:pt x="20" y="2"/>
                  </a:lnTo>
                  <a:lnTo>
                    <a:pt x="18" y="0"/>
                  </a:lnTo>
                  <a:lnTo>
                    <a:pt x="14" y="0"/>
                  </a:lnTo>
                  <a:lnTo>
                    <a:pt x="8" y="0"/>
                  </a:lnTo>
                  <a:lnTo>
                    <a:pt x="2" y="2"/>
                  </a:lnTo>
                  <a:lnTo>
                    <a:pt x="0" y="10"/>
                  </a:lnTo>
                  <a:lnTo>
                    <a:pt x="2" y="12"/>
                  </a:lnTo>
                  <a:lnTo>
                    <a:pt x="6" y="20"/>
                  </a:lnTo>
                  <a:lnTo>
                    <a:pt x="12" y="32"/>
                  </a:lnTo>
                  <a:lnTo>
                    <a:pt x="16" y="42"/>
                  </a:lnTo>
                  <a:lnTo>
                    <a:pt x="18" y="54"/>
                  </a:lnTo>
                  <a:lnTo>
                    <a:pt x="20" y="58"/>
                  </a:lnTo>
                  <a:lnTo>
                    <a:pt x="24" y="72"/>
                  </a:lnTo>
                  <a:lnTo>
                    <a:pt x="28" y="90"/>
                  </a:lnTo>
                  <a:lnTo>
                    <a:pt x="34" y="110"/>
                  </a:lnTo>
                  <a:lnTo>
                    <a:pt x="42" y="126"/>
                  </a:lnTo>
                  <a:lnTo>
                    <a:pt x="46" y="136"/>
                  </a:lnTo>
                  <a:lnTo>
                    <a:pt x="48" y="136"/>
                  </a:lnTo>
                  <a:lnTo>
                    <a:pt x="48" y="140"/>
                  </a:lnTo>
                  <a:lnTo>
                    <a:pt x="50" y="144"/>
                  </a:lnTo>
                  <a:lnTo>
                    <a:pt x="52" y="148"/>
                  </a:lnTo>
                  <a:lnTo>
                    <a:pt x="56" y="152"/>
                  </a:lnTo>
                  <a:lnTo>
                    <a:pt x="58" y="158"/>
                  </a:lnTo>
                  <a:lnTo>
                    <a:pt x="60" y="162"/>
                  </a:lnTo>
                  <a:lnTo>
                    <a:pt x="60" y="164"/>
                  </a:lnTo>
                  <a:lnTo>
                    <a:pt x="72" y="160"/>
                  </a:lnTo>
                  <a:lnTo>
                    <a:pt x="72" y="160"/>
                  </a:lnTo>
                  <a:lnTo>
                    <a:pt x="74" y="158"/>
                  </a:lnTo>
                  <a:lnTo>
                    <a:pt x="74" y="156"/>
                  </a:lnTo>
                  <a:lnTo>
                    <a:pt x="76" y="154"/>
                  </a:lnTo>
                  <a:lnTo>
                    <a:pt x="76" y="152"/>
                  </a:lnTo>
                  <a:lnTo>
                    <a:pt x="76" y="152"/>
                  </a:lnTo>
                  <a:lnTo>
                    <a:pt x="78" y="150"/>
                  </a:lnTo>
                  <a:lnTo>
                    <a:pt x="80" y="152"/>
                  </a:lnTo>
                  <a:lnTo>
                    <a:pt x="82" y="152"/>
                  </a:lnTo>
                  <a:lnTo>
                    <a:pt x="82" y="154"/>
                  </a:lnTo>
                  <a:lnTo>
                    <a:pt x="82" y="156"/>
                  </a:lnTo>
                  <a:lnTo>
                    <a:pt x="82" y="160"/>
                  </a:lnTo>
                  <a:lnTo>
                    <a:pt x="82" y="162"/>
                  </a:lnTo>
                  <a:lnTo>
                    <a:pt x="84" y="164"/>
                  </a:lnTo>
                  <a:lnTo>
                    <a:pt x="86" y="164"/>
                  </a:lnTo>
                  <a:lnTo>
                    <a:pt x="88" y="164"/>
                  </a:lnTo>
                  <a:lnTo>
                    <a:pt x="94" y="164"/>
                  </a:lnTo>
                  <a:lnTo>
                    <a:pt x="98" y="166"/>
                  </a:lnTo>
                  <a:lnTo>
                    <a:pt x="104" y="166"/>
                  </a:lnTo>
                  <a:lnTo>
                    <a:pt x="108" y="164"/>
                  </a:lnTo>
                  <a:lnTo>
                    <a:pt x="112" y="162"/>
                  </a:lnTo>
                  <a:lnTo>
                    <a:pt x="114" y="160"/>
                  </a:lnTo>
                  <a:lnTo>
                    <a:pt x="114" y="60"/>
                  </a:lnTo>
                  <a:lnTo>
                    <a:pt x="128" y="60"/>
                  </a:lnTo>
                  <a:lnTo>
                    <a:pt x="128" y="16"/>
                  </a:lnTo>
                  <a:lnTo>
                    <a:pt x="132" y="16"/>
                  </a:lnTo>
                  <a:lnTo>
                    <a:pt x="144" y="16"/>
                  </a:lnTo>
                  <a:lnTo>
                    <a:pt x="156" y="14"/>
                  </a:lnTo>
                  <a:lnTo>
                    <a:pt x="164" y="16"/>
                  </a:lnTo>
                  <a:lnTo>
                    <a:pt x="164" y="16"/>
                  </a:lnTo>
                  <a:lnTo>
                    <a:pt x="168" y="18"/>
                  </a:lnTo>
                  <a:lnTo>
                    <a:pt x="168" y="20"/>
                  </a:lnTo>
                  <a:lnTo>
                    <a:pt x="170" y="22"/>
                  </a:lnTo>
                  <a:lnTo>
                    <a:pt x="170" y="22"/>
                  </a:lnTo>
                  <a:lnTo>
                    <a:pt x="172" y="20"/>
                  </a:lnTo>
                  <a:lnTo>
                    <a:pt x="176" y="18"/>
                  </a:lnTo>
                  <a:lnTo>
                    <a:pt x="182" y="16"/>
                  </a:lnTo>
                  <a:lnTo>
                    <a:pt x="186" y="14"/>
                  </a:lnTo>
                  <a:lnTo>
                    <a:pt x="190" y="12"/>
                  </a:lnTo>
                  <a:lnTo>
                    <a:pt x="192" y="12"/>
                  </a:lnTo>
                  <a:lnTo>
                    <a:pt x="188" y="12"/>
                  </a:lnTo>
                  <a:lnTo>
                    <a:pt x="178" y="10"/>
                  </a:lnTo>
                  <a:lnTo>
                    <a:pt x="166" y="8"/>
                  </a:lnTo>
                  <a:lnTo>
                    <a:pt x="156" y="8"/>
                  </a:lnTo>
                  <a:lnTo>
                    <a:pt x="132" y="10"/>
                  </a:lnTo>
                </a:path>
              </a:pathLst>
            </a:custGeom>
            <a:grpFill/>
            <a:ln w="6350">
              <a:solidFill>
                <a:schemeClr val="bg1"/>
              </a:solidFill>
              <a:prstDash val="solid"/>
              <a:round/>
              <a:headEnd/>
              <a:tailEnd/>
            </a:ln>
          </p:spPr>
          <p:txBody>
            <a:bodyPr/>
            <a:lstStyle/>
            <a:p>
              <a:endParaRPr lang="ru-RU"/>
            </a:p>
          </p:txBody>
        </p:sp>
        <p:sp>
          <p:nvSpPr>
            <p:cNvPr id="104" name="Freeform 291">
              <a:extLst>
                <a:ext uri="{FF2B5EF4-FFF2-40B4-BE49-F238E27FC236}">
                  <a16:creationId xmlns:a16="http://schemas.microsoft.com/office/drawing/2014/main" id="{91D15E5E-2CDD-4CF5-9F94-4FDF9E8A77D1}"/>
                </a:ext>
              </a:extLst>
            </p:cNvPr>
            <p:cNvSpPr>
              <a:spLocks/>
            </p:cNvSpPr>
            <p:nvPr/>
          </p:nvSpPr>
          <p:spPr bwMode="gray">
            <a:xfrm>
              <a:off x="1099" y="3356"/>
              <a:ext cx="120" cy="138"/>
            </a:xfrm>
            <a:custGeom>
              <a:avLst/>
              <a:gdLst>
                <a:gd name="T0" fmla="*/ 98 w 120"/>
                <a:gd name="T1" fmla="*/ 48 h 138"/>
                <a:gd name="T2" fmla="*/ 98 w 120"/>
                <a:gd name="T3" fmla="*/ 44 h 138"/>
                <a:gd name="T4" fmla="*/ 96 w 120"/>
                <a:gd name="T5" fmla="*/ 38 h 138"/>
                <a:gd name="T6" fmla="*/ 90 w 120"/>
                <a:gd name="T7" fmla="*/ 32 h 138"/>
                <a:gd name="T8" fmla="*/ 88 w 120"/>
                <a:gd name="T9" fmla="*/ 28 h 138"/>
                <a:gd name="T10" fmla="*/ 84 w 120"/>
                <a:gd name="T11" fmla="*/ 22 h 138"/>
                <a:gd name="T12" fmla="*/ 80 w 120"/>
                <a:gd name="T13" fmla="*/ 10 h 138"/>
                <a:gd name="T14" fmla="*/ 78 w 120"/>
                <a:gd name="T15" fmla="*/ 0 h 138"/>
                <a:gd name="T16" fmla="*/ 76 w 120"/>
                <a:gd name="T17" fmla="*/ 0 h 138"/>
                <a:gd name="T18" fmla="*/ 68 w 120"/>
                <a:gd name="T19" fmla="*/ 2 h 138"/>
                <a:gd name="T20" fmla="*/ 60 w 120"/>
                <a:gd name="T21" fmla="*/ 6 h 138"/>
                <a:gd name="T22" fmla="*/ 56 w 120"/>
                <a:gd name="T23" fmla="*/ 10 h 138"/>
                <a:gd name="T24" fmla="*/ 46 w 120"/>
                <a:gd name="T25" fmla="*/ 2 h 138"/>
                <a:gd name="T26" fmla="*/ 26 w 120"/>
                <a:gd name="T27" fmla="*/ 2 h 138"/>
                <a:gd name="T28" fmla="*/ 14 w 120"/>
                <a:gd name="T29" fmla="*/ 4 h 138"/>
                <a:gd name="T30" fmla="*/ 0 w 120"/>
                <a:gd name="T31" fmla="*/ 48 h 138"/>
                <a:gd name="T32" fmla="*/ 2 w 120"/>
                <a:gd name="T33" fmla="*/ 102 h 138"/>
                <a:gd name="T34" fmla="*/ 6 w 120"/>
                <a:gd name="T35" fmla="*/ 104 h 138"/>
                <a:gd name="T36" fmla="*/ 12 w 120"/>
                <a:gd name="T37" fmla="*/ 112 h 138"/>
                <a:gd name="T38" fmla="*/ 12 w 120"/>
                <a:gd name="T39" fmla="*/ 126 h 138"/>
                <a:gd name="T40" fmla="*/ 10 w 120"/>
                <a:gd name="T41" fmla="*/ 128 h 138"/>
                <a:gd name="T42" fmla="*/ 8 w 120"/>
                <a:gd name="T43" fmla="*/ 134 h 138"/>
                <a:gd name="T44" fmla="*/ 12 w 120"/>
                <a:gd name="T45" fmla="*/ 138 h 138"/>
                <a:gd name="T46" fmla="*/ 20 w 120"/>
                <a:gd name="T47" fmla="*/ 136 h 138"/>
                <a:gd name="T48" fmla="*/ 32 w 120"/>
                <a:gd name="T49" fmla="*/ 130 h 138"/>
                <a:gd name="T50" fmla="*/ 40 w 120"/>
                <a:gd name="T51" fmla="*/ 124 h 138"/>
                <a:gd name="T52" fmla="*/ 42 w 120"/>
                <a:gd name="T53" fmla="*/ 118 h 138"/>
                <a:gd name="T54" fmla="*/ 44 w 120"/>
                <a:gd name="T55" fmla="*/ 112 h 138"/>
                <a:gd name="T56" fmla="*/ 46 w 120"/>
                <a:gd name="T57" fmla="*/ 110 h 138"/>
                <a:gd name="T58" fmla="*/ 52 w 120"/>
                <a:gd name="T59" fmla="*/ 108 h 138"/>
                <a:gd name="T60" fmla="*/ 60 w 120"/>
                <a:gd name="T61" fmla="*/ 110 h 138"/>
                <a:gd name="T62" fmla="*/ 64 w 120"/>
                <a:gd name="T63" fmla="*/ 114 h 138"/>
                <a:gd name="T64" fmla="*/ 70 w 120"/>
                <a:gd name="T65" fmla="*/ 116 h 138"/>
                <a:gd name="T66" fmla="*/ 74 w 120"/>
                <a:gd name="T67" fmla="*/ 114 h 138"/>
                <a:gd name="T68" fmla="*/ 76 w 120"/>
                <a:gd name="T69" fmla="*/ 106 h 138"/>
                <a:gd name="T70" fmla="*/ 82 w 120"/>
                <a:gd name="T71" fmla="*/ 98 h 138"/>
                <a:gd name="T72" fmla="*/ 90 w 120"/>
                <a:gd name="T73" fmla="*/ 90 h 138"/>
                <a:gd name="T74" fmla="*/ 94 w 120"/>
                <a:gd name="T75" fmla="*/ 88 h 138"/>
                <a:gd name="T76" fmla="*/ 104 w 120"/>
                <a:gd name="T77" fmla="*/ 84 h 138"/>
                <a:gd name="T78" fmla="*/ 108 w 120"/>
                <a:gd name="T79" fmla="*/ 80 h 138"/>
                <a:gd name="T80" fmla="*/ 112 w 120"/>
                <a:gd name="T81" fmla="*/ 78 h 138"/>
                <a:gd name="T82" fmla="*/ 118 w 120"/>
                <a:gd name="T83" fmla="*/ 72 h 138"/>
                <a:gd name="T84" fmla="*/ 120 w 120"/>
                <a:gd name="T85" fmla="*/ 68 h 138"/>
                <a:gd name="T86" fmla="*/ 116 w 120"/>
                <a:gd name="T87" fmla="*/ 62 h 138"/>
                <a:gd name="T88" fmla="*/ 112 w 120"/>
                <a:gd name="T89" fmla="*/ 60 h 138"/>
                <a:gd name="T90" fmla="*/ 110 w 120"/>
                <a:gd name="T91" fmla="*/ 60 h 138"/>
                <a:gd name="T92" fmla="*/ 106 w 120"/>
                <a:gd name="T93" fmla="*/ 56 h 138"/>
                <a:gd name="T94" fmla="*/ 102 w 120"/>
                <a:gd name="T95" fmla="*/ 4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0" h="138">
                  <a:moveTo>
                    <a:pt x="102" y="48"/>
                  </a:moveTo>
                  <a:lnTo>
                    <a:pt x="98" y="48"/>
                  </a:lnTo>
                  <a:lnTo>
                    <a:pt x="100" y="46"/>
                  </a:lnTo>
                  <a:lnTo>
                    <a:pt x="98" y="44"/>
                  </a:lnTo>
                  <a:lnTo>
                    <a:pt x="98" y="40"/>
                  </a:lnTo>
                  <a:lnTo>
                    <a:pt x="96" y="38"/>
                  </a:lnTo>
                  <a:lnTo>
                    <a:pt x="92" y="34"/>
                  </a:lnTo>
                  <a:lnTo>
                    <a:pt x="90" y="32"/>
                  </a:lnTo>
                  <a:lnTo>
                    <a:pt x="90" y="30"/>
                  </a:lnTo>
                  <a:lnTo>
                    <a:pt x="88" y="28"/>
                  </a:lnTo>
                  <a:lnTo>
                    <a:pt x="86" y="26"/>
                  </a:lnTo>
                  <a:lnTo>
                    <a:pt x="84" y="22"/>
                  </a:lnTo>
                  <a:lnTo>
                    <a:pt x="82" y="16"/>
                  </a:lnTo>
                  <a:lnTo>
                    <a:pt x="80" y="10"/>
                  </a:lnTo>
                  <a:lnTo>
                    <a:pt x="80" y="4"/>
                  </a:lnTo>
                  <a:lnTo>
                    <a:pt x="78" y="0"/>
                  </a:lnTo>
                  <a:lnTo>
                    <a:pt x="78" y="0"/>
                  </a:lnTo>
                  <a:lnTo>
                    <a:pt x="76" y="0"/>
                  </a:lnTo>
                  <a:lnTo>
                    <a:pt x="72" y="0"/>
                  </a:lnTo>
                  <a:lnTo>
                    <a:pt x="68" y="2"/>
                  </a:lnTo>
                  <a:lnTo>
                    <a:pt x="64" y="4"/>
                  </a:lnTo>
                  <a:lnTo>
                    <a:pt x="60" y="6"/>
                  </a:lnTo>
                  <a:lnTo>
                    <a:pt x="56" y="8"/>
                  </a:lnTo>
                  <a:lnTo>
                    <a:pt x="56" y="10"/>
                  </a:lnTo>
                  <a:lnTo>
                    <a:pt x="52" y="4"/>
                  </a:lnTo>
                  <a:lnTo>
                    <a:pt x="46" y="2"/>
                  </a:lnTo>
                  <a:lnTo>
                    <a:pt x="36" y="0"/>
                  </a:lnTo>
                  <a:lnTo>
                    <a:pt x="26" y="2"/>
                  </a:lnTo>
                  <a:lnTo>
                    <a:pt x="18" y="2"/>
                  </a:lnTo>
                  <a:lnTo>
                    <a:pt x="14" y="4"/>
                  </a:lnTo>
                  <a:lnTo>
                    <a:pt x="14" y="46"/>
                  </a:lnTo>
                  <a:lnTo>
                    <a:pt x="0" y="48"/>
                  </a:lnTo>
                  <a:lnTo>
                    <a:pt x="0" y="100"/>
                  </a:lnTo>
                  <a:lnTo>
                    <a:pt x="2" y="102"/>
                  </a:lnTo>
                  <a:lnTo>
                    <a:pt x="4" y="102"/>
                  </a:lnTo>
                  <a:lnTo>
                    <a:pt x="6" y="104"/>
                  </a:lnTo>
                  <a:lnTo>
                    <a:pt x="10" y="108"/>
                  </a:lnTo>
                  <a:lnTo>
                    <a:pt x="12" y="112"/>
                  </a:lnTo>
                  <a:lnTo>
                    <a:pt x="14" y="118"/>
                  </a:lnTo>
                  <a:lnTo>
                    <a:pt x="12" y="126"/>
                  </a:lnTo>
                  <a:lnTo>
                    <a:pt x="12" y="126"/>
                  </a:lnTo>
                  <a:lnTo>
                    <a:pt x="10" y="128"/>
                  </a:lnTo>
                  <a:lnTo>
                    <a:pt x="8" y="130"/>
                  </a:lnTo>
                  <a:lnTo>
                    <a:pt x="8" y="134"/>
                  </a:lnTo>
                  <a:lnTo>
                    <a:pt x="10" y="136"/>
                  </a:lnTo>
                  <a:lnTo>
                    <a:pt x="12" y="138"/>
                  </a:lnTo>
                  <a:lnTo>
                    <a:pt x="16" y="138"/>
                  </a:lnTo>
                  <a:lnTo>
                    <a:pt x="20" y="136"/>
                  </a:lnTo>
                  <a:lnTo>
                    <a:pt x="26" y="134"/>
                  </a:lnTo>
                  <a:lnTo>
                    <a:pt x="32" y="130"/>
                  </a:lnTo>
                  <a:lnTo>
                    <a:pt x="38" y="124"/>
                  </a:lnTo>
                  <a:lnTo>
                    <a:pt x="40" y="124"/>
                  </a:lnTo>
                  <a:lnTo>
                    <a:pt x="40" y="122"/>
                  </a:lnTo>
                  <a:lnTo>
                    <a:pt x="42" y="118"/>
                  </a:lnTo>
                  <a:lnTo>
                    <a:pt x="44" y="116"/>
                  </a:lnTo>
                  <a:lnTo>
                    <a:pt x="44" y="112"/>
                  </a:lnTo>
                  <a:lnTo>
                    <a:pt x="44" y="112"/>
                  </a:lnTo>
                  <a:lnTo>
                    <a:pt x="46" y="110"/>
                  </a:lnTo>
                  <a:lnTo>
                    <a:pt x="50" y="110"/>
                  </a:lnTo>
                  <a:lnTo>
                    <a:pt x="52" y="108"/>
                  </a:lnTo>
                  <a:lnTo>
                    <a:pt x="56" y="108"/>
                  </a:lnTo>
                  <a:lnTo>
                    <a:pt x="60" y="110"/>
                  </a:lnTo>
                  <a:lnTo>
                    <a:pt x="64" y="114"/>
                  </a:lnTo>
                  <a:lnTo>
                    <a:pt x="64" y="114"/>
                  </a:lnTo>
                  <a:lnTo>
                    <a:pt x="68" y="116"/>
                  </a:lnTo>
                  <a:lnTo>
                    <a:pt x="70" y="116"/>
                  </a:lnTo>
                  <a:lnTo>
                    <a:pt x="74" y="116"/>
                  </a:lnTo>
                  <a:lnTo>
                    <a:pt x="74" y="114"/>
                  </a:lnTo>
                  <a:lnTo>
                    <a:pt x="74" y="112"/>
                  </a:lnTo>
                  <a:lnTo>
                    <a:pt x="76" y="106"/>
                  </a:lnTo>
                  <a:lnTo>
                    <a:pt x="80" y="102"/>
                  </a:lnTo>
                  <a:lnTo>
                    <a:pt x="82" y="98"/>
                  </a:lnTo>
                  <a:lnTo>
                    <a:pt x="86" y="94"/>
                  </a:lnTo>
                  <a:lnTo>
                    <a:pt x="90" y="90"/>
                  </a:lnTo>
                  <a:lnTo>
                    <a:pt x="90" y="90"/>
                  </a:lnTo>
                  <a:lnTo>
                    <a:pt x="94" y="88"/>
                  </a:lnTo>
                  <a:lnTo>
                    <a:pt x="98" y="86"/>
                  </a:lnTo>
                  <a:lnTo>
                    <a:pt x="104" y="84"/>
                  </a:lnTo>
                  <a:lnTo>
                    <a:pt x="106" y="82"/>
                  </a:lnTo>
                  <a:lnTo>
                    <a:pt x="108" y="80"/>
                  </a:lnTo>
                  <a:lnTo>
                    <a:pt x="110" y="78"/>
                  </a:lnTo>
                  <a:lnTo>
                    <a:pt x="112" y="78"/>
                  </a:lnTo>
                  <a:lnTo>
                    <a:pt x="116" y="76"/>
                  </a:lnTo>
                  <a:lnTo>
                    <a:pt x="118" y="72"/>
                  </a:lnTo>
                  <a:lnTo>
                    <a:pt x="120" y="70"/>
                  </a:lnTo>
                  <a:lnTo>
                    <a:pt x="120" y="68"/>
                  </a:lnTo>
                  <a:lnTo>
                    <a:pt x="120" y="66"/>
                  </a:lnTo>
                  <a:lnTo>
                    <a:pt x="116" y="62"/>
                  </a:lnTo>
                  <a:lnTo>
                    <a:pt x="112" y="60"/>
                  </a:lnTo>
                  <a:lnTo>
                    <a:pt x="112" y="60"/>
                  </a:lnTo>
                  <a:lnTo>
                    <a:pt x="110" y="60"/>
                  </a:lnTo>
                  <a:lnTo>
                    <a:pt x="110" y="60"/>
                  </a:lnTo>
                  <a:lnTo>
                    <a:pt x="108" y="58"/>
                  </a:lnTo>
                  <a:lnTo>
                    <a:pt x="106" y="56"/>
                  </a:lnTo>
                  <a:lnTo>
                    <a:pt x="104" y="54"/>
                  </a:lnTo>
                  <a:lnTo>
                    <a:pt x="102" y="48"/>
                  </a:lnTo>
                </a:path>
              </a:pathLst>
            </a:custGeom>
            <a:grpFill/>
            <a:ln w="6350">
              <a:solidFill>
                <a:schemeClr val="bg1"/>
              </a:solidFill>
              <a:prstDash val="solid"/>
              <a:round/>
              <a:headEnd/>
              <a:tailEnd/>
            </a:ln>
          </p:spPr>
          <p:txBody>
            <a:bodyPr/>
            <a:lstStyle/>
            <a:p>
              <a:endParaRPr lang="ru-RU"/>
            </a:p>
          </p:txBody>
        </p:sp>
        <p:sp>
          <p:nvSpPr>
            <p:cNvPr id="105" name="Freeform 292">
              <a:extLst>
                <a:ext uri="{FF2B5EF4-FFF2-40B4-BE49-F238E27FC236}">
                  <a16:creationId xmlns:a16="http://schemas.microsoft.com/office/drawing/2014/main" id="{AF5CE44C-BCD0-4150-937A-122BC594F2C4}"/>
                </a:ext>
              </a:extLst>
            </p:cNvPr>
            <p:cNvSpPr>
              <a:spLocks/>
            </p:cNvSpPr>
            <p:nvPr/>
          </p:nvSpPr>
          <p:spPr bwMode="gray">
            <a:xfrm>
              <a:off x="1377" y="2960"/>
              <a:ext cx="116" cy="164"/>
            </a:xfrm>
            <a:custGeom>
              <a:avLst/>
              <a:gdLst>
                <a:gd name="T0" fmla="*/ 4 w 116"/>
                <a:gd name="T1" fmla="*/ 164 h 164"/>
                <a:gd name="T2" fmla="*/ 28 w 116"/>
                <a:gd name="T3" fmla="*/ 148 h 164"/>
                <a:gd name="T4" fmla="*/ 32 w 116"/>
                <a:gd name="T5" fmla="*/ 144 h 164"/>
                <a:gd name="T6" fmla="*/ 38 w 116"/>
                <a:gd name="T7" fmla="*/ 136 h 164"/>
                <a:gd name="T8" fmla="*/ 50 w 116"/>
                <a:gd name="T9" fmla="*/ 126 h 164"/>
                <a:gd name="T10" fmla="*/ 62 w 116"/>
                <a:gd name="T11" fmla="*/ 112 h 164"/>
                <a:gd name="T12" fmla="*/ 72 w 116"/>
                <a:gd name="T13" fmla="*/ 98 h 164"/>
                <a:gd name="T14" fmla="*/ 82 w 116"/>
                <a:gd name="T15" fmla="*/ 84 h 164"/>
                <a:gd name="T16" fmla="*/ 92 w 116"/>
                <a:gd name="T17" fmla="*/ 66 h 164"/>
                <a:gd name="T18" fmla="*/ 100 w 116"/>
                <a:gd name="T19" fmla="*/ 50 h 164"/>
                <a:gd name="T20" fmla="*/ 106 w 116"/>
                <a:gd name="T21" fmla="*/ 36 h 164"/>
                <a:gd name="T22" fmla="*/ 108 w 116"/>
                <a:gd name="T23" fmla="*/ 32 h 164"/>
                <a:gd name="T24" fmla="*/ 116 w 116"/>
                <a:gd name="T25" fmla="*/ 18 h 164"/>
                <a:gd name="T26" fmla="*/ 116 w 116"/>
                <a:gd name="T27" fmla="*/ 0 h 164"/>
                <a:gd name="T28" fmla="*/ 108 w 116"/>
                <a:gd name="T29" fmla="*/ 0 h 164"/>
                <a:gd name="T30" fmla="*/ 108 w 116"/>
                <a:gd name="T31" fmla="*/ 0 h 164"/>
                <a:gd name="T32" fmla="*/ 106 w 116"/>
                <a:gd name="T33" fmla="*/ 2 h 164"/>
                <a:gd name="T34" fmla="*/ 102 w 116"/>
                <a:gd name="T35" fmla="*/ 2 h 164"/>
                <a:gd name="T36" fmla="*/ 98 w 116"/>
                <a:gd name="T37" fmla="*/ 4 h 164"/>
                <a:gd name="T38" fmla="*/ 92 w 116"/>
                <a:gd name="T39" fmla="*/ 4 h 164"/>
                <a:gd name="T40" fmla="*/ 80 w 116"/>
                <a:gd name="T41" fmla="*/ 6 h 164"/>
                <a:gd name="T42" fmla="*/ 66 w 116"/>
                <a:gd name="T43" fmla="*/ 8 h 164"/>
                <a:gd name="T44" fmla="*/ 54 w 116"/>
                <a:gd name="T45" fmla="*/ 10 h 164"/>
                <a:gd name="T46" fmla="*/ 50 w 116"/>
                <a:gd name="T47" fmla="*/ 10 h 164"/>
                <a:gd name="T48" fmla="*/ 28 w 116"/>
                <a:gd name="T49" fmla="*/ 14 h 164"/>
                <a:gd name="T50" fmla="*/ 28 w 116"/>
                <a:gd name="T51" fmla="*/ 14 h 164"/>
                <a:gd name="T52" fmla="*/ 26 w 116"/>
                <a:gd name="T53" fmla="*/ 12 h 164"/>
                <a:gd name="T54" fmla="*/ 24 w 116"/>
                <a:gd name="T55" fmla="*/ 12 h 164"/>
                <a:gd name="T56" fmla="*/ 20 w 116"/>
                <a:gd name="T57" fmla="*/ 10 h 164"/>
                <a:gd name="T58" fmla="*/ 14 w 116"/>
                <a:gd name="T59" fmla="*/ 20 h 164"/>
                <a:gd name="T60" fmla="*/ 16 w 116"/>
                <a:gd name="T61" fmla="*/ 22 h 164"/>
                <a:gd name="T62" fmla="*/ 14 w 116"/>
                <a:gd name="T63" fmla="*/ 28 h 164"/>
                <a:gd name="T64" fmla="*/ 24 w 116"/>
                <a:gd name="T65" fmla="*/ 34 h 164"/>
                <a:gd name="T66" fmla="*/ 56 w 116"/>
                <a:gd name="T67" fmla="*/ 52 h 164"/>
                <a:gd name="T68" fmla="*/ 70 w 116"/>
                <a:gd name="T69" fmla="*/ 54 h 164"/>
                <a:gd name="T70" fmla="*/ 40 w 116"/>
                <a:gd name="T71" fmla="*/ 96 h 164"/>
                <a:gd name="T72" fmla="*/ 24 w 116"/>
                <a:gd name="T73" fmla="*/ 102 h 164"/>
                <a:gd name="T74" fmla="*/ 22 w 116"/>
                <a:gd name="T75" fmla="*/ 108 h 164"/>
                <a:gd name="T76" fmla="*/ 6 w 116"/>
                <a:gd name="T77" fmla="*/ 108 h 164"/>
                <a:gd name="T78" fmla="*/ 0 w 116"/>
                <a:gd name="T79" fmla="*/ 122 h 164"/>
                <a:gd name="T80" fmla="*/ 0 w 116"/>
                <a:gd name="T81" fmla="*/ 156 h 164"/>
                <a:gd name="T82" fmla="*/ 4 w 116"/>
                <a:gd name="T83"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6" h="164">
                  <a:moveTo>
                    <a:pt x="4" y="164"/>
                  </a:moveTo>
                  <a:lnTo>
                    <a:pt x="28" y="148"/>
                  </a:lnTo>
                  <a:lnTo>
                    <a:pt x="32" y="144"/>
                  </a:lnTo>
                  <a:lnTo>
                    <a:pt x="38" y="136"/>
                  </a:lnTo>
                  <a:lnTo>
                    <a:pt x="50" y="126"/>
                  </a:lnTo>
                  <a:lnTo>
                    <a:pt x="62" y="112"/>
                  </a:lnTo>
                  <a:lnTo>
                    <a:pt x="72" y="98"/>
                  </a:lnTo>
                  <a:lnTo>
                    <a:pt x="82" y="84"/>
                  </a:lnTo>
                  <a:lnTo>
                    <a:pt x="92" y="66"/>
                  </a:lnTo>
                  <a:lnTo>
                    <a:pt x="100" y="50"/>
                  </a:lnTo>
                  <a:lnTo>
                    <a:pt x="106" y="36"/>
                  </a:lnTo>
                  <a:lnTo>
                    <a:pt x="108" y="32"/>
                  </a:lnTo>
                  <a:lnTo>
                    <a:pt x="116" y="18"/>
                  </a:lnTo>
                  <a:lnTo>
                    <a:pt x="116" y="0"/>
                  </a:lnTo>
                  <a:lnTo>
                    <a:pt x="108" y="0"/>
                  </a:lnTo>
                  <a:lnTo>
                    <a:pt x="108" y="0"/>
                  </a:lnTo>
                  <a:lnTo>
                    <a:pt x="106" y="2"/>
                  </a:lnTo>
                  <a:lnTo>
                    <a:pt x="102" y="2"/>
                  </a:lnTo>
                  <a:lnTo>
                    <a:pt x="98" y="4"/>
                  </a:lnTo>
                  <a:lnTo>
                    <a:pt x="92" y="4"/>
                  </a:lnTo>
                  <a:lnTo>
                    <a:pt x="80" y="6"/>
                  </a:lnTo>
                  <a:lnTo>
                    <a:pt x="66" y="8"/>
                  </a:lnTo>
                  <a:lnTo>
                    <a:pt x="54" y="10"/>
                  </a:lnTo>
                  <a:lnTo>
                    <a:pt x="50" y="10"/>
                  </a:lnTo>
                  <a:lnTo>
                    <a:pt x="28" y="14"/>
                  </a:lnTo>
                  <a:lnTo>
                    <a:pt x="28" y="14"/>
                  </a:lnTo>
                  <a:lnTo>
                    <a:pt x="26" y="12"/>
                  </a:lnTo>
                  <a:lnTo>
                    <a:pt x="24" y="12"/>
                  </a:lnTo>
                  <a:lnTo>
                    <a:pt x="20" y="10"/>
                  </a:lnTo>
                  <a:lnTo>
                    <a:pt x="14" y="20"/>
                  </a:lnTo>
                  <a:lnTo>
                    <a:pt x="16" y="22"/>
                  </a:lnTo>
                  <a:lnTo>
                    <a:pt x="14" y="28"/>
                  </a:lnTo>
                  <a:lnTo>
                    <a:pt x="24" y="34"/>
                  </a:lnTo>
                  <a:lnTo>
                    <a:pt x="56" y="52"/>
                  </a:lnTo>
                  <a:lnTo>
                    <a:pt x="70" y="54"/>
                  </a:lnTo>
                  <a:lnTo>
                    <a:pt x="40" y="96"/>
                  </a:lnTo>
                  <a:lnTo>
                    <a:pt x="24" y="102"/>
                  </a:lnTo>
                  <a:lnTo>
                    <a:pt x="22" y="108"/>
                  </a:lnTo>
                  <a:lnTo>
                    <a:pt x="6" y="108"/>
                  </a:lnTo>
                  <a:lnTo>
                    <a:pt x="0" y="122"/>
                  </a:lnTo>
                  <a:lnTo>
                    <a:pt x="0" y="156"/>
                  </a:lnTo>
                  <a:lnTo>
                    <a:pt x="4" y="164"/>
                  </a:lnTo>
                </a:path>
              </a:pathLst>
            </a:custGeom>
            <a:grpFill/>
            <a:ln w="6350">
              <a:solidFill>
                <a:schemeClr val="bg1"/>
              </a:solidFill>
              <a:prstDash val="solid"/>
              <a:round/>
              <a:headEnd/>
              <a:tailEnd/>
            </a:ln>
          </p:spPr>
          <p:txBody>
            <a:bodyPr/>
            <a:lstStyle/>
            <a:p>
              <a:endParaRPr lang="ru-RU"/>
            </a:p>
          </p:txBody>
        </p:sp>
        <p:sp>
          <p:nvSpPr>
            <p:cNvPr id="106" name="Freeform 293">
              <a:extLst>
                <a:ext uri="{FF2B5EF4-FFF2-40B4-BE49-F238E27FC236}">
                  <a16:creationId xmlns:a16="http://schemas.microsoft.com/office/drawing/2014/main" id="{FAB68BB1-CAD1-450C-835A-C08DDF48C7ED}"/>
                </a:ext>
              </a:extLst>
            </p:cNvPr>
            <p:cNvSpPr>
              <a:spLocks/>
            </p:cNvSpPr>
            <p:nvPr/>
          </p:nvSpPr>
          <p:spPr bwMode="gray">
            <a:xfrm>
              <a:off x="1277" y="3056"/>
              <a:ext cx="106" cy="124"/>
            </a:xfrm>
            <a:custGeom>
              <a:avLst/>
              <a:gdLst>
                <a:gd name="T0" fmla="*/ 66 w 106"/>
                <a:gd name="T1" fmla="*/ 116 h 124"/>
                <a:gd name="T2" fmla="*/ 82 w 106"/>
                <a:gd name="T3" fmla="*/ 100 h 124"/>
                <a:gd name="T4" fmla="*/ 102 w 106"/>
                <a:gd name="T5" fmla="*/ 68 h 124"/>
                <a:gd name="T6" fmla="*/ 104 w 106"/>
                <a:gd name="T7" fmla="*/ 68 h 124"/>
                <a:gd name="T8" fmla="*/ 100 w 106"/>
                <a:gd name="T9" fmla="*/ 60 h 124"/>
                <a:gd name="T10" fmla="*/ 100 w 106"/>
                <a:gd name="T11" fmla="*/ 26 h 124"/>
                <a:gd name="T12" fmla="*/ 106 w 106"/>
                <a:gd name="T13" fmla="*/ 12 h 124"/>
                <a:gd name="T14" fmla="*/ 104 w 106"/>
                <a:gd name="T15" fmla="*/ 6 h 124"/>
                <a:gd name="T16" fmla="*/ 84 w 106"/>
                <a:gd name="T17" fmla="*/ 10 h 124"/>
                <a:gd name="T18" fmla="*/ 76 w 106"/>
                <a:gd name="T19" fmla="*/ 18 h 124"/>
                <a:gd name="T20" fmla="*/ 58 w 106"/>
                <a:gd name="T21" fmla="*/ 16 h 124"/>
                <a:gd name="T22" fmla="*/ 40 w 106"/>
                <a:gd name="T23" fmla="*/ 0 h 124"/>
                <a:gd name="T24" fmla="*/ 26 w 106"/>
                <a:gd name="T25" fmla="*/ 0 h 124"/>
                <a:gd name="T26" fmla="*/ 26 w 106"/>
                <a:gd name="T27" fmla="*/ 0 h 124"/>
                <a:gd name="T28" fmla="*/ 26 w 106"/>
                <a:gd name="T29" fmla="*/ 0 h 124"/>
                <a:gd name="T30" fmla="*/ 24 w 106"/>
                <a:gd name="T31" fmla="*/ 2 h 124"/>
                <a:gd name="T32" fmla="*/ 22 w 106"/>
                <a:gd name="T33" fmla="*/ 4 h 124"/>
                <a:gd name="T34" fmla="*/ 16 w 106"/>
                <a:gd name="T35" fmla="*/ 4 h 124"/>
                <a:gd name="T36" fmla="*/ 8 w 106"/>
                <a:gd name="T37" fmla="*/ 6 h 124"/>
                <a:gd name="T38" fmla="*/ 10 w 106"/>
                <a:gd name="T39" fmla="*/ 12 h 124"/>
                <a:gd name="T40" fmla="*/ 14 w 106"/>
                <a:gd name="T41" fmla="*/ 40 h 124"/>
                <a:gd name="T42" fmla="*/ 0 w 106"/>
                <a:gd name="T43" fmla="*/ 56 h 124"/>
                <a:gd name="T44" fmla="*/ 0 w 106"/>
                <a:gd name="T45" fmla="*/ 56 h 124"/>
                <a:gd name="T46" fmla="*/ 2 w 106"/>
                <a:gd name="T47" fmla="*/ 58 h 124"/>
                <a:gd name="T48" fmla="*/ 4 w 106"/>
                <a:gd name="T49" fmla="*/ 62 h 124"/>
                <a:gd name="T50" fmla="*/ 4 w 106"/>
                <a:gd name="T51" fmla="*/ 66 h 124"/>
                <a:gd name="T52" fmla="*/ 6 w 106"/>
                <a:gd name="T53" fmla="*/ 70 h 124"/>
                <a:gd name="T54" fmla="*/ 4 w 106"/>
                <a:gd name="T55" fmla="*/ 74 h 124"/>
                <a:gd name="T56" fmla="*/ 2 w 106"/>
                <a:gd name="T57" fmla="*/ 78 h 124"/>
                <a:gd name="T58" fmla="*/ 46 w 106"/>
                <a:gd name="T59" fmla="*/ 110 h 124"/>
                <a:gd name="T60" fmla="*/ 46 w 106"/>
                <a:gd name="T61" fmla="*/ 110 h 124"/>
                <a:gd name="T62" fmla="*/ 48 w 106"/>
                <a:gd name="T63" fmla="*/ 112 h 124"/>
                <a:gd name="T64" fmla="*/ 48 w 106"/>
                <a:gd name="T65" fmla="*/ 114 h 124"/>
                <a:gd name="T66" fmla="*/ 50 w 106"/>
                <a:gd name="T67" fmla="*/ 116 h 124"/>
                <a:gd name="T68" fmla="*/ 62 w 106"/>
                <a:gd name="T69"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6" h="124">
                  <a:moveTo>
                    <a:pt x="66" y="116"/>
                  </a:moveTo>
                  <a:lnTo>
                    <a:pt x="82" y="100"/>
                  </a:lnTo>
                  <a:lnTo>
                    <a:pt x="102" y="68"/>
                  </a:lnTo>
                  <a:lnTo>
                    <a:pt x="104" y="68"/>
                  </a:lnTo>
                  <a:lnTo>
                    <a:pt x="100" y="60"/>
                  </a:lnTo>
                  <a:lnTo>
                    <a:pt x="100" y="26"/>
                  </a:lnTo>
                  <a:lnTo>
                    <a:pt x="106" y="12"/>
                  </a:lnTo>
                  <a:lnTo>
                    <a:pt x="104" y="6"/>
                  </a:lnTo>
                  <a:lnTo>
                    <a:pt x="84" y="10"/>
                  </a:lnTo>
                  <a:lnTo>
                    <a:pt x="76" y="18"/>
                  </a:lnTo>
                  <a:lnTo>
                    <a:pt x="58" y="16"/>
                  </a:lnTo>
                  <a:lnTo>
                    <a:pt x="40" y="0"/>
                  </a:lnTo>
                  <a:lnTo>
                    <a:pt x="26" y="0"/>
                  </a:lnTo>
                  <a:lnTo>
                    <a:pt x="26" y="0"/>
                  </a:lnTo>
                  <a:lnTo>
                    <a:pt x="26" y="0"/>
                  </a:lnTo>
                  <a:lnTo>
                    <a:pt x="24" y="2"/>
                  </a:lnTo>
                  <a:lnTo>
                    <a:pt x="22" y="4"/>
                  </a:lnTo>
                  <a:lnTo>
                    <a:pt x="16" y="4"/>
                  </a:lnTo>
                  <a:lnTo>
                    <a:pt x="8" y="6"/>
                  </a:lnTo>
                  <a:lnTo>
                    <a:pt x="10" y="12"/>
                  </a:lnTo>
                  <a:lnTo>
                    <a:pt x="14" y="40"/>
                  </a:lnTo>
                  <a:lnTo>
                    <a:pt x="0" y="56"/>
                  </a:lnTo>
                  <a:lnTo>
                    <a:pt x="0" y="56"/>
                  </a:lnTo>
                  <a:lnTo>
                    <a:pt x="2" y="58"/>
                  </a:lnTo>
                  <a:lnTo>
                    <a:pt x="4" y="62"/>
                  </a:lnTo>
                  <a:lnTo>
                    <a:pt x="4" y="66"/>
                  </a:lnTo>
                  <a:lnTo>
                    <a:pt x="6" y="70"/>
                  </a:lnTo>
                  <a:lnTo>
                    <a:pt x="4" y="74"/>
                  </a:lnTo>
                  <a:lnTo>
                    <a:pt x="2" y="78"/>
                  </a:lnTo>
                  <a:lnTo>
                    <a:pt x="46" y="110"/>
                  </a:lnTo>
                  <a:lnTo>
                    <a:pt x="46" y="110"/>
                  </a:lnTo>
                  <a:lnTo>
                    <a:pt x="48" y="112"/>
                  </a:lnTo>
                  <a:lnTo>
                    <a:pt x="48" y="114"/>
                  </a:lnTo>
                  <a:lnTo>
                    <a:pt x="50" y="116"/>
                  </a:lnTo>
                  <a:lnTo>
                    <a:pt x="62" y="124"/>
                  </a:lnTo>
                </a:path>
              </a:pathLst>
            </a:custGeom>
            <a:grpFill/>
            <a:ln w="6350">
              <a:solidFill>
                <a:schemeClr val="bg1"/>
              </a:solidFill>
              <a:prstDash val="solid"/>
              <a:round/>
              <a:headEnd/>
              <a:tailEnd/>
            </a:ln>
          </p:spPr>
          <p:txBody>
            <a:bodyPr/>
            <a:lstStyle/>
            <a:p>
              <a:endParaRPr lang="ru-RU"/>
            </a:p>
          </p:txBody>
        </p:sp>
        <p:sp>
          <p:nvSpPr>
            <p:cNvPr id="107" name="Freeform 294">
              <a:extLst>
                <a:ext uri="{FF2B5EF4-FFF2-40B4-BE49-F238E27FC236}">
                  <a16:creationId xmlns:a16="http://schemas.microsoft.com/office/drawing/2014/main" id="{64C161F4-7E4D-4A04-999B-46F7BD1D633C}"/>
                </a:ext>
              </a:extLst>
            </p:cNvPr>
            <p:cNvSpPr>
              <a:spLocks/>
            </p:cNvSpPr>
            <p:nvPr/>
          </p:nvSpPr>
          <p:spPr bwMode="gray">
            <a:xfrm>
              <a:off x="1219" y="3062"/>
              <a:ext cx="72" cy="76"/>
            </a:xfrm>
            <a:custGeom>
              <a:avLst/>
              <a:gdLst>
                <a:gd name="T0" fmla="*/ 16 w 72"/>
                <a:gd name="T1" fmla="*/ 6 h 76"/>
                <a:gd name="T2" fmla="*/ 16 w 72"/>
                <a:gd name="T3" fmla="*/ 6 h 76"/>
                <a:gd name="T4" fmla="*/ 14 w 72"/>
                <a:gd name="T5" fmla="*/ 8 h 76"/>
                <a:gd name="T6" fmla="*/ 14 w 72"/>
                <a:gd name="T7" fmla="*/ 12 h 76"/>
                <a:gd name="T8" fmla="*/ 14 w 72"/>
                <a:gd name="T9" fmla="*/ 16 h 76"/>
                <a:gd name="T10" fmla="*/ 14 w 72"/>
                <a:gd name="T11" fmla="*/ 18 h 76"/>
                <a:gd name="T12" fmla="*/ 12 w 72"/>
                <a:gd name="T13" fmla="*/ 20 h 76"/>
                <a:gd name="T14" fmla="*/ 10 w 72"/>
                <a:gd name="T15" fmla="*/ 22 h 76"/>
                <a:gd name="T16" fmla="*/ 10 w 72"/>
                <a:gd name="T17" fmla="*/ 26 h 76"/>
                <a:gd name="T18" fmla="*/ 10 w 72"/>
                <a:gd name="T19" fmla="*/ 30 h 76"/>
                <a:gd name="T20" fmla="*/ 10 w 72"/>
                <a:gd name="T21" fmla="*/ 32 h 76"/>
                <a:gd name="T22" fmla="*/ 8 w 72"/>
                <a:gd name="T23" fmla="*/ 34 h 76"/>
                <a:gd name="T24" fmla="*/ 8 w 72"/>
                <a:gd name="T25" fmla="*/ 38 h 76"/>
                <a:gd name="T26" fmla="*/ 6 w 72"/>
                <a:gd name="T27" fmla="*/ 44 h 76"/>
                <a:gd name="T28" fmla="*/ 4 w 72"/>
                <a:gd name="T29" fmla="*/ 48 h 76"/>
                <a:gd name="T30" fmla="*/ 2 w 72"/>
                <a:gd name="T31" fmla="*/ 52 h 76"/>
                <a:gd name="T32" fmla="*/ 2 w 72"/>
                <a:gd name="T33" fmla="*/ 54 h 76"/>
                <a:gd name="T34" fmla="*/ 0 w 72"/>
                <a:gd name="T35" fmla="*/ 58 h 76"/>
                <a:gd name="T36" fmla="*/ 0 w 72"/>
                <a:gd name="T37" fmla="*/ 62 h 76"/>
                <a:gd name="T38" fmla="*/ 0 w 72"/>
                <a:gd name="T39" fmla="*/ 68 h 76"/>
                <a:gd name="T40" fmla="*/ 2 w 72"/>
                <a:gd name="T41" fmla="*/ 72 h 76"/>
                <a:gd name="T42" fmla="*/ 2 w 72"/>
                <a:gd name="T43" fmla="*/ 76 h 76"/>
                <a:gd name="T44" fmla="*/ 4 w 72"/>
                <a:gd name="T45" fmla="*/ 76 h 76"/>
                <a:gd name="T46" fmla="*/ 8 w 72"/>
                <a:gd name="T47" fmla="*/ 74 h 76"/>
                <a:gd name="T48" fmla="*/ 12 w 72"/>
                <a:gd name="T49" fmla="*/ 74 h 76"/>
                <a:gd name="T50" fmla="*/ 18 w 72"/>
                <a:gd name="T51" fmla="*/ 72 h 76"/>
                <a:gd name="T52" fmla="*/ 24 w 72"/>
                <a:gd name="T53" fmla="*/ 70 h 76"/>
                <a:gd name="T54" fmla="*/ 28 w 72"/>
                <a:gd name="T55" fmla="*/ 68 h 76"/>
                <a:gd name="T56" fmla="*/ 44 w 72"/>
                <a:gd name="T57" fmla="*/ 56 h 76"/>
                <a:gd name="T58" fmla="*/ 44 w 72"/>
                <a:gd name="T59" fmla="*/ 54 h 76"/>
                <a:gd name="T60" fmla="*/ 44 w 72"/>
                <a:gd name="T61" fmla="*/ 54 h 76"/>
                <a:gd name="T62" fmla="*/ 44 w 72"/>
                <a:gd name="T63" fmla="*/ 52 h 76"/>
                <a:gd name="T64" fmla="*/ 46 w 72"/>
                <a:gd name="T65" fmla="*/ 50 h 76"/>
                <a:gd name="T66" fmla="*/ 50 w 72"/>
                <a:gd name="T67" fmla="*/ 50 h 76"/>
                <a:gd name="T68" fmla="*/ 56 w 72"/>
                <a:gd name="T69" fmla="*/ 50 h 76"/>
                <a:gd name="T70" fmla="*/ 72 w 72"/>
                <a:gd name="T71" fmla="*/ 34 h 76"/>
                <a:gd name="T72" fmla="*/ 68 w 72"/>
                <a:gd name="T73" fmla="*/ 10 h 76"/>
                <a:gd name="T74" fmla="*/ 68 w 72"/>
                <a:gd name="T75" fmla="*/ 8 h 76"/>
                <a:gd name="T76" fmla="*/ 68 w 72"/>
                <a:gd name="T77" fmla="*/ 6 h 76"/>
                <a:gd name="T78" fmla="*/ 68 w 72"/>
                <a:gd name="T79" fmla="*/ 4 h 76"/>
                <a:gd name="T80" fmla="*/ 66 w 72"/>
                <a:gd name="T81" fmla="*/ 2 h 76"/>
                <a:gd name="T82" fmla="*/ 64 w 72"/>
                <a:gd name="T83" fmla="*/ 0 h 76"/>
                <a:gd name="T84" fmla="*/ 64 w 72"/>
                <a:gd name="T85" fmla="*/ 0 h 76"/>
                <a:gd name="T86" fmla="*/ 60 w 72"/>
                <a:gd name="T87" fmla="*/ 2 h 76"/>
                <a:gd name="T88" fmla="*/ 54 w 72"/>
                <a:gd name="T89" fmla="*/ 2 h 76"/>
                <a:gd name="T90" fmla="*/ 48 w 72"/>
                <a:gd name="T91" fmla="*/ 2 h 76"/>
                <a:gd name="T92" fmla="*/ 44 w 72"/>
                <a:gd name="T93" fmla="*/ 4 h 76"/>
                <a:gd name="T94" fmla="*/ 42 w 72"/>
                <a:gd name="T95" fmla="*/ 4 h 76"/>
                <a:gd name="T96" fmla="*/ 22 w 72"/>
                <a:gd name="T97" fmla="*/ 4 h 76"/>
                <a:gd name="T98" fmla="*/ 16 w 72"/>
                <a:gd name="T99" fmla="*/ 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 h="76">
                  <a:moveTo>
                    <a:pt x="16" y="6"/>
                  </a:moveTo>
                  <a:lnTo>
                    <a:pt x="16" y="6"/>
                  </a:lnTo>
                  <a:lnTo>
                    <a:pt x="14" y="8"/>
                  </a:lnTo>
                  <a:lnTo>
                    <a:pt x="14" y="12"/>
                  </a:lnTo>
                  <a:lnTo>
                    <a:pt x="14" y="16"/>
                  </a:lnTo>
                  <a:lnTo>
                    <a:pt x="14" y="18"/>
                  </a:lnTo>
                  <a:lnTo>
                    <a:pt x="12" y="20"/>
                  </a:lnTo>
                  <a:lnTo>
                    <a:pt x="10" y="22"/>
                  </a:lnTo>
                  <a:lnTo>
                    <a:pt x="10" y="26"/>
                  </a:lnTo>
                  <a:lnTo>
                    <a:pt x="10" y="30"/>
                  </a:lnTo>
                  <a:lnTo>
                    <a:pt x="10" y="32"/>
                  </a:lnTo>
                  <a:lnTo>
                    <a:pt x="8" y="34"/>
                  </a:lnTo>
                  <a:lnTo>
                    <a:pt x="8" y="38"/>
                  </a:lnTo>
                  <a:lnTo>
                    <a:pt x="6" y="44"/>
                  </a:lnTo>
                  <a:lnTo>
                    <a:pt x="4" y="48"/>
                  </a:lnTo>
                  <a:lnTo>
                    <a:pt x="2" y="52"/>
                  </a:lnTo>
                  <a:lnTo>
                    <a:pt x="2" y="54"/>
                  </a:lnTo>
                  <a:lnTo>
                    <a:pt x="0" y="58"/>
                  </a:lnTo>
                  <a:lnTo>
                    <a:pt x="0" y="62"/>
                  </a:lnTo>
                  <a:lnTo>
                    <a:pt x="0" y="68"/>
                  </a:lnTo>
                  <a:lnTo>
                    <a:pt x="2" y="72"/>
                  </a:lnTo>
                  <a:lnTo>
                    <a:pt x="2" y="76"/>
                  </a:lnTo>
                  <a:lnTo>
                    <a:pt x="4" y="76"/>
                  </a:lnTo>
                  <a:lnTo>
                    <a:pt x="8" y="74"/>
                  </a:lnTo>
                  <a:lnTo>
                    <a:pt x="12" y="74"/>
                  </a:lnTo>
                  <a:lnTo>
                    <a:pt x="18" y="72"/>
                  </a:lnTo>
                  <a:lnTo>
                    <a:pt x="24" y="70"/>
                  </a:lnTo>
                  <a:lnTo>
                    <a:pt x="28" y="68"/>
                  </a:lnTo>
                  <a:lnTo>
                    <a:pt x="44" y="56"/>
                  </a:lnTo>
                  <a:lnTo>
                    <a:pt x="44" y="54"/>
                  </a:lnTo>
                  <a:lnTo>
                    <a:pt x="44" y="54"/>
                  </a:lnTo>
                  <a:lnTo>
                    <a:pt x="44" y="52"/>
                  </a:lnTo>
                  <a:lnTo>
                    <a:pt x="46" y="50"/>
                  </a:lnTo>
                  <a:lnTo>
                    <a:pt x="50" y="50"/>
                  </a:lnTo>
                  <a:lnTo>
                    <a:pt x="56" y="50"/>
                  </a:lnTo>
                  <a:lnTo>
                    <a:pt x="72" y="34"/>
                  </a:lnTo>
                  <a:lnTo>
                    <a:pt x="68" y="10"/>
                  </a:lnTo>
                  <a:lnTo>
                    <a:pt x="68" y="8"/>
                  </a:lnTo>
                  <a:lnTo>
                    <a:pt x="68" y="6"/>
                  </a:lnTo>
                  <a:lnTo>
                    <a:pt x="68" y="4"/>
                  </a:lnTo>
                  <a:lnTo>
                    <a:pt x="66" y="2"/>
                  </a:lnTo>
                  <a:lnTo>
                    <a:pt x="64" y="0"/>
                  </a:lnTo>
                  <a:lnTo>
                    <a:pt x="64" y="0"/>
                  </a:lnTo>
                  <a:lnTo>
                    <a:pt x="60" y="2"/>
                  </a:lnTo>
                  <a:lnTo>
                    <a:pt x="54" y="2"/>
                  </a:lnTo>
                  <a:lnTo>
                    <a:pt x="48" y="2"/>
                  </a:lnTo>
                  <a:lnTo>
                    <a:pt x="44" y="4"/>
                  </a:lnTo>
                  <a:lnTo>
                    <a:pt x="42" y="4"/>
                  </a:lnTo>
                  <a:lnTo>
                    <a:pt x="22" y="4"/>
                  </a:lnTo>
                  <a:lnTo>
                    <a:pt x="16" y="6"/>
                  </a:lnTo>
                </a:path>
              </a:pathLst>
            </a:custGeom>
            <a:grpFill/>
            <a:ln w="6350">
              <a:solidFill>
                <a:schemeClr val="bg1"/>
              </a:solidFill>
              <a:prstDash val="solid"/>
              <a:round/>
              <a:headEnd/>
              <a:tailEnd/>
            </a:ln>
          </p:spPr>
          <p:txBody>
            <a:bodyPr/>
            <a:lstStyle/>
            <a:p>
              <a:endParaRPr lang="ru-RU"/>
            </a:p>
          </p:txBody>
        </p:sp>
        <p:sp>
          <p:nvSpPr>
            <p:cNvPr id="108" name="Freeform 295">
              <a:extLst>
                <a:ext uri="{FF2B5EF4-FFF2-40B4-BE49-F238E27FC236}">
                  <a16:creationId xmlns:a16="http://schemas.microsoft.com/office/drawing/2014/main" id="{E8E2DED9-BE9F-43AE-B537-07904DD52E39}"/>
                </a:ext>
              </a:extLst>
            </p:cNvPr>
            <p:cNvSpPr>
              <a:spLocks/>
            </p:cNvSpPr>
            <p:nvPr/>
          </p:nvSpPr>
          <p:spPr bwMode="gray">
            <a:xfrm>
              <a:off x="1271" y="2884"/>
              <a:ext cx="178" cy="190"/>
            </a:xfrm>
            <a:custGeom>
              <a:avLst/>
              <a:gdLst>
                <a:gd name="T0" fmla="*/ 66 w 178"/>
                <a:gd name="T1" fmla="*/ 0 h 190"/>
                <a:gd name="T2" fmla="*/ 62 w 178"/>
                <a:gd name="T3" fmla="*/ 4 h 190"/>
                <a:gd name="T4" fmla="*/ 56 w 178"/>
                <a:gd name="T5" fmla="*/ 10 h 190"/>
                <a:gd name="T6" fmla="*/ 52 w 178"/>
                <a:gd name="T7" fmla="*/ 12 h 190"/>
                <a:gd name="T8" fmla="*/ 46 w 178"/>
                <a:gd name="T9" fmla="*/ 18 h 190"/>
                <a:gd name="T10" fmla="*/ 40 w 178"/>
                <a:gd name="T11" fmla="*/ 26 h 190"/>
                <a:gd name="T12" fmla="*/ 36 w 178"/>
                <a:gd name="T13" fmla="*/ 30 h 190"/>
                <a:gd name="T14" fmla="*/ 30 w 178"/>
                <a:gd name="T15" fmla="*/ 50 h 190"/>
                <a:gd name="T16" fmla="*/ 24 w 178"/>
                <a:gd name="T17" fmla="*/ 62 h 190"/>
                <a:gd name="T18" fmla="*/ 12 w 178"/>
                <a:gd name="T19" fmla="*/ 76 h 190"/>
                <a:gd name="T20" fmla="*/ 6 w 178"/>
                <a:gd name="T21" fmla="*/ 86 h 190"/>
                <a:gd name="T22" fmla="*/ 4 w 178"/>
                <a:gd name="T23" fmla="*/ 90 h 190"/>
                <a:gd name="T24" fmla="*/ 4 w 178"/>
                <a:gd name="T25" fmla="*/ 104 h 190"/>
                <a:gd name="T26" fmla="*/ 4 w 178"/>
                <a:gd name="T27" fmla="*/ 112 h 190"/>
                <a:gd name="T28" fmla="*/ 0 w 178"/>
                <a:gd name="T29" fmla="*/ 116 h 190"/>
                <a:gd name="T30" fmla="*/ 0 w 178"/>
                <a:gd name="T31" fmla="*/ 122 h 190"/>
                <a:gd name="T32" fmla="*/ 4 w 178"/>
                <a:gd name="T33" fmla="*/ 126 h 190"/>
                <a:gd name="T34" fmla="*/ 8 w 178"/>
                <a:gd name="T35" fmla="*/ 128 h 190"/>
                <a:gd name="T36" fmla="*/ 14 w 178"/>
                <a:gd name="T37" fmla="*/ 134 h 190"/>
                <a:gd name="T38" fmla="*/ 22 w 178"/>
                <a:gd name="T39" fmla="*/ 144 h 190"/>
                <a:gd name="T40" fmla="*/ 28 w 178"/>
                <a:gd name="T41" fmla="*/ 152 h 190"/>
                <a:gd name="T42" fmla="*/ 30 w 178"/>
                <a:gd name="T43" fmla="*/ 154 h 190"/>
                <a:gd name="T44" fmla="*/ 46 w 178"/>
                <a:gd name="T45" fmla="*/ 172 h 190"/>
                <a:gd name="T46" fmla="*/ 82 w 178"/>
                <a:gd name="T47" fmla="*/ 190 h 190"/>
                <a:gd name="T48" fmla="*/ 110 w 178"/>
                <a:gd name="T49" fmla="*/ 178 h 190"/>
                <a:gd name="T50" fmla="*/ 128 w 178"/>
                <a:gd name="T51" fmla="*/ 184 h 190"/>
                <a:gd name="T52" fmla="*/ 146 w 178"/>
                <a:gd name="T53" fmla="*/ 172 h 190"/>
                <a:gd name="T54" fmla="*/ 162 w 178"/>
                <a:gd name="T55" fmla="*/ 128 h 190"/>
                <a:gd name="T56" fmla="*/ 120 w 178"/>
                <a:gd name="T57" fmla="*/ 104 h 190"/>
                <a:gd name="T58" fmla="*/ 120 w 178"/>
                <a:gd name="T59" fmla="*/ 96 h 190"/>
                <a:gd name="T60" fmla="*/ 104 w 178"/>
                <a:gd name="T61" fmla="*/ 80 h 190"/>
                <a:gd name="T62" fmla="*/ 114 w 178"/>
                <a:gd name="T63" fmla="*/ 74 h 190"/>
                <a:gd name="T64" fmla="*/ 118 w 178"/>
                <a:gd name="T65" fmla="*/ 68 h 190"/>
                <a:gd name="T66" fmla="*/ 118 w 178"/>
                <a:gd name="T67" fmla="*/ 66 h 190"/>
                <a:gd name="T68" fmla="*/ 114 w 178"/>
                <a:gd name="T69" fmla="*/ 60 h 190"/>
                <a:gd name="T70" fmla="*/ 104 w 178"/>
                <a:gd name="T71" fmla="*/ 50 h 190"/>
                <a:gd name="T72" fmla="*/ 96 w 178"/>
                <a:gd name="T73" fmla="*/ 42 h 190"/>
                <a:gd name="T74" fmla="*/ 90 w 178"/>
                <a:gd name="T75" fmla="*/ 38 h 190"/>
                <a:gd name="T76" fmla="*/ 82 w 178"/>
                <a:gd name="T77" fmla="*/ 30 h 190"/>
                <a:gd name="T78" fmla="*/ 76 w 178"/>
                <a:gd name="T79" fmla="*/ 20 h 190"/>
                <a:gd name="T80" fmla="*/ 72 w 178"/>
                <a:gd name="T81" fmla="*/ 14 h 190"/>
                <a:gd name="T82" fmla="*/ 70 w 178"/>
                <a:gd name="T83" fmla="*/ 10 h 190"/>
                <a:gd name="T84" fmla="*/ 66 w 178"/>
                <a:gd name="T85"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8" h="190">
                  <a:moveTo>
                    <a:pt x="66" y="0"/>
                  </a:moveTo>
                  <a:lnTo>
                    <a:pt x="66" y="0"/>
                  </a:lnTo>
                  <a:lnTo>
                    <a:pt x="64" y="2"/>
                  </a:lnTo>
                  <a:lnTo>
                    <a:pt x="62" y="4"/>
                  </a:lnTo>
                  <a:lnTo>
                    <a:pt x="58" y="8"/>
                  </a:lnTo>
                  <a:lnTo>
                    <a:pt x="56" y="10"/>
                  </a:lnTo>
                  <a:lnTo>
                    <a:pt x="54" y="10"/>
                  </a:lnTo>
                  <a:lnTo>
                    <a:pt x="52" y="12"/>
                  </a:lnTo>
                  <a:lnTo>
                    <a:pt x="48" y="14"/>
                  </a:lnTo>
                  <a:lnTo>
                    <a:pt x="46" y="18"/>
                  </a:lnTo>
                  <a:lnTo>
                    <a:pt x="42" y="22"/>
                  </a:lnTo>
                  <a:lnTo>
                    <a:pt x="40" y="26"/>
                  </a:lnTo>
                  <a:lnTo>
                    <a:pt x="38" y="28"/>
                  </a:lnTo>
                  <a:lnTo>
                    <a:pt x="36" y="30"/>
                  </a:lnTo>
                  <a:lnTo>
                    <a:pt x="34" y="40"/>
                  </a:lnTo>
                  <a:lnTo>
                    <a:pt x="30" y="50"/>
                  </a:lnTo>
                  <a:lnTo>
                    <a:pt x="26" y="60"/>
                  </a:lnTo>
                  <a:lnTo>
                    <a:pt x="24" y="62"/>
                  </a:lnTo>
                  <a:lnTo>
                    <a:pt x="16" y="68"/>
                  </a:lnTo>
                  <a:lnTo>
                    <a:pt x="12" y="76"/>
                  </a:lnTo>
                  <a:lnTo>
                    <a:pt x="8" y="82"/>
                  </a:lnTo>
                  <a:lnTo>
                    <a:pt x="6" y="86"/>
                  </a:lnTo>
                  <a:lnTo>
                    <a:pt x="4" y="90"/>
                  </a:lnTo>
                  <a:lnTo>
                    <a:pt x="4" y="90"/>
                  </a:lnTo>
                  <a:lnTo>
                    <a:pt x="4" y="98"/>
                  </a:lnTo>
                  <a:lnTo>
                    <a:pt x="4" y="104"/>
                  </a:lnTo>
                  <a:lnTo>
                    <a:pt x="4" y="108"/>
                  </a:lnTo>
                  <a:lnTo>
                    <a:pt x="4" y="112"/>
                  </a:lnTo>
                  <a:lnTo>
                    <a:pt x="4" y="114"/>
                  </a:lnTo>
                  <a:lnTo>
                    <a:pt x="0" y="116"/>
                  </a:lnTo>
                  <a:lnTo>
                    <a:pt x="0" y="120"/>
                  </a:lnTo>
                  <a:lnTo>
                    <a:pt x="0" y="122"/>
                  </a:lnTo>
                  <a:lnTo>
                    <a:pt x="2" y="124"/>
                  </a:lnTo>
                  <a:lnTo>
                    <a:pt x="4" y="126"/>
                  </a:lnTo>
                  <a:lnTo>
                    <a:pt x="6" y="126"/>
                  </a:lnTo>
                  <a:lnTo>
                    <a:pt x="8" y="128"/>
                  </a:lnTo>
                  <a:lnTo>
                    <a:pt x="10" y="130"/>
                  </a:lnTo>
                  <a:lnTo>
                    <a:pt x="14" y="134"/>
                  </a:lnTo>
                  <a:lnTo>
                    <a:pt x="18" y="140"/>
                  </a:lnTo>
                  <a:lnTo>
                    <a:pt x="22" y="144"/>
                  </a:lnTo>
                  <a:lnTo>
                    <a:pt x="24" y="148"/>
                  </a:lnTo>
                  <a:lnTo>
                    <a:pt x="28" y="152"/>
                  </a:lnTo>
                  <a:lnTo>
                    <a:pt x="28" y="154"/>
                  </a:lnTo>
                  <a:lnTo>
                    <a:pt x="30" y="154"/>
                  </a:lnTo>
                  <a:lnTo>
                    <a:pt x="32" y="172"/>
                  </a:lnTo>
                  <a:lnTo>
                    <a:pt x="46" y="172"/>
                  </a:lnTo>
                  <a:lnTo>
                    <a:pt x="64" y="188"/>
                  </a:lnTo>
                  <a:lnTo>
                    <a:pt x="82" y="190"/>
                  </a:lnTo>
                  <a:lnTo>
                    <a:pt x="90" y="182"/>
                  </a:lnTo>
                  <a:lnTo>
                    <a:pt x="110" y="178"/>
                  </a:lnTo>
                  <a:lnTo>
                    <a:pt x="112" y="184"/>
                  </a:lnTo>
                  <a:lnTo>
                    <a:pt x="128" y="184"/>
                  </a:lnTo>
                  <a:lnTo>
                    <a:pt x="130" y="178"/>
                  </a:lnTo>
                  <a:lnTo>
                    <a:pt x="146" y="172"/>
                  </a:lnTo>
                  <a:lnTo>
                    <a:pt x="178" y="130"/>
                  </a:lnTo>
                  <a:lnTo>
                    <a:pt x="162" y="128"/>
                  </a:lnTo>
                  <a:lnTo>
                    <a:pt x="130" y="110"/>
                  </a:lnTo>
                  <a:lnTo>
                    <a:pt x="120" y="104"/>
                  </a:lnTo>
                  <a:lnTo>
                    <a:pt x="122" y="98"/>
                  </a:lnTo>
                  <a:lnTo>
                    <a:pt x="120" y="96"/>
                  </a:lnTo>
                  <a:lnTo>
                    <a:pt x="106" y="92"/>
                  </a:lnTo>
                  <a:lnTo>
                    <a:pt x="104" y="80"/>
                  </a:lnTo>
                  <a:lnTo>
                    <a:pt x="112" y="72"/>
                  </a:lnTo>
                  <a:lnTo>
                    <a:pt x="114" y="74"/>
                  </a:lnTo>
                  <a:lnTo>
                    <a:pt x="118" y="70"/>
                  </a:lnTo>
                  <a:lnTo>
                    <a:pt x="118" y="68"/>
                  </a:lnTo>
                  <a:lnTo>
                    <a:pt x="118" y="68"/>
                  </a:lnTo>
                  <a:lnTo>
                    <a:pt x="118" y="66"/>
                  </a:lnTo>
                  <a:lnTo>
                    <a:pt x="116" y="64"/>
                  </a:lnTo>
                  <a:lnTo>
                    <a:pt x="114" y="60"/>
                  </a:lnTo>
                  <a:lnTo>
                    <a:pt x="110" y="56"/>
                  </a:lnTo>
                  <a:lnTo>
                    <a:pt x="104" y="50"/>
                  </a:lnTo>
                  <a:lnTo>
                    <a:pt x="96" y="44"/>
                  </a:lnTo>
                  <a:lnTo>
                    <a:pt x="96" y="42"/>
                  </a:lnTo>
                  <a:lnTo>
                    <a:pt x="94" y="40"/>
                  </a:lnTo>
                  <a:lnTo>
                    <a:pt x="90" y="38"/>
                  </a:lnTo>
                  <a:lnTo>
                    <a:pt x="86" y="34"/>
                  </a:lnTo>
                  <a:lnTo>
                    <a:pt x="82" y="30"/>
                  </a:lnTo>
                  <a:lnTo>
                    <a:pt x="78" y="26"/>
                  </a:lnTo>
                  <a:lnTo>
                    <a:pt x="76" y="20"/>
                  </a:lnTo>
                  <a:lnTo>
                    <a:pt x="74" y="16"/>
                  </a:lnTo>
                  <a:lnTo>
                    <a:pt x="72" y="14"/>
                  </a:lnTo>
                  <a:lnTo>
                    <a:pt x="72" y="12"/>
                  </a:lnTo>
                  <a:lnTo>
                    <a:pt x="70" y="10"/>
                  </a:lnTo>
                  <a:lnTo>
                    <a:pt x="70" y="6"/>
                  </a:lnTo>
                  <a:lnTo>
                    <a:pt x="66" y="0"/>
                  </a:lnTo>
                </a:path>
              </a:pathLst>
            </a:custGeom>
            <a:grpFill/>
            <a:ln w="6350">
              <a:solidFill>
                <a:schemeClr val="bg1"/>
              </a:solidFill>
              <a:prstDash val="solid"/>
              <a:round/>
              <a:headEnd/>
              <a:tailEnd/>
            </a:ln>
          </p:spPr>
          <p:txBody>
            <a:bodyPr/>
            <a:lstStyle/>
            <a:p>
              <a:endParaRPr lang="ru-RU"/>
            </a:p>
          </p:txBody>
        </p:sp>
        <p:sp>
          <p:nvSpPr>
            <p:cNvPr id="109" name="Freeform 296">
              <a:extLst>
                <a:ext uri="{FF2B5EF4-FFF2-40B4-BE49-F238E27FC236}">
                  <a16:creationId xmlns:a16="http://schemas.microsoft.com/office/drawing/2014/main" id="{506EDC60-BA5B-4183-ABEF-69513B5D3501}"/>
                </a:ext>
              </a:extLst>
            </p:cNvPr>
            <p:cNvSpPr>
              <a:spLocks/>
            </p:cNvSpPr>
            <p:nvPr/>
          </p:nvSpPr>
          <p:spPr bwMode="gray">
            <a:xfrm>
              <a:off x="1221" y="3132"/>
              <a:ext cx="22" cy="26"/>
            </a:xfrm>
            <a:custGeom>
              <a:avLst/>
              <a:gdLst>
                <a:gd name="T0" fmla="*/ 0 w 22"/>
                <a:gd name="T1" fmla="*/ 6 h 26"/>
                <a:gd name="T2" fmla="*/ 18 w 22"/>
                <a:gd name="T3" fmla="*/ 0 h 26"/>
                <a:gd name="T4" fmla="*/ 20 w 22"/>
                <a:gd name="T5" fmla="*/ 0 h 26"/>
                <a:gd name="T6" fmla="*/ 20 w 22"/>
                <a:gd name="T7" fmla="*/ 2 h 26"/>
                <a:gd name="T8" fmla="*/ 22 w 22"/>
                <a:gd name="T9" fmla="*/ 4 h 26"/>
                <a:gd name="T10" fmla="*/ 22 w 22"/>
                <a:gd name="T11" fmla="*/ 6 h 26"/>
                <a:gd name="T12" fmla="*/ 22 w 22"/>
                <a:gd name="T13" fmla="*/ 6 h 26"/>
                <a:gd name="T14" fmla="*/ 22 w 22"/>
                <a:gd name="T15" fmla="*/ 8 h 26"/>
                <a:gd name="T16" fmla="*/ 22 w 22"/>
                <a:gd name="T17" fmla="*/ 12 h 26"/>
                <a:gd name="T18" fmla="*/ 22 w 22"/>
                <a:gd name="T19" fmla="*/ 16 h 26"/>
                <a:gd name="T20" fmla="*/ 22 w 22"/>
                <a:gd name="T21" fmla="*/ 20 h 26"/>
                <a:gd name="T22" fmla="*/ 18 w 22"/>
                <a:gd name="T23" fmla="*/ 22 h 26"/>
                <a:gd name="T24" fmla="*/ 18 w 22"/>
                <a:gd name="T25" fmla="*/ 22 h 26"/>
                <a:gd name="T26" fmla="*/ 16 w 22"/>
                <a:gd name="T27" fmla="*/ 22 h 26"/>
                <a:gd name="T28" fmla="*/ 12 w 22"/>
                <a:gd name="T29" fmla="*/ 24 h 26"/>
                <a:gd name="T30" fmla="*/ 12 w 22"/>
                <a:gd name="T31" fmla="*/ 26 h 26"/>
                <a:gd name="T32" fmla="*/ 12 w 22"/>
                <a:gd name="T33" fmla="*/ 26 h 26"/>
                <a:gd name="T34" fmla="*/ 10 w 22"/>
                <a:gd name="T35" fmla="*/ 26 h 26"/>
                <a:gd name="T36" fmla="*/ 8 w 22"/>
                <a:gd name="T37" fmla="*/ 26 h 26"/>
                <a:gd name="T38" fmla="*/ 2 w 22"/>
                <a:gd name="T39" fmla="*/ 24 h 26"/>
                <a:gd name="T40" fmla="*/ 2 w 22"/>
                <a:gd name="T41" fmla="*/ 24 h 26"/>
                <a:gd name="T42" fmla="*/ 2 w 22"/>
                <a:gd name="T43" fmla="*/ 22 h 26"/>
                <a:gd name="T44" fmla="*/ 0 w 22"/>
                <a:gd name="T45" fmla="*/ 18 h 26"/>
                <a:gd name="T46" fmla="*/ 0 w 22"/>
                <a:gd name="T47" fmla="*/ 14 h 26"/>
                <a:gd name="T48" fmla="*/ 0 w 22"/>
                <a:gd name="T49" fmla="*/ 10 h 26"/>
                <a:gd name="T50" fmla="*/ 0 w 22"/>
                <a:gd name="T51" fmla="*/ 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26">
                  <a:moveTo>
                    <a:pt x="0" y="6"/>
                  </a:moveTo>
                  <a:lnTo>
                    <a:pt x="18" y="0"/>
                  </a:lnTo>
                  <a:lnTo>
                    <a:pt x="20" y="0"/>
                  </a:lnTo>
                  <a:lnTo>
                    <a:pt x="20" y="2"/>
                  </a:lnTo>
                  <a:lnTo>
                    <a:pt x="22" y="4"/>
                  </a:lnTo>
                  <a:lnTo>
                    <a:pt x="22" y="6"/>
                  </a:lnTo>
                  <a:lnTo>
                    <a:pt x="22" y="6"/>
                  </a:lnTo>
                  <a:lnTo>
                    <a:pt x="22" y="8"/>
                  </a:lnTo>
                  <a:lnTo>
                    <a:pt x="22" y="12"/>
                  </a:lnTo>
                  <a:lnTo>
                    <a:pt x="22" y="16"/>
                  </a:lnTo>
                  <a:lnTo>
                    <a:pt x="22" y="20"/>
                  </a:lnTo>
                  <a:lnTo>
                    <a:pt x="18" y="22"/>
                  </a:lnTo>
                  <a:lnTo>
                    <a:pt x="18" y="22"/>
                  </a:lnTo>
                  <a:lnTo>
                    <a:pt x="16" y="22"/>
                  </a:lnTo>
                  <a:lnTo>
                    <a:pt x="12" y="24"/>
                  </a:lnTo>
                  <a:lnTo>
                    <a:pt x="12" y="26"/>
                  </a:lnTo>
                  <a:lnTo>
                    <a:pt x="12" y="26"/>
                  </a:lnTo>
                  <a:lnTo>
                    <a:pt x="10" y="26"/>
                  </a:lnTo>
                  <a:lnTo>
                    <a:pt x="8" y="26"/>
                  </a:lnTo>
                  <a:lnTo>
                    <a:pt x="2" y="24"/>
                  </a:lnTo>
                  <a:lnTo>
                    <a:pt x="2" y="24"/>
                  </a:lnTo>
                  <a:lnTo>
                    <a:pt x="2" y="22"/>
                  </a:lnTo>
                  <a:lnTo>
                    <a:pt x="0" y="18"/>
                  </a:lnTo>
                  <a:lnTo>
                    <a:pt x="0" y="14"/>
                  </a:lnTo>
                  <a:lnTo>
                    <a:pt x="0" y="10"/>
                  </a:lnTo>
                  <a:lnTo>
                    <a:pt x="0" y="6"/>
                  </a:lnTo>
                </a:path>
              </a:pathLst>
            </a:custGeom>
            <a:grpFill/>
            <a:ln w="6350">
              <a:solidFill>
                <a:schemeClr val="bg1"/>
              </a:solidFill>
              <a:prstDash val="solid"/>
              <a:round/>
              <a:headEnd/>
              <a:tailEnd/>
            </a:ln>
          </p:spPr>
          <p:txBody>
            <a:bodyPr/>
            <a:lstStyle/>
            <a:p>
              <a:endParaRPr lang="ru-RU"/>
            </a:p>
          </p:txBody>
        </p:sp>
        <p:sp>
          <p:nvSpPr>
            <p:cNvPr id="110" name="Freeform 297">
              <a:extLst>
                <a:ext uri="{FF2B5EF4-FFF2-40B4-BE49-F238E27FC236}">
                  <a16:creationId xmlns:a16="http://schemas.microsoft.com/office/drawing/2014/main" id="{9B91FFD0-7549-408B-A915-14C0331808A3}"/>
                </a:ext>
              </a:extLst>
            </p:cNvPr>
            <p:cNvSpPr>
              <a:spLocks/>
            </p:cNvSpPr>
            <p:nvPr/>
          </p:nvSpPr>
          <p:spPr bwMode="gray">
            <a:xfrm>
              <a:off x="1223" y="3150"/>
              <a:ext cx="24" cy="32"/>
            </a:xfrm>
            <a:custGeom>
              <a:avLst/>
              <a:gdLst>
                <a:gd name="T0" fmla="*/ 18 w 24"/>
                <a:gd name="T1" fmla="*/ 0 h 32"/>
                <a:gd name="T2" fmla="*/ 18 w 24"/>
                <a:gd name="T3" fmla="*/ 2 h 32"/>
                <a:gd name="T4" fmla="*/ 16 w 24"/>
                <a:gd name="T5" fmla="*/ 2 h 32"/>
                <a:gd name="T6" fmla="*/ 12 w 24"/>
                <a:gd name="T7" fmla="*/ 6 h 32"/>
                <a:gd name="T8" fmla="*/ 12 w 24"/>
                <a:gd name="T9" fmla="*/ 6 h 32"/>
                <a:gd name="T10" fmla="*/ 12 w 24"/>
                <a:gd name="T11" fmla="*/ 6 h 32"/>
                <a:gd name="T12" fmla="*/ 10 w 24"/>
                <a:gd name="T13" fmla="*/ 6 h 32"/>
                <a:gd name="T14" fmla="*/ 10 w 24"/>
                <a:gd name="T15" fmla="*/ 8 h 32"/>
                <a:gd name="T16" fmla="*/ 8 w 24"/>
                <a:gd name="T17" fmla="*/ 8 h 32"/>
                <a:gd name="T18" fmla="*/ 6 w 24"/>
                <a:gd name="T19" fmla="*/ 8 h 32"/>
                <a:gd name="T20" fmla="*/ 2 w 24"/>
                <a:gd name="T21" fmla="*/ 6 h 32"/>
                <a:gd name="T22" fmla="*/ 0 w 24"/>
                <a:gd name="T23" fmla="*/ 6 h 32"/>
                <a:gd name="T24" fmla="*/ 8 w 24"/>
                <a:gd name="T25" fmla="*/ 32 h 32"/>
                <a:gd name="T26" fmla="*/ 8 w 24"/>
                <a:gd name="T27" fmla="*/ 32 h 32"/>
                <a:gd name="T28" fmla="*/ 10 w 24"/>
                <a:gd name="T29" fmla="*/ 30 h 32"/>
                <a:gd name="T30" fmla="*/ 14 w 24"/>
                <a:gd name="T31" fmla="*/ 28 h 32"/>
                <a:gd name="T32" fmla="*/ 16 w 24"/>
                <a:gd name="T33" fmla="*/ 24 h 32"/>
                <a:gd name="T34" fmla="*/ 20 w 24"/>
                <a:gd name="T35" fmla="*/ 20 h 32"/>
                <a:gd name="T36" fmla="*/ 22 w 24"/>
                <a:gd name="T37" fmla="*/ 16 h 32"/>
                <a:gd name="T38" fmla="*/ 24 w 24"/>
                <a:gd name="T39" fmla="*/ 12 h 32"/>
                <a:gd name="T40" fmla="*/ 24 w 24"/>
                <a:gd name="T41" fmla="*/ 10 h 32"/>
                <a:gd name="T42" fmla="*/ 22 w 24"/>
                <a:gd name="T43" fmla="*/ 8 h 32"/>
                <a:gd name="T44" fmla="*/ 20 w 24"/>
                <a:gd name="T45" fmla="*/ 6 h 32"/>
                <a:gd name="T46" fmla="*/ 20 w 24"/>
                <a:gd name="T47" fmla="*/ 4 h 32"/>
                <a:gd name="T48" fmla="*/ 18 w 24"/>
                <a:gd name="T4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 h="32">
                  <a:moveTo>
                    <a:pt x="18" y="0"/>
                  </a:moveTo>
                  <a:lnTo>
                    <a:pt x="18" y="2"/>
                  </a:lnTo>
                  <a:lnTo>
                    <a:pt x="16" y="2"/>
                  </a:lnTo>
                  <a:lnTo>
                    <a:pt x="12" y="6"/>
                  </a:lnTo>
                  <a:lnTo>
                    <a:pt x="12" y="6"/>
                  </a:lnTo>
                  <a:lnTo>
                    <a:pt x="12" y="6"/>
                  </a:lnTo>
                  <a:lnTo>
                    <a:pt x="10" y="6"/>
                  </a:lnTo>
                  <a:lnTo>
                    <a:pt x="10" y="8"/>
                  </a:lnTo>
                  <a:lnTo>
                    <a:pt x="8" y="8"/>
                  </a:lnTo>
                  <a:lnTo>
                    <a:pt x="6" y="8"/>
                  </a:lnTo>
                  <a:lnTo>
                    <a:pt x="2" y="6"/>
                  </a:lnTo>
                  <a:lnTo>
                    <a:pt x="0" y="6"/>
                  </a:lnTo>
                  <a:lnTo>
                    <a:pt x="8" y="32"/>
                  </a:lnTo>
                  <a:lnTo>
                    <a:pt x="8" y="32"/>
                  </a:lnTo>
                  <a:lnTo>
                    <a:pt x="10" y="30"/>
                  </a:lnTo>
                  <a:lnTo>
                    <a:pt x="14" y="28"/>
                  </a:lnTo>
                  <a:lnTo>
                    <a:pt x="16" y="24"/>
                  </a:lnTo>
                  <a:lnTo>
                    <a:pt x="20" y="20"/>
                  </a:lnTo>
                  <a:lnTo>
                    <a:pt x="22" y="16"/>
                  </a:lnTo>
                  <a:lnTo>
                    <a:pt x="24" y="12"/>
                  </a:lnTo>
                  <a:lnTo>
                    <a:pt x="24" y="10"/>
                  </a:lnTo>
                  <a:lnTo>
                    <a:pt x="22" y="8"/>
                  </a:lnTo>
                  <a:lnTo>
                    <a:pt x="20" y="6"/>
                  </a:lnTo>
                  <a:lnTo>
                    <a:pt x="20" y="4"/>
                  </a:lnTo>
                  <a:lnTo>
                    <a:pt x="18" y="0"/>
                  </a:lnTo>
                </a:path>
              </a:pathLst>
            </a:custGeom>
            <a:grpFill/>
            <a:ln w="6350">
              <a:solidFill>
                <a:schemeClr val="bg1"/>
              </a:solidFill>
              <a:prstDash val="solid"/>
              <a:round/>
              <a:headEnd/>
              <a:tailEnd/>
            </a:ln>
          </p:spPr>
          <p:txBody>
            <a:bodyPr/>
            <a:lstStyle/>
            <a:p>
              <a:endParaRPr lang="ru-RU"/>
            </a:p>
          </p:txBody>
        </p:sp>
        <p:sp>
          <p:nvSpPr>
            <p:cNvPr id="111" name="Freeform 298">
              <a:extLst>
                <a:ext uri="{FF2B5EF4-FFF2-40B4-BE49-F238E27FC236}">
                  <a16:creationId xmlns:a16="http://schemas.microsoft.com/office/drawing/2014/main" id="{CA856BFE-1BD7-4140-8BCD-6DAB0624AC96}"/>
                </a:ext>
              </a:extLst>
            </p:cNvPr>
            <p:cNvSpPr>
              <a:spLocks/>
            </p:cNvSpPr>
            <p:nvPr/>
          </p:nvSpPr>
          <p:spPr bwMode="gray">
            <a:xfrm>
              <a:off x="1231" y="3130"/>
              <a:ext cx="126" cy="142"/>
            </a:xfrm>
            <a:custGeom>
              <a:avLst/>
              <a:gdLst>
                <a:gd name="T0" fmla="*/ 40 w 126"/>
                <a:gd name="T1" fmla="*/ 4 h 142"/>
                <a:gd name="T2" fmla="*/ 40 w 126"/>
                <a:gd name="T3" fmla="*/ 6 h 142"/>
                <a:gd name="T4" fmla="*/ 38 w 126"/>
                <a:gd name="T5" fmla="*/ 12 h 142"/>
                <a:gd name="T6" fmla="*/ 32 w 126"/>
                <a:gd name="T7" fmla="*/ 18 h 142"/>
                <a:gd name="T8" fmla="*/ 28 w 126"/>
                <a:gd name="T9" fmla="*/ 18 h 142"/>
                <a:gd name="T10" fmla="*/ 22 w 126"/>
                <a:gd name="T11" fmla="*/ 12 h 142"/>
                <a:gd name="T12" fmla="*/ 18 w 126"/>
                <a:gd name="T13" fmla="*/ 6 h 142"/>
                <a:gd name="T14" fmla="*/ 10 w 126"/>
                <a:gd name="T15" fmla="*/ 2 h 142"/>
                <a:gd name="T16" fmla="*/ 10 w 126"/>
                <a:gd name="T17" fmla="*/ 6 h 142"/>
                <a:gd name="T18" fmla="*/ 12 w 126"/>
                <a:gd name="T19" fmla="*/ 14 h 142"/>
                <a:gd name="T20" fmla="*/ 14 w 126"/>
                <a:gd name="T21" fmla="*/ 16 h 142"/>
                <a:gd name="T22" fmla="*/ 12 w 126"/>
                <a:gd name="T23" fmla="*/ 22 h 142"/>
                <a:gd name="T24" fmla="*/ 12 w 126"/>
                <a:gd name="T25" fmla="*/ 26 h 142"/>
                <a:gd name="T26" fmla="*/ 16 w 126"/>
                <a:gd name="T27" fmla="*/ 32 h 142"/>
                <a:gd name="T28" fmla="*/ 16 w 126"/>
                <a:gd name="T29" fmla="*/ 34 h 142"/>
                <a:gd name="T30" fmla="*/ 14 w 126"/>
                <a:gd name="T31" fmla="*/ 38 h 142"/>
                <a:gd name="T32" fmla="*/ 6 w 126"/>
                <a:gd name="T33" fmla="*/ 48 h 142"/>
                <a:gd name="T34" fmla="*/ 10 w 126"/>
                <a:gd name="T35" fmla="*/ 104 h 142"/>
                <a:gd name="T36" fmla="*/ 14 w 126"/>
                <a:gd name="T37" fmla="*/ 104 h 142"/>
                <a:gd name="T38" fmla="*/ 22 w 126"/>
                <a:gd name="T39" fmla="*/ 106 h 142"/>
                <a:gd name="T40" fmla="*/ 30 w 126"/>
                <a:gd name="T41" fmla="*/ 108 h 142"/>
                <a:gd name="T42" fmla="*/ 34 w 126"/>
                <a:gd name="T43" fmla="*/ 108 h 142"/>
                <a:gd name="T44" fmla="*/ 40 w 126"/>
                <a:gd name="T45" fmla="*/ 108 h 142"/>
                <a:gd name="T46" fmla="*/ 48 w 126"/>
                <a:gd name="T47" fmla="*/ 108 h 142"/>
                <a:gd name="T48" fmla="*/ 56 w 126"/>
                <a:gd name="T49" fmla="*/ 116 h 142"/>
                <a:gd name="T50" fmla="*/ 60 w 126"/>
                <a:gd name="T51" fmla="*/ 126 h 142"/>
                <a:gd name="T52" fmla="*/ 62 w 126"/>
                <a:gd name="T53" fmla="*/ 132 h 142"/>
                <a:gd name="T54" fmla="*/ 68 w 126"/>
                <a:gd name="T55" fmla="*/ 142 h 142"/>
                <a:gd name="T56" fmla="*/ 84 w 126"/>
                <a:gd name="T57" fmla="*/ 140 h 142"/>
                <a:gd name="T58" fmla="*/ 106 w 126"/>
                <a:gd name="T59" fmla="*/ 142 h 142"/>
                <a:gd name="T60" fmla="*/ 110 w 126"/>
                <a:gd name="T61" fmla="*/ 108 h 142"/>
                <a:gd name="T62" fmla="*/ 106 w 126"/>
                <a:gd name="T63" fmla="*/ 90 h 142"/>
                <a:gd name="T64" fmla="*/ 102 w 126"/>
                <a:gd name="T65" fmla="*/ 84 h 142"/>
                <a:gd name="T66" fmla="*/ 100 w 126"/>
                <a:gd name="T67" fmla="*/ 76 h 142"/>
                <a:gd name="T68" fmla="*/ 110 w 126"/>
                <a:gd name="T69" fmla="*/ 50 h 142"/>
                <a:gd name="T70" fmla="*/ 96 w 126"/>
                <a:gd name="T71" fmla="*/ 42 h 142"/>
                <a:gd name="T72" fmla="*/ 94 w 126"/>
                <a:gd name="T73" fmla="*/ 38 h 142"/>
                <a:gd name="T74" fmla="*/ 48 w 126"/>
                <a:gd name="T75" fmla="*/ 4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42">
                  <a:moveTo>
                    <a:pt x="48" y="4"/>
                  </a:moveTo>
                  <a:lnTo>
                    <a:pt x="40" y="4"/>
                  </a:lnTo>
                  <a:lnTo>
                    <a:pt x="40" y="4"/>
                  </a:lnTo>
                  <a:lnTo>
                    <a:pt x="40" y="6"/>
                  </a:lnTo>
                  <a:lnTo>
                    <a:pt x="38" y="10"/>
                  </a:lnTo>
                  <a:lnTo>
                    <a:pt x="38" y="12"/>
                  </a:lnTo>
                  <a:lnTo>
                    <a:pt x="36" y="16"/>
                  </a:lnTo>
                  <a:lnTo>
                    <a:pt x="32" y="18"/>
                  </a:lnTo>
                  <a:lnTo>
                    <a:pt x="28" y="18"/>
                  </a:lnTo>
                  <a:lnTo>
                    <a:pt x="28" y="18"/>
                  </a:lnTo>
                  <a:lnTo>
                    <a:pt x="24" y="16"/>
                  </a:lnTo>
                  <a:lnTo>
                    <a:pt x="22" y="12"/>
                  </a:lnTo>
                  <a:lnTo>
                    <a:pt x="20" y="10"/>
                  </a:lnTo>
                  <a:lnTo>
                    <a:pt x="18" y="6"/>
                  </a:lnTo>
                  <a:lnTo>
                    <a:pt x="18" y="0"/>
                  </a:lnTo>
                  <a:lnTo>
                    <a:pt x="10" y="2"/>
                  </a:lnTo>
                  <a:lnTo>
                    <a:pt x="10" y="4"/>
                  </a:lnTo>
                  <a:lnTo>
                    <a:pt x="10" y="6"/>
                  </a:lnTo>
                  <a:lnTo>
                    <a:pt x="12" y="10"/>
                  </a:lnTo>
                  <a:lnTo>
                    <a:pt x="12" y="14"/>
                  </a:lnTo>
                  <a:lnTo>
                    <a:pt x="12" y="14"/>
                  </a:lnTo>
                  <a:lnTo>
                    <a:pt x="14" y="16"/>
                  </a:lnTo>
                  <a:lnTo>
                    <a:pt x="12" y="18"/>
                  </a:lnTo>
                  <a:lnTo>
                    <a:pt x="12" y="22"/>
                  </a:lnTo>
                  <a:lnTo>
                    <a:pt x="12" y="22"/>
                  </a:lnTo>
                  <a:lnTo>
                    <a:pt x="12" y="26"/>
                  </a:lnTo>
                  <a:lnTo>
                    <a:pt x="14" y="28"/>
                  </a:lnTo>
                  <a:lnTo>
                    <a:pt x="16" y="32"/>
                  </a:lnTo>
                  <a:lnTo>
                    <a:pt x="16" y="32"/>
                  </a:lnTo>
                  <a:lnTo>
                    <a:pt x="16" y="34"/>
                  </a:lnTo>
                  <a:lnTo>
                    <a:pt x="16" y="36"/>
                  </a:lnTo>
                  <a:lnTo>
                    <a:pt x="14" y="38"/>
                  </a:lnTo>
                  <a:lnTo>
                    <a:pt x="10" y="42"/>
                  </a:lnTo>
                  <a:lnTo>
                    <a:pt x="6" y="48"/>
                  </a:lnTo>
                  <a:lnTo>
                    <a:pt x="0" y="54"/>
                  </a:lnTo>
                  <a:lnTo>
                    <a:pt x="10" y="104"/>
                  </a:lnTo>
                  <a:lnTo>
                    <a:pt x="10" y="104"/>
                  </a:lnTo>
                  <a:lnTo>
                    <a:pt x="14" y="104"/>
                  </a:lnTo>
                  <a:lnTo>
                    <a:pt x="16" y="106"/>
                  </a:lnTo>
                  <a:lnTo>
                    <a:pt x="22" y="106"/>
                  </a:lnTo>
                  <a:lnTo>
                    <a:pt x="26" y="108"/>
                  </a:lnTo>
                  <a:lnTo>
                    <a:pt x="30" y="108"/>
                  </a:lnTo>
                  <a:lnTo>
                    <a:pt x="34" y="108"/>
                  </a:lnTo>
                  <a:lnTo>
                    <a:pt x="34" y="108"/>
                  </a:lnTo>
                  <a:lnTo>
                    <a:pt x="36" y="108"/>
                  </a:lnTo>
                  <a:lnTo>
                    <a:pt x="40" y="108"/>
                  </a:lnTo>
                  <a:lnTo>
                    <a:pt x="42" y="108"/>
                  </a:lnTo>
                  <a:lnTo>
                    <a:pt x="48" y="108"/>
                  </a:lnTo>
                  <a:lnTo>
                    <a:pt x="52" y="112"/>
                  </a:lnTo>
                  <a:lnTo>
                    <a:pt x="56" y="116"/>
                  </a:lnTo>
                  <a:lnTo>
                    <a:pt x="60" y="124"/>
                  </a:lnTo>
                  <a:lnTo>
                    <a:pt x="60" y="126"/>
                  </a:lnTo>
                  <a:lnTo>
                    <a:pt x="62" y="128"/>
                  </a:lnTo>
                  <a:lnTo>
                    <a:pt x="62" y="132"/>
                  </a:lnTo>
                  <a:lnTo>
                    <a:pt x="64" y="138"/>
                  </a:lnTo>
                  <a:lnTo>
                    <a:pt x="68" y="142"/>
                  </a:lnTo>
                  <a:lnTo>
                    <a:pt x="80" y="142"/>
                  </a:lnTo>
                  <a:lnTo>
                    <a:pt x="84" y="140"/>
                  </a:lnTo>
                  <a:lnTo>
                    <a:pt x="86" y="142"/>
                  </a:lnTo>
                  <a:lnTo>
                    <a:pt x="106" y="142"/>
                  </a:lnTo>
                  <a:lnTo>
                    <a:pt x="126" y="134"/>
                  </a:lnTo>
                  <a:lnTo>
                    <a:pt x="110" y="108"/>
                  </a:lnTo>
                  <a:lnTo>
                    <a:pt x="108" y="90"/>
                  </a:lnTo>
                  <a:lnTo>
                    <a:pt x="106" y="90"/>
                  </a:lnTo>
                  <a:lnTo>
                    <a:pt x="104" y="88"/>
                  </a:lnTo>
                  <a:lnTo>
                    <a:pt x="102" y="84"/>
                  </a:lnTo>
                  <a:lnTo>
                    <a:pt x="102" y="80"/>
                  </a:lnTo>
                  <a:lnTo>
                    <a:pt x="100" y="76"/>
                  </a:lnTo>
                  <a:lnTo>
                    <a:pt x="102" y="70"/>
                  </a:lnTo>
                  <a:lnTo>
                    <a:pt x="110" y="50"/>
                  </a:lnTo>
                  <a:lnTo>
                    <a:pt x="98" y="44"/>
                  </a:lnTo>
                  <a:lnTo>
                    <a:pt x="96" y="42"/>
                  </a:lnTo>
                  <a:lnTo>
                    <a:pt x="94" y="40"/>
                  </a:lnTo>
                  <a:lnTo>
                    <a:pt x="94" y="38"/>
                  </a:lnTo>
                  <a:lnTo>
                    <a:pt x="94" y="36"/>
                  </a:lnTo>
                  <a:lnTo>
                    <a:pt x="48" y="4"/>
                  </a:lnTo>
                </a:path>
              </a:pathLst>
            </a:custGeom>
            <a:grpFill/>
            <a:ln w="6350">
              <a:solidFill>
                <a:schemeClr val="bg1"/>
              </a:solidFill>
              <a:prstDash val="solid"/>
              <a:round/>
              <a:headEnd/>
              <a:tailEnd/>
            </a:ln>
          </p:spPr>
          <p:txBody>
            <a:bodyPr/>
            <a:lstStyle/>
            <a:p>
              <a:endParaRPr lang="ru-RU"/>
            </a:p>
          </p:txBody>
        </p:sp>
        <p:sp>
          <p:nvSpPr>
            <p:cNvPr id="112" name="Freeform 299">
              <a:extLst>
                <a:ext uri="{FF2B5EF4-FFF2-40B4-BE49-F238E27FC236}">
                  <a16:creationId xmlns:a16="http://schemas.microsoft.com/office/drawing/2014/main" id="{C1F3C4CF-1857-4D96-A6DD-27CBB31A8F93}"/>
                </a:ext>
              </a:extLst>
            </p:cNvPr>
            <p:cNvSpPr>
              <a:spLocks/>
            </p:cNvSpPr>
            <p:nvPr/>
          </p:nvSpPr>
          <p:spPr bwMode="gray">
            <a:xfrm>
              <a:off x="1247" y="3264"/>
              <a:ext cx="112" cy="212"/>
            </a:xfrm>
            <a:custGeom>
              <a:avLst/>
              <a:gdLst>
                <a:gd name="T0" fmla="*/ 8 w 112"/>
                <a:gd name="T1" fmla="*/ 148 h 212"/>
                <a:gd name="T2" fmla="*/ 28 w 112"/>
                <a:gd name="T3" fmla="*/ 128 h 212"/>
                <a:gd name="T4" fmla="*/ 28 w 112"/>
                <a:gd name="T5" fmla="*/ 96 h 212"/>
                <a:gd name="T6" fmla="*/ 18 w 112"/>
                <a:gd name="T7" fmla="*/ 76 h 212"/>
                <a:gd name="T8" fmla="*/ 8 w 112"/>
                <a:gd name="T9" fmla="*/ 66 h 212"/>
                <a:gd name="T10" fmla="*/ 44 w 112"/>
                <a:gd name="T11" fmla="*/ 34 h 212"/>
                <a:gd name="T12" fmla="*/ 46 w 112"/>
                <a:gd name="T13" fmla="*/ 20 h 212"/>
                <a:gd name="T14" fmla="*/ 54 w 112"/>
                <a:gd name="T15" fmla="*/ 28 h 212"/>
                <a:gd name="T16" fmla="*/ 58 w 112"/>
                <a:gd name="T17" fmla="*/ 36 h 212"/>
                <a:gd name="T18" fmla="*/ 62 w 112"/>
                <a:gd name="T19" fmla="*/ 40 h 212"/>
                <a:gd name="T20" fmla="*/ 64 w 112"/>
                <a:gd name="T21" fmla="*/ 40 h 212"/>
                <a:gd name="T22" fmla="*/ 62 w 112"/>
                <a:gd name="T23" fmla="*/ 26 h 212"/>
                <a:gd name="T24" fmla="*/ 58 w 112"/>
                <a:gd name="T25" fmla="*/ 24 h 212"/>
                <a:gd name="T26" fmla="*/ 56 w 112"/>
                <a:gd name="T27" fmla="*/ 20 h 212"/>
                <a:gd name="T28" fmla="*/ 64 w 112"/>
                <a:gd name="T29" fmla="*/ 8 h 212"/>
                <a:gd name="T30" fmla="*/ 70 w 112"/>
                <a:gd name="T31" fmla="*/ 8 h 212"/>
                <a:gd name="T32" fmla="*/ 110 w 112"/>
                <a:gd name="T33" fmla="*/ 0 h 212"/>
                <a:gd name="T34" fmla="*/ 110 w 112"/>
                <a:gd name="T35" fmla="*/ 10 h 212"/>
                <a:gd name="T36" fmla="*/ 110 w 112"/>
                <a:gd name="T37" fmla="*/ 24 h 212"/>
                <a:gd name="T38" fmla="*/ 110 w 112"/>
                <a:gd name="T39" fmla="*/ 36 h 212"/>
                <a:gd name="T40" fmla="*/ 112 w 112"/>
                <a:gd name="T41" fmla="*/ 42 h 212"/>
                <a:gd name="T42" fmla="*/ 108 w 112"/>
                <a:gd name="T43" fmla="*/ 70 h 212"/>
                <a:gd name="T44" fmla="*/ 96 w 112"/>
                <a:gd name="T45" fmla="*/ 80 h 212"/>
                <a:gd name="T46" fmla="*/ 88 w 112"/>
                <a:gd name="T47" fmla="*/ 82 h 212"/>
                <a:gd name="T48" fmla="*/ 78 w 112"/>
                <a:gd name="T49" fmla="*/ 88 h 212"/>
                <a:gd name="T50" fmla="*/ 72 w 112"/>
                <a:gd name="T51" fmla="*/ 94 h 212"/>
                <a:gd name="T52" fmla="*/ 68 w 112"/>
                <a:gd name="T53" fmla="*/ 100 h 212"/>
                <a:gd name="T54" fmla="*/ 60 w 112"/>
                <a:gd name="T55" fmla="*/ 108 h 212"/>
                <a:gd name="T56" fmla="*/ 56 w 112"/>
                <a:gd name="T57" fmla="*/ 110 h 212"/>
                <a:gd name="T58" fmla="*/ 48 w 112"/>
                <a:gd name="T59" fmla="*/ 118 h 212"/>
                <a:gd name="T60" fmla="*/ 44 w 112"/>
                <a:gd name="T61" fmla="*/ 126 h 212"/>
                <a:gd name="T62" fmla="*/ 44 w 112"/>
                <a:gd name="T63" fmla="*/ 142 h 212"/>
                <a:gd name="T64" fmla="*/ 46 w 112"/>
                <a:gd name="T65" fmla="*/ 168 h 212"/>
                <a:gd name="T66" fmla="*/ 46 w 112"/>
                <a:gd name="T67" fmla="*/ 176 h 212"/>
                <a:gd name="T68" fmla="*/ 46 w 112"/>
                <a:gd name="T69" fmla="*/ 184 h 212"/>
                <a:gd name="T70" fmla="*/ 42 w 112"/>
                <a:gd name="T71" fmla="*/ 188 h 212"/>
                <a:gd name="T72" fmla="*/ 34 w 112"/>
                <a:gd name="T73" fmla="*/ 192 h 212"/>
                <a:gd name="T74" fmla="*/ 30 w 112"/>
                <a:gd name="T75" fmla="*/ 194 h 212"/>
                <a:gd name="T76" fmla="*/ 22 w 112"/>
                <a:gd name="T77" fmla="*/ 198 h 212"/>
                <a:gd name="T78" fmla="*/ 20 w 112"/>
                <a:gd name="T79" fmla="*/ 202 h 212"/>
                <a:gd name="T80" fmla="*/ 20 w 112"/>
                <a:gd name="T81" fmla="*/ 206 h 212"/>
                <a:gd name="T82" fmla="*/ 22 w 112"/>
                <a:gd name="T83" fmla="*/ 208 h 212"/>
                <a:gd name="T84" fmla="*/ 20 w 112"/>
                <a:gd name="T85" fmla="*/ 212 h 212"/>
                <a:gd name="T86" fmla="*/ 18 w 112"/>
                <a:gd name="T87" fmla="*/ 212 h 212"/>
                <a:gd name="T88" fmla="*/ 12 w 112"/>
                <a:gd name="T89" fmla="*/ 204 h 212"/>
                <a:gd name="T90" fmla="*/ 10 w 112"/>
                <a:gd name="T91" fmla="*/ 194 h 212"/>
                <a:gd name="T92" fmla="*/ 8 w 112"/>
                <a:gd name="T93" fmla="*/ 192 h 212"/>
                <a:gd name="T94" fmla="*/ 6 w 112"/>
                <a:gd name="T95" fmla="*/ 192 h 212"/>
                <a:gd name="T96" fmla="*/ 6 w 112"/>
                <a:gd name="T97" fmla="*/ 174 h 212"/>
                <a:gd name="T98" fmla="*/ 2 w 112"/>
                <a:gd name="T99" fmla="*/ 164 h 212"/>
                <a:gd name="T100" fmla="*/ 0 w 112"/>
                <a:gd name="T101" fmla="*/ 16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2" h="212">
                  <a:moveTo>
                    <a:pt x="2" y="156"/>
                  </a:moveTo>
                  <a:lnTo>
                    <a:pt x="8" y="148"/>
                  </a:lnTo>
                  <a:lnTo>
                    <a:pt x="20" y="140"/>
                  </a:lnTo>
                  <a:lnTo>
                    <a:pt x="28" y="128"/>
                  </a:lnTo>
                  <a:lnTo>
                    <a:pt x="30" y="112"/>
                  </a:lnTo>
                  <a:lnTo>
                    <a:pt x="28" y="96"/>
                  </a:lnTo>
                  <a:lnTo>
                    <a:pt x="30" y="82"/>
                  </a:lnTo>
                  <a:lnTo>
                    <a:pt x="18" y="76"/>
                  </a:lnTo>
                  <a:lnTo>
                    <a:pt x="8" y="72"/>
                  </a:lnTo>
                  <a:lnTo>
                    <a:pt x="8" y="66"/>
                  </a:lnTo>
                  <a:lnTo>
                    <a:pt x="44" y="58"/>
                  </a:lnTo>
                  <a:lnTo>
                    <a:pt x="44" y="34"/>
                  </a:lnTo>
                  <a:lnTo>
                    <a:pt x="42" y="26"/>
                  </a:lnTo>
                  <a:lnTo>
                    <a:pt x="46" y="20"/>
                  </a:lnTo>
                  <a:lnTo>
                    <a:pt x="50" y="28"/>
                  </a:lnTo>
                  <a:lnTo>
                    <a:pt x="54" y="28"/>
                  </a:lnTo>
                  <a:lnTo>
                    <a:pt x="56" y="34"/>
                  </a:lnTo>
                  <a:lnTo>
                    <a:pt x="58" y="36"/>
                  </a:lnTo>
                  <a:lnTo>
                    <a:pt x="60" y="38"/>
                  </a:lnTo>
                  <a:lnTo>
                    <a:pt x="62" y="40"/>
                  </a:lnTo>
                  <a:lnTo>
                    <a:pt x="64" y="40"/>
                  </a:lnTo>
                  <a:lnTo>
                    <a:pt x="64" y="40"/>
                  </a:lnTo>
                  <a:lnTo>
                    <a:pt x="64" y="32"/>
                  </a:lnTo>
                  <a:lnTo>
                    <a:pt x="62" y="26"/>
                  </a:lnTo>
                  <a:lnTo>
                    <a:pt x="60" y="26"/>
                  </a:lnTo>
                  <a:lnTo>
                    <a:pt x="58" y="24"/>
                  </a:lnTo>
                  <a:lnTo>
                    <a:pt x="56" y="22"/>
                  </a:lnTo>
                  <a:lnTo>
                    <a:pt x="56" y="20"/>
                  </a:lnTo>
                  <a:lnTo>
                    <a:pt x="52" y="8"/>
                  </a:lnTo>
                  <a:lnTo>
                    <a:pt x="64" y="8"/>
                  </a:lnTo>
                  <a:lnTo>
                    <a:pt x="68" y="6"/>
                  </a:lnTo>
                  <a:lnTo>
                    <a:pt x="70" y="8"/>
                  </a:lnTo>
                  <a:lnTo>
                    <a:pt x="92" y="8"/>
                  </a:lnTo>
                  <a:lnTo>
                    <a:pt x="110" y="0"/>
                  </a:lnTo>
                  <a:lnTo>
                    <a:pt x="110" y="4"/>
                  </a:lnTo>
                  <a:lnTo>
                    <a:pt x="110" y="10"/>
                  </a:lnTo>
                  <a:lnTo>
                    <a:pt x="110" y="18"/>
                  </a:lnTo>
                  <a:lnTo>
                    <a:pt x="110" y="24"/>
                  </a:lnTo>
                  <a:lnTo>
                    <a:pt x="110" y="32"/>
                  </a:lnTo>
                  <a:lnTo>
                    <a:pt x="110" y="36"/>
                  </a:lnTo>
                  <a:lnTo>
                    <a:pt x="112" y="40"/>
                  </a:lnTo>
                  <a:lnTo>
                    <a:pt x="112" y="42"/>
                  </a:lnTo>
                  <a:lnTo>
                    <a:pt x="112" y="58"/>
                  </a:lnTo>
                  <a:lnTo>
                    <a:pt x="108" y="70"/>
                  </a:lnTo>
                  <a:lnTo>
                    <a:pt x="102" y="76"/>
                  </a:lnTo>
                  <a:lnTo>
                    <a:pt x="96" y="80"/>
                  </a:lnTo>
                  <a:lnTo>
                    <a:pt x="90" y="82"/>
                  </a:lnTo>
                  <a:lnTo>
                    <a:pt x="88" y="82"/>
                  </a:lnTo>
                  <a:lnTo>
                    <a:pt x="82" y="86"/>
                  </a:lnTo>
                  <a:lnTo>
                    <a:pt x="78" y="88"/>
                  </a:lnTo>
                  <a:lnTo>
                    <a:pt x="74" y="92"/>
                  </a:lnTo>
                  <a:lnTo>
                    <a:pt x="72" y="94"/>
                  </a:lnTo>
                  <a:lnTo>
                    <a:pt x="72" y="94"/>
                  </a:lnTo>
                  <a:lnTo>
                    <a:pt x="68" y="100"/>
                  </a:lnTo>
                  <a:lnTo>
                    <a:pt x="62" y="106"/>
                  </a:lnTo>
                  <a:lnTo>
                    <a:pt x="60" y="108"/>
                  </a:lnTo>
                  <a:lnTo>
                    <a:pt x="56" y="110"/>
                  </a:lnTo>
                  <a:lnTo>
                    <a:pt x="56" y="110"/>
                  </a:lnTo>
                  <a:lnTo>
                    <a:pt x="50" y="114"/>
                  </a:lnTo>
                  <a:lnTo>
                    <a:pt x="48" y="118"/>
                  </a:lnTo>
                  <a:lnTo>
                    <a:pt x="46" y="122"/>
                  </a:lnTo>
                  <a:lnTo>
                    <a:pt x="44" y="126"/>
                  </a:lnTo>
                  <a:lnTo>
                    <a:pt x="44" y="126"/>
                  </a:lnTo>
                  <a:lnTo>
                    <a:pt x="44" y="142"/>
                  </a:lnTo>
                  <a:lnTo>
                    <a:pt x="44" y="158"/>
                  </a:lnTo>
                  <a:lnTo>
                    <a:pt x="46" y="168"/>
                  </a:lnTo>
                  <a:lnTo>
                    <a:pt x="46" y="172"/>
                  </a:lnTo>
                  <a:lnTo>
                    <a:pt x="46" y="176"/>
                  </a:lnTo>
                  <a:lnTo>
                    <a:pt x="46" y="180"/>
                  </a:lnTo>
                  <a:lnTo>
                    <a:pt x="46" y="184"/>
                  </a:lnTo>
                  <a:lnTo>
                    <a:pt x="46" y="184"/>
                  </a:lnTo>
                  <a:lnTo>
                    <a:pt x="42" y="188"/>
                  </a:lnTo>
                  <a:lnTo>
                    <a:pt x="38" y="190"/>
                  </a:lnTo>
                  <a:lnTo>
                    <a:pt x="34" y="192"/>
                  </a:lnTo>
                  <a:lnTo>
                    <a:pt x="30" y="194"/>
                  </a:lnTo>
                  <a:lnTo>
                    <a:pt x="30" y="194"/>
                  </a:lnTo>
                  <a:lnTo>
                    <a:pt x="24" y="196"/>
                  </a:lnTo>
                  <a:lnTo>
                    <a:pt x="22" y="198"/>
                  </a:lnTo>
                  <a:lnTo>
                    <a:pt x="20" y="200"/>
                  </a:lnTo>
                  <a:lnTo>
                    <a:pt x="20" y="202"/>
                  </a:lnTo>
                  <a:lnTo>
                    <a:pt x="20" y="202"/>
                  </a:lnTo>
                  <a:lnTo>
                    <a:pt x="20" y="206"/>
                  </a:lnTo>
                  <a:lnTo>
                    <a:pt x="22" y="208"/>
                  </a:lnTo>
                  <a:lnTo>
                    <a:pt x="22" y="208"/>
                  </a:lnTo>
                  <a:lnTo>
                    <a:pt x="22" y="210"/>
                  </a:lnTo>
                  <a:lnTo>
                    <a:pt x="20" y="212"/>
                  </a:lnTo>
                  <a:lnTo>
                    <a:pt x="20" y="212"/>
                  </a:lnTo>
                  <a:lnTo>
                    <a:pt x="18" y="212"/>
                  </a:lnTo>
                  <a:lnTo>
                    <a:pt x="14" y="212"/>
                  </a:lnTo>
                  <a:lnTo>
                    <a:pt x="12" y="204"/>
                  </a:lnTo>
                  <a:lnTo>
                    <a:pt x="10" y="198"/>
                  </a:lnTo>
                  <a:lnTo>
                    <a:pt x="10" y="194"/>
                  </a:lnTo>
                  <a:lnTo>
                    <a:pt x="8" y="192"/>
                  </a:lnTo>
                  <a:lnTo>
                    <a:pt x="8" y="192"/>
                  </a:lnTo>
                  <a:lnTo>
                    <a:pt x="6" y="192"/>
                  </a:lnTo>
                  <a:lnTo>
                    <a:pt x="6" y="192"/>
                  </a:lnTo>
                  <a:lnTo>
                    <a:pt x="8" y="182"/>
                  </a:lnTo>
                  <a:lnTo>
                    <a:pt x="6" y="174"/>
                  </a:lnTo>
                  <a:lnTo>
                    <a:pt x="4" y="168"/>
                  </a:lnTo>
                  <a:lnTo>
                    <a:pt x="2" y="164"/>
                  </a:lnTo>
                  <a:lnTo>
                    <a:pt x="0" y="162"/>
                  </a:lnTo>
                  <a:lnTo>
                    <a:pt x="0" y="160"/>
                  </a:lnTo>
                  <a:lnTo>
                    <a:pt x="2" y="156"/>
                  </a:lnTo>
                </a:path>
              </a:pathLst>
            </a:custGeom>
            <a:grpFill/>
            <a:ln w="6350">
              <a:solidFill>
                <a:schemeClr val="bg1"/>
              </a:solidFill>
              <a:prstDash val="solid"/>
              <a:round/>
              <a:headEnd/>
              <a:tailEnd/>
            </a:ln>
          </p:spPr>
          <p:txBody>
            <a:bodyPr/>
            <a:lstStyle/>
            <a:p>
              <a:endParaRPr lang="ru-RU"/>
            </a:p>
          </p:txBody>
        </p:sp>
        <p:sp>
          <p:nvSpPr>
            <p:cNvPr id="113" name="Freeform 300">
              <a:extLst>
                <a:ext uri="{FF2B5EF4-FFF2-40B4-BE49-F238E27FC236}">
                  <a16:creationId xmlns:a16="http://schemas.microsoft.com/office/drawing/2014/main" id="{6EC185BD-AC5D-4687-A003-6BAA7CAE505F}"/>
                </a:ext>
              </a:extLst>
            </p:cNvPr>
            <p:cNvSpPr>
              <a:spLocks/>
            </p:cNvSpPr>
            <p:nvPr/>
          </p:nvSpPr>
          <p:spPr bwMode="gray">
            <a:xfrm>
              <a:off x="1045" y="3424"/>
              <a:ext cx="224" cy="176"/>
            </a:xfrm>
            <a:custGeom>
              <a:avLst/>
              <a:gdLst>
                <a:gd name="T0" fmla="*/ 170 w 224"/>
                <a:gd name="T1" fmla="*/ 6 h 176"/>
                <a:gd name="T2" fmla="*/ 162 w 224"/>
                <a:gd name="T3" fmla="*/ 10 h 176"/>
                <a:gd name="T4" fmla="*/ 152 w 224"/>
                <a:gd name="T5" fmla="*/ 18 h 176"/>
                <a:gd name="T6" fmla="*/ 144 w 224"/>
                <a:gd name="T7" fmla="*/ 22 h 176"/>
                <a:gd name="T8" fmla="*/ 134 w 224"/>
                <a:gd name="T9" fmla="*/ 34 h 176"/>
                <a:gd name="T10" fmla="*/ 128 w 224"/>
                <a:gd name="T11" fmla="*/ 46 h 176"/>
                <a:gd name="T12" fmla="*/ 122 w 224"/>
                <a:gd name="T13" fmla="*/ 46 h 176"/>
                <a:gd name="T14" fmla="*/ 114 w 224"/>
                <a:gd name="T15" fmla="*/ 40 h 176"/>
                <a:gd name="T16" fmla="*/ 102 w 224"/>
                <a:gd name="T17" fmla="*/ 42 h 176"/>
                <a:gd name="T18" fmla="*/ 98 w 224"/>
                <a:gd name="T19" fmla="*/ 46 h 176"/>
                <a:gd name="T20" fmla="*/ 94 w 224"/>
                <a:gd name="T21" fmla="*/ 54 h 176"/>
                <a:gd name="T22" fmla="*/ 80 w 224"/>
                <a:gd name="T23" fmla="*/ 66 h 176"/>
                <a:gd name="T24" fmla="*/ 66 w 224"/>
                <a:gd name="T25" fmla="*/ 68 h 176"/>
                <a:gd name="T26" fmla="*/ 64 w 224"/>
                <a:gd name="T27" fmla="*/ 62 h 176"/>
                <a:gd name="T28" fmla="*/ 68 w 224"/>
                <a:gd name="T29" fmla="*/ 56 h 176"/>
                <a:gd name="T30" fmla="*/ 64 w 224"/>
                <a:gd name="T31" fmla="*/ 38 h 176"/>
                <a:gd name="T32" fmla="*/ 56 w 224"/>
                <a:gd name="T33" fmla="*/ 32 h 176"/>
                <a:gd name="T34" fmla="*/ 54 w 224"/>
                <a:gd name="T35" fmla="*/ 78 h 176"/>
                <a:gd name="T36" fmla="*/ 50 w 224"/>
                <a:gd name="T37" fmla="*/ 82 h 176"/>
                <a:gd name="T38" fmla="*/ 28 w 224"/>
                <a:gd name="T39" fmla="*/ 82 h 176"/>
                <a:gd name="T40" fmla="*/ 24 w 224"/>
                <a:gd name="T41" fmla="*/ 80 h 176"/>
                <a:gd name="T42" fmla="*/ 22 w 224"/>
                <a:gd name="T43" fmla="*/ 70 h 176"/>
                <a:gd name="T44" fmla="*/ 18 w 224"/>
                <a:gd name="T45" fmla="*/ 68 h 176"/>
                <a:gd name="T46" fmla="*/ 0 w 224"/>
                <a:gd name="T47" fmla="*/ 82 h 176"/>
                <a:gd name="T48" fmla="*/ 20 w 224"/>
                <a:gd name="T49" fmla="*/ 160 h 176"/>
                <a:gd name="T50" fmla="*/ 38 w 224"/>
                <a:gd name="T51" fmla="*/ 172 h 176"/>
                <a:gd name="T52" fmla="*/ 70 w 224"/>
                <a:gd name="T53" fmla="*/ 172 h 176"/>
                <a:gd name="T54" fmla="*/ 100 w 224"/>
                <a:gd name="T55" fmla="*/ 164 h 176"/>
                <a:gd name="T56" fmla="*/ 128 w 224"/>
                <a:gd name="T57" fmla="*/ 160 h 176"/>
                <a:gd name="T58" fmla="*/ 146 w 224"/>
                <a:gd name="T59" fmla="*/ 150 h 176"/>
                <a:gd name="T60" fmla="*/ 154 w 224"/>
                <a:gd name="T61" fmla="*/ 142 h 176"/>
                <a:gd name="T62" fmla="*/ 166 w 224"/>
                <a:gd name="T63" fmla="*/ 126 h 176"/>
                <a:gd name="T64" fmla="*/ 186 w 224"/>
                <a:gd name="T65" fmla="*/ 104 h 176"/>
                <a:gd name="T66" fmla="*/ 190 w 224"/>
                <a:gd name="T67" fmla="*/ 96 h 176"/>
                <a:gd name="T68" fmla="*/ 198 w 224"/>
                <a:gd name="T69" fmla="*/ 88 h 176"/>
                <a:gd name="T70" fmla="*/ 202 w 224"/>
                <a:gd name="T71" fmla="*/ 84 h 176"/>
                <a:gd name="T72" fmla="*/ 212 w 224"/>
                <a:gd name="T73" fmla="*/ 76 h 176"/>
                <a:gd name="T74" fmla="*/ 216 w 224"/>
                <a:gd name="T75" fmla="*/ 70 h 176"/>
                <a:gd name="T76" fmla="*/ 222 w 224"/>
                <a:gd name="T77" fmla="*/ 58 h 176"/>
                <a:gd name="T78" fmla="*/ 216 w 224"/>
                <a:gd name="T79" fmla="*/ 52 h 176"/>
                <a:gd name="T80" fmla="*/ 214 w 224"/>
                <a:gd name="T81" fmla="*/ 44 h 176"/>
                <a:gd name="T82" fmla="*/ 210 w 224"/>
                <a:gd name="T83" fmla="*/ 32 h 176"/>
                <a:gd name="T84" fmla="*/ 210 w 224"/>
                <a:gd name="T85" fmla="*/ 26 h 176"/>
                <a:gd name="T86" fmla="*/ 208 w 224"/>
                <a:gd name="T87" fmla="*/ 8 h 176"/>
                <a:gd name="T88" fmla="*/ 176 w 224"/>
                <a:gd name="T89"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176">
                  <a:moveTo>
                    <a:pt x="176" y="0"/>
                  </a:moveTo>
                  <a:lnTo>
                    <a:pt x="174" y="4"/>
                  </a:lnTo>
                  <a:lnTo>
                    <a:pt x="170" y="6"/>
                  </a:lnTo>
                  <a:lnTo>
                    <a:pt x="166" y="8"/>
                  </a:lnTo>
                  <a:lnTo>
                    <a:pt x="164" y="10"/>
                  </a:lnTo>
                  <a:lnTo>
                    <a:pt x="162" y="10"/>
                  </a:lnTo>
                  <a:lnTo>
                    <a:pt x="160" y="14"/>
                  </a:lnTo>
                  <a:lnTo>
                    <a:pt x="158" y="16"/>
                  </a:lnTo>
                  <a:lnTo>
                    <a:pt x="152" y="18"/>
                  </a:lnTo>
                  <a:lnTo>
                    <a:pt x="148" y="20"/>
                  </a:lnTo>
                  <a:lnTo>
                    <a:pt x="146" y="20"/>
                  </a:lnTo>
                  <a:lnTo>
                    <a:pt x="144" y="22"/>
                  </a:lnTo>
                  <a:lnTo>
                    <a:pt x="140" y="24"/>
                  </a:lnTo>
                  <a:lnTo>
                    <a:pt x="136" y="28"/>
                  </a:lnTo>
                  <a:lnTo>
                    <a:pt x="134" y="34"/>
                  </a:lnTo>
                  <a:lnTo>
                    <a:pt x="132" y="38"/>
                  </a:lnTo>
                  <a:lnTo>
                    <a:pt x="130" y="42"/>
                  </a:lnTo>
                  <a:lnTo>
                    <a:pt x="128" y="46"/>
                  </a:lnTo>
                  <a:lnTo>
                    <a:pt x="128" y="48"/>
                  </a:lnTo>
                  <a:lnTo>
                    <a:pt x="124" y="48"/>
                  </a:lnTo>
                  <a:lnTo>
                    <a:pt x="122" y="46"/>
                  </a:lnTo>
                  <a:lnTo>
                    <a:pt x="120" y="44"/>
                  </a:lnTo>
                  <a:lnTo>
                    <a:pt x="118" y="44"/>
                  </a:lnTo>
                  <a:lnTo>
                    <a:pt x="114" y="40"/>
                  </a:lnTo>
                  <a:lnTo>
                    <a:pt x="110" y="40"/>
                  </a:lnTo>
                  <a:lnTo>
                    <a:pt x="106" y="40"/>
                  </a:lnTo>
                  <a:lnTo>
                    <a:pt x="102" y="42"/>
                  </a:lnTo>
                  <a:lnTo>
                    <a:pt x="100" y="42"/>
                  </a:lnTo>
                  <a:lnTo>
                    <a:pt x="98" y="44"/>
                  </a:lnTo>
                  <a:lnTo>
                    <a:pt x="98" y="46"/>
                  </a:lnTo>
                  <a:lnTo>
                    <a:pt x="96" y="50"/>
                  </a:lnTo>
                  <a:lnTo>
                    <a:pt x="94" y="52"/>
                  </a:lnTo>
                  <a:lnTo>
                    <a:pt x="94" y="54"/>
                  </a:lnTo>
                  <a:lnTo>
                    <a:pt x="94" y="56"/>
                  </a:lnTo>
                  <a:lnTo>
                    <a:pt x="88" y="62"/>
                  </a:lnTo>
                  <a:lnTo>
                    <a:pt x="80" y="66"/>
                  </a:lnTo>
                  <a:lnTo>
                    <a:pt x="74" y="68"/>
                  </a:lnTo>
                  <a:lnTo>
                    <a:pt x="70" y="68"/>
                  </a:lnTo>
                  <a:lnTo>
                    <a:pt x="66" y="68"/>
                  </a:lnTo>
                  <a:lnTo>
                    <a:pt x="64" y="68"/>
                  </a:lnTo>
                  <a:lnTo>
                    <a:pt x="62" y="64"/>
                  </a:lnTo>
                  <a:lnTo>
                    <a:pt x="64" y="62"/>
                  </a:lnTo>
                  <a:lnTo>
                    <a:pt x="66" y="58"/>
                  </a:lnTo>
                  <a:lnTo>
                    <a:pt x="66" y="58"/>
                  </a:lnTo>
                  <a:lnTo>
                    <a:pt x="68" y="56"/>
                  </a:lnTo>
                  <a:lnTo>
                    <a:pt x="68" y="50"/>
                  </a:lnTo>
                  <a:lnTo>
                    <a:pt x="66" y="44"/>
                  </a:lnTo>
                  <a:lnTo>
                    <a:pt x="64" y="38"/>
                  </a:lnTo>
                  <a:lnTo>
                    <a:pt x="60" y="36"/>
                  </a:lnTo>
                  <a:lnTo>
                    <a:pt x="58" y="34"/>
                  </a:lnTo>
                  <a:lnTo>
                    <a:pt x="56" y="32"/>
                  </a:lnTo>
                  <a:lnTo>
                    <a:pt x="54" y="32"/>
                  </a:lnTo>
                  <a:lnTo>
                    <a:pt x="54" y="78"/>
                  </a:lnTo>
                  <a:lnTo>
                    <a:pt x="54" y="78"/>
                  </a:lnTo>
                  <a:lnTo>
                    <a:pt x="54" y="80"/>
                  </a:lnTo>
                  <a:lnTo>
                    <a:pt x="52" y="80"/>
                  </a:lnTo>
                  <a:lnTo>
                    <a:pt x="50" y="82"/>
                  </a:lnTo>
                  <a:lnTo>
                    <a:pt x="46" y="82"/>
                  </a:lnTo>
                  <a:lnTo>
                    <a:pt x="38" y="82"/>
                  </a:lnTo>
                  <a:lnTo>
                    <a:pt x="28" y="82"/>
                  </a:lnTo>
                  <a:lnTo>
                    <a:pt x="26" y="82"/>
                  </a:lnTo>
                  <a:lnTo>
                    <a:pt x="26" y="82"/>
                  </a:lnTo>
                  <a:lnTo>
                    <a:pt x="24" y="80"/>
                  </a:lnTo>
                  <a:lnTo>
                    <a:pt x="24" y="80"/>
                  </a:lnTo>
                  <a:lnTo>
                    <a:pt x="22" y="76"/>
                  </a:lnTo>
                  <a:lnTo>
                    <a:pt x="22" y="70"/>
                  </a:lnTo>
                  <a:lnTo>
                    <a:pt x="20" y="70"/>
                  </a:lnTo>
                  <a:lnTo>
                    <a:pt x="20" y="68"/>
                  </a:lnTo>
                  <a:lnTo>
                    <a:pt x="18" y="68"/>
                  </a:lnTo>
                  <a:lnTo>
                    <a:pt x="16" y="68"/>
                  </a:lnTo>
                  <a:lnTo>
                    <a:pt x="12" y="78"/>
                  </a:lnTo>
                  <a:lnTo>
                    <a:pt x="0" y="82"/>
                  </a:lnTo>
                  <a:lnTo>
                    <a:pt x="8" y="110"/>
                  </a:lnTo>
                  <a:lnTo>
                    <a:pt x="20" y="126"/>
                  </a:lnTo>
                  <a:lnTo>
                    <a:pt x="20" y="160"/>
                  </a:lnTo>
                  <a:lnTo>
                    <a:pt x="20" y="162"/>
                  </a:lnTo>
                  <a:lnTo>
                    <a:pt x="28" y="168"/>
                  </a:lnTo>
                  <a:lnTo>
                    <a:pt x="38" y="172"/>
                  </a:lnTo>
                  <a:lnTo>
                    <a:pt x="56" y="176"/>
                  </a:lnTo>
                  <a:lnTo>
                    <a:pt x="60" y="176"/>
                  </a:lnTo>
                  <a:lnTo>
                    <a:pt x="70" y="172"/>
                  </a:lnTo>
                  <a:lnTo>
                    <a:pt x="82" y="166"/>
                  </a:lnTo>
                  <a:lnTo>
                    <a:pt x="92" y="164"/>
                  </a:lnTo>
                  <a:lnTo>
                    <a:pt x="100" y="164"/>
                  </a:lnTo>
                  <a:lnTo>
                    <a:pt x="104" y="164"/>
                  </a:lnTo>
                  <a:lnTo>
                    <a:pt x="116" y="164"/>
                  </a:lnTo>
                  <a:lnTo>
                    <a:pt x="128" y="160"/>
                  </a:lnTo>
                  <a:lnTo>
                    <a:pt x="142" y="154"/>
                  </a:lnTo>
                  <a:lnTo>
                    <a:pt x="144" y="152"/>
                  </a:lnTo>
                  <a:lnTo>
                    <a:pt x="146" y="150"/>
                  </a:lnTo>
                  <a:lnTo>
                    <a:pt x="148" y="148"/>
                  </a:lnTo>
                  <a:lnTo>
                    <a:pt x="152" y="144"/>
                  </a:lnTo>
                  <a:lnTo>
                    <a:pt x="154" y="142"/>
                  </a:lnTo>
                  <a:lnTo>
                    <a:pt x="156" y="138"/>
                  </a:lnTo>
                  <a:lnTo>
                    <a:pt x="158" y="136"/>
                  </a:lnTo>
                  <a:lnTo>
                    <a:pt x="166" y="126"/>
                  </a:lnTo>
                  <a:lnTo>
                    <a:pt x="174" y="116"/>
                  </a:lnTo>
                  <a:lnTo>
                    <a:pt x="182" y="108"/>
                  </a:lnTo>
                  <a:lnTo>
                    <a:pt x="186" y="104"/>
                  </a:lnTo>
                  <a:lnTo>
                    <a:pt x="186" y="102"/>
                  </a:lnTo>
                  <a:lnTo>
                    <a:pt x="188" y="100"/>
                  </a:lnTo>
                  <a:lnTo>
                    <a:pt x="190" y="96"/>
                  </a:lnTo>
                  <a:lnTo>
                    <a:pt x="194" y="94"/>
                  </a:lnTo>
                  <a:lnTo>
                    <a:pt x="196" y="90"/>
                  </a:lnTo>
                  <a:lnTo>
                    <a:pt x="198" y="88"/>
                  </a:lnTo>
                  <a:lnTo>
                    <a:pt x="198" y="86"/>
                  </a:lnTo>
                  <a:lnTo>
                    <a:pt x="200" y="86"/>
                  </a:lnTo>
                  <a:lnTo>
                    <a:pt x="202" y="84"/>
                  </a:lnTo>
                  <a:lnTo>
                    <a:pt x="206" y="82"/>
                  </a:lnTo>
                  <a:lnTo>
                    <a:pt x="208" y="80"/>
                  </a:lnTo>
                  <a:lnTo>
                    <a:pt x="212" y="76"/>
                  </a:lnTo>
                  <a:lnTo>
                    <a:pt x="214" y="74"/>
                  </a:lnTo>
                  <a:lnTo>
                    <a:pt x="216" y="72"/>
                  </a:lnTo>
                  <a:lnTo>
                    <a:pt x="216" y="70"/>
                  </a:lnTo>
                  <a:lnTo>
                    <a:pt x="218" y="68"/>
                  </a:lnTo>
                  <a:lnTo>
                    <a:pt x="220" y="62"/>
                  </a:lnTo>
                  <a:lnTo>
                    <a:pt x="222" y="58"/>
                  </a:lnTo>
                  <a:lnTo>
                    <a:pt x="224" y="54"/>
                  </a:lnTo>
                  <a:lnTo>
                    <a:pt x="224" y="52"/>
                  </a:lnTo>
                  <a:lnTo>
                    <a:pt x="216" y="52"/>
                  </a:lnTo>
                  <a:lnTo>
                    <a:pt x="214" y="52"/>
                  </a:lnTo>
                  <a:lnTo>
                    <a:pt x="214" y="48"/>
                  </a:lnTo>
                  <a:lnTo>
                    <a:pt x="214" y="44"/>
                  </a:lnTo>
                  <a:lnTo>
                    <a:pt x="214" y="40"/>
                  </a:lnTo>
                  <a:lnTo>
                    <a:pt x="212" y="36"/>
                  </a:lnTo>
                  <a:lnTo>
                    <a:pt x="210" y="32"/>
                  </a:lnTo>
                  <a:lnTo>
                    <a:pt x="208" y="30"/>
                  </a:lnTo>
                  <a:lnTo>
                    <a:pt x="208" y="30"/>
                  </a:lnTo>
                  <a:lnTo>
                    <a:pt x="210" y="26"/>
                  </a:lnTo>
                  <a:lnTo>
                    <a:pt x="210" y="20"/>
                  </a:lnTo>
                  <a:lnTo>
                    <a:pt x="208" y="14"/>
                  </a:lnTo>
                  <a:lnTo>
                    <a:pt x="208" y="8"/>
                  </a:lnTo>
                  <a:lnTo>
                    <a:pt x="204" y="4"/>
                  </a:lnTo>
                  <a:lnTo>
                    <a:pt x="202" y="0"/>
                  </a:lnTo>
                  <a:lnTo>
                    <a:pt x="176" y="0"/>
                  </a:lnTo>
                </a:path>
              </a:pathLst>
            </a:custGeom>
            <a:grpFill/>
            <a:ln w="6350">
              <a:solidFill>
                <a:schemeClr val="bg1"/>
              </a:solidFill>
              <a:prstDash val="solid"/>
              <a:round/>
              <a:headEnd/>
              <a:tailEnd/>
            </a:ln>
          </p:spPr>
          <p:txBody>
            <a:bodyPr/>
            <a:lstStyle/>
            <a:p>
              <a:endParaRPr lang="ru-RU"/>
            </a:p>
          </p:txBody>
        </p:sp>
        <p:sp>
          <p:nvSpPr>
            <p:cNvPr id="114" name="Freeform 301">
              <a:extLst>
                <a:ext uri="{FF2B5EF4-FFF2-40B4-BE49-F238E27FC236}">
                  <a16:creationId xmlns:a16="http://schemas.microsoft.com/office/drawing/2014/main" id="{11EB5FA9-8D42-4B5C-9102-3F50923075E5}"/>
                </a:ext>
              </a:extLst>
            </p:cNvPr>
            <p:cNvSpPr>
              <a:spLocks/>
            </p:cNvSpPr>
            <p:nvPr/>
          </p:nvSpPr>
          <p:spPr bwMode="gray">
            <a:xfrm>
              <a:off x="1247" y="3454"/>
              <a:ext cx="14" cy="28"/>
            </a:xfrm>
            <a:custGeom>
              <a:avLst/>
              <a:gdLst>
                <a:gd name="T0" fmla="*/ 4 w 14"/>
                <a:gd name="T1" fmla="*/ 2 h 28"/>
                <a:gd name="T2" fmla="*/ 4 w 14"/>
                <a:gd name="T3" fmla="*/ 2 h 28"/>
                <a:gd name="T4" fmla="*/ 6 w 14"/>
                <a:gd name="T5" fmla="*/ 2 h 28"/>
                <a:gd name="T6" fmla="*/ 6 w 14"/>
                <a:gd name="T7" fmla="*/ 0 h 28"/>
                <a:gd name="T8" fmla="*/ 6 w 14"/>
                <a:gd name="T9" fmla="*/ 2 h 28"/>
                <a:gd name="T10" fmla="*/ 8 w 14"/>
                <a:gd name="T11" fmla="*/ 2 h 28"/>
                <a:gd name="T12" fmla="*/ 8 w 14"/>
                <a:gd name="T13" fmla="*/ 4 h 28"/>
                <a:gd name="T14" fmla="*/ 10 w 14"/>
                <a:gd name="T15" fmla="*/ 6 h 28"/>
                <a:gd name="T16" fmla="*/ 12 w 14"/>
                <a:gd name="T17" fmla="*/ 10 h 28"/>
                <a:gd name="T18" fmla="*/ 12 w 14"/>
                <a:gd name="T19" fmla="*/ 14 h 28"/>
                <a:gd name="T20" fmla="*/ 14 w 14"/>
                <a:gd name="T21" fmla="*/ 22 h 28"/>
                <a:gd name="T22" fmla="*/ 12 w 14"/>
                <a:gd name="T23" fmla="*/ 24 h 28"/>
                <a:gd name="T24" fmla="*/ 12 w 14"/>
                <a:gd name="T25" fmla="*/ 24 h 28"/>
                <a:gd name="T26" fmla="*/ 10 w 14"/>
                <a:gd name="T27" fmla="*/ 26 h 28"/>
                <a:gd name="T28" fmla="*/ 6 w 14"/>
                <a:gd name="T29" fmla="*/ 28 h 28"/>
                <a:gd name="T30" fmla="*/ 4 w 14"/>
                <a:gd name="T31" fmla="*/ 26 h 28"/>
                <a:gd name="T32" fmla="*/ 2 w 14"/>
                <a:gd name="T33" fmla="*/ 24 h 28"/>
                <a:gd name="T34" fmla="*/ 2 w 14"/>
                <a:gd name="T35" fmla="*/ 22 h 28"/>
                <a:gd name="T36" fmla="*/ 0 w 14"/>
                <a:gd name="T37" fmla="*/ 18 h 28"/>
                <a:gd name="T38" fmla="*/ 0 w 14"/>
                <a:gd name="T39" fmla="*/ 14 h 28"/>
                <a:gd name="T40" fmla="*/ 0 w 14"/>
                <a:gd name="T41" fmla="*/ 8 h 28"/>
                <a:gd name="T42" fmla="*/ 4 w 14"/>
                <a:gd name="T43"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8">
                  <a:moveTo>
                    <a:pt x="4" y="2"/>
                  </a:moveTo>
                  <a:lnTo>
                    <a:pt x="4" y="2"/>
                  </a:lnTo>
                  <a:lnTo>
                    <a:pt x="6" y="2"/>
                  </a:lnTo>
                  <a:lnTo>
                    <a:pt x="6" y="0"/>
                  </a:lnTo>
                  <a:lnTo>
                    <a:pt x="6" y="2"/>
                  </a:lnTo>
                  <a:lnTo>
                    <a:pt x="8" y="2"/>
                  </a:lnTo>
                  <a:lnTo>
                    <a:pt x="8" y="4"/>
                  </a:lnTo>
                  <a:lnTo>
                    <a:pt x="10" y="6"/>
                  </a:lnTo>
                  <a:lnTo>
                    <a:pt x="12" y="10"/>
                  </a:lnTo>
                  <a:lnTo>
                    <a:pt x="12" y="14"/>
                  </a:lnTo>
                  <a:lnTo>
                    <a:pt x="14" y="22"/>
                  </a:lnTo>
                  <a:lnTo>
                    <a:pt x="12" y="24"/>
                  </a:lnTo>
                  <a:lnTo>
                    <a:pt x="12" y="24"/>
                  </a:lnTo>
                  <a:lnTo>
                    <a:pt x="10" y="26"/>
                  </a:lnTo>
                  <a:lnTo>
                    <a:pt x="6" y="28"/>
                  </a:lnTo>
                  <a:lnTo>
                    <a:pt x="4" y="26"/>
                  </a:lnTo>
                  <a:lnTo>
                    <a:pt x="2" y="24"/>
                  </a:lnTo>
                  <a:lnTo>
                    <a:pt x="2" y="22"/>
                  </a:lnTo>
                  <a:lnTo>
                    <a:pt x="0" y="18"/>
                  </a:lnTo>
                  <a:lnTo>
                    <a:pt x="0" y="14"/>
                  </a:lnTo>
                  <a:lnTo>
                    <a:pt x="0" y="8"/>
                  </a:lnTo>
                  <a:lnTo>
                    <a:pt x="4" y="2"/>
                  </a:lnTo>
                </a:path>
              </a:pathLst>
            </a:custGeom>
            <a:grpFill/>
            <a:ln w="6350">
              <a:solidFill>
                <a:schemeClr val="bg1"/>
              </a:solidFill>
              <a:prstDash val="solid"/>
              <a:round/>
              <a:headEnd/>
              <a:tailEnd/>
            </a:ln>
          </p:spPr>
          <p:txBody>
            <a:bodyPr/>
            <a:lstStyle/>
            <a:p>
              <a:endParaRPr lang="ru-RU"/>
            </a:p>
          </p:txBody>
        </p:sp>
        <p:sp>
          <p:nvSpPr>
            <p:cNvPr id="115" name="Freeform 302">
              <a:extLst>
                <a:ext uri="{FF2B5EF4-FFF2-40B4-BE49-F238E27FC236}">
                  <a16:creationId xmlns:a16="http://schemas.microsoft.com/office/drawing/2014/main" id="{B78B63E2-61FE-43C1-8EB4-07680C7C5E5B}"/>
                </a:ext>
              </a:extLst>
            </p:cNvPr>
            <p:cNvSpPr>
              <a:spLocks/>
            </p:cNvSpPr>
            <p:nvPr/>
          </p:nvSpPr>
          <p:spPr bwMode="gray">
            <a:xfrm>
              <a:off x="1189" y="3500"/>
              <a:ext cx="22" cy="26"/>
            </a:xfrm>
            <a:custGeom>
              <a:avLst/>
              <a:gdLst>
                <a:gd name="T0" fmla="*/ 0 w 22"/>
                <a:gd name="T1" fmla="*/ 12 h 26"/>
                <a:gd name="T2" fmla="*/ 4 w 22"/>
                <a:gd name="T3" fmla="*/ 6 h 26"/>
                <a:gd name="T4" fmla="*/ 4 w 22"/>
                <a:gd name="T5" fmla="*/ 6 h 26"/>
                <a:gd name="T6" fmla="*/ 4 w 22"/>
                <a:gd name="T7" fmla="*/ 6 h 26"/>
                <a:gd name="T8" fmla="*/ 4 w 22"/>
                <a:gd name="T9" fmla="*/ 4 h 26"/>
                <a:gd name="T10" fmla="*/ 6 w 22"/>
                <a:gd name="T11" fmla="*/ 2 h 26"/>
                <a:gd name="T12" fmla="*/ 8 w 22"/>
                <a:gd name="T13" fmla="*/ 2 h 26"/>
                <a:gd name="T14" fmla="*/ 12 w 22"/>
                <a:gd name="T15" fmla="*/ 0 h 26"/>
                <a:gd name="T16" fmla="*/ 22 w 22"/>
                <a:gd name="T17" fmla="*/ 8 h 26"/>
                <a:gd name="T18" fmla="*/ 16 w 22"/>
                <a:gd name="T19" fmla="*/ 18 h 26"/>
                <a:gd name="T20" fmla="*/ 14 w 22"/>
                <a:gd name="T21" fmla="*/ 20 h 26"/>
                <a:gd name="T22" fmla="*/ 14 w 22"/>
                <a:gd name="T23" fmla="*/ 22 h 26"/>
                <a:gd name="T24" fmla="*/ 12 w 22"/>
                <a:gd name="T25" fmla="*/ 24 h 26"/>
                <a:gd name="T26" fmla="*/ 12 w 22"/>
                <a:gd name="T27" fmla="*/ 26 h 26"/>
                <a:gd name="T28" fmla="*/ 8 w 22"/>
                <a:gd name="T29" fmla="*/ 26 h 26"/>
                <a:gd name="T30" fmla="*/ 0 w 22"/>
                <a:gd name="T31"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26">
                  <a:moveTo>
                    <a:pt x="0" y="12"/>
                  </a:moveTo>
                  <a:lnTo>
                    <a:pt x="4" y="6"/>
                  </a:lnTo>
                  <a:lnTo>
                    <a:pt x="4" y="6"/>
                  </a:lnTo>
                  <a:lnTo>
                    <a:pt x="4" y="6"/>
                  </a:lnTo>
                  <a:lnTo>
                    <a:pt x="4" y="4"/>
                  </a:lnTo>
                  <a:lnTo>
                    <a:pt x="6" y="2"/>
                  </a:lnTo>
                  <a:lnTo>
                    <a:pt x="8" y="2"/>
                  </a:lnTo>
                  <a:lnTo>
                    <a:pt x="12" y="0"/>
                  </a:lnTo>
                  <a:lnTo>
                    <a:pt x="22" y="8"/>
                  </a:lnTo>
                  <a:lnTo>
                    <a:pt x="16" y="18"/>
                  </a:lnTo>
                  <a:lnTo>
                    <a:pt x="14" y="20"/>
                  </a:lnTo>
                  <a:lnTo>
                    <a:pt x="14" y="22"/>
                  </a:lnTo>
                  <a:lnTo>
                    <a:pt x="12" y="24"/>
                  </a:lnTo>
                  <a:lnTo>
                    <a:pt x="12" y="26"/>
                  </a:lnTo>
                  <a:lnTo>
                    <a:pt x="8" y="26"/>
                  </a:lnTo>
                  <a:lnTo>
                    <a:pt x="0" y="12"/>
                  </a:lnTo>
                </a:path>
              </a:pathLst>
            </a:custGeom>
            <a:grpFill/>
            <a:ln w="6350">
              <a:solidFill>
                <a:schemeClr val="bg1"/>
              </a:solidFill>
              <a:prstDash val="solid"/>
              <a:round/>
              <a:headEnd/>
              <a:tailEnd/>
            </a:ln>
          </p:spPr>
          <p:txBody>
            <a:bodyPr/>
            <a:lstStyle/>
            <a:p>
              <a:endParaRPr lang="ru-RU"/>
            </a:p>
          </p:txBody>
        </p:sp>
        <p:sp>
          <p:nvSpPr>
            <p:cNvPr id="116" name="Freeform 303">
              <a:extLst>
                <a:ext uri="{FF2B5EF4-FFF2-40B4-BE49-F238E27FC236}">
                  <a16:creationId xmlns:a16="http://schemas.microsoft.com/office/drawing/2014/main" id="{CF745D65-5F20-4D81-80B1-992C4BED9C9B}"/>
                </a:ext>
              </a:extLst>
            </p:cNvPr>
            <p:cNvSpPr>
              <a:spLocks/>
            </p:cNvSpPr>
            <p:nvPr/>
          </p:nvSpPr>
          <p:spPr bwMode="gray">
            <a:xfrm>
              <a:off x="1177" y="3328"/>
              <a:ext cx="100" cy="96"/>
            </a:xfrm>
            <a:custGeom>
              <a:avLst/>
              <a:gdLst>
                <a:gd name="T0" fmla="*/ 18 w 100"/>
                <a:gd name="T1" fmla="*/ 26 h 96"/>
                <a:gd name="T2" fmla="*/ 34 w 100"/>
                <a:gd name="T3" fmla="*/ 16 h 96"/>
                <a:gd name="T4" fmla="*/ 36 w 100"/>
                <a:gd name="T5" fmla="*/ 10 h 96"/>
                <a:gd name="T6" fmla="*/ 78 w 100"/>
                <a:gd name="T7" fmla="*/ 8 h 96"/>
                <a:gd name="T8" fmla="*/ 100 w 100"/>
                <a:gd name="T9" fmla="*/ 18 h 96"/>
                <a:gd name="T10" fmla="*/ 100 w 100"/>
                <a:gd name="T11" fmla="*/ 48 h 96"/>
                <a:gd name="T12" fmla="*/ 90 w 100"/>
                <a:gd name="T13" fmla="*/ 76 h 96"/>
                <a:gd name="T14" fmla="*/ 72 w 100"/>
                <a:gd name="T15" fmla="*/ 92 h 96"/>
                <a:gd name="T16" fmla="*/ 42 w 100"/>
                <a:gd name="T17" fmla="*/ 96 h 96"/>
                <a:gd name="T18" fmla="*/ 40 w 100"/>
                <a:gd name="T19" fmla="*/ 94 h 96"/>
                <a:gd name="T20" fmla="*/ 34 w 100"/>
                <a:gd name="T21" fmla="*/ 88 h 96"/>
                <a:gd name="T22" fmla="*/ 32 w 100"/>
                <a:gd name="T23" fmla="*/ 88 h 96"/>
                <a:gd name="T24" fmla="*/ 28 w 100"/>
                <a:gd name="T25" fmla="*/ 86 h 96"/>
                <a:gd name="T26" fmla="*/ 26 w 100"/>
                <a:gd name="T27" fmla="*/ 80 h 96"/>
                <a:gd name="T28" fmla="*/ 20 w 100"/>
                <a:gd name="T29" fmla="*/ 74 h 96"/>
                <a:gd name="T30" fmla="*/ 20 w 100"/>
                <a:gd name="T31" fmla="*/ 74 h 96"/>
                <a:gd name="T32" fmla="*/ 18 w 100"/>
                <a:gd name="T33" fmla="*/ 68 h 96"/>
                <a:gd name="T34" fmla="*/ 12 w 100"/>
                <a:gd name="T35" fmla="*/ 58 h 96"/>
                <a:gd name="T36" fmla="*/ 4 w 100"/>
                <a:gd name="T37" fmla="*/ 46 h 96"/>
                <a:gd name="T38" fmla="*/ 0 w 100"/>
                <a:gd name="T39" fmla="*/ 28 h 96"/>
                <a:gd name="T40" fmla="*/ 2 w 100"/>
                <a:gd name="T41" fmla="*/ 38 h 96"/>
                <a:gd name="T42" fmla="*/ 6 w 100"/>
                <a:gd name="T43" fmla="*/ 50 h 96"/>
                <a:gd name="T44" fmla="*/ 10 w 100"/>
                <a:gd name="T45" fmla="*/ 56 h 96"/>
                <a:gd name="T46" fmla="*/ 12 w 100"/>
                <a:gd name="T47" fmla="*/ 58 h 96"/>
                <a:gd name="T48" fmla="*/ 16 w 100"/>
                <a:gd name="T49" fmla="*/ 64 h 96"/>
                <a:gd name="T50" fmla="*/ 20 w 100"/>
                <a:gd name="T51" fmla="*/ 72 h 96"/>
                <a:gd name="T52" fmla="*/ 20 w 100"/>
                <a:gd name="T53" fmla="*/ 74 h 96"/>
                <a:gd name="T54" fmla="*/ 26 w 100"/>
                <a:gd name="T55" fmla="*/ 80 h 96"/>
                <a:gd name="T56" fmla="*/ 28 w 100"/>
                <a:gd name="T57" fmla="*/ 86 h 96"/>
                <a:gd name="T58" fmla="*/ 32 w 100"/>
                <a:gd name="T59" fmla="*/ 88 h 96"/>
                <a:gd name="T60" fmla="*/ 34 w 100"/>
                <a:gd name="T61" fmla="*/ 88 h 96"/>
                <a:gd name="T62" fmla="*/ 40 w 100"/>
                <a:gd name="T63" fmla="*/ 94 h 96"/>
                <a:gd name="T64" fmla="*/ 42 w 100"/>
                <a:gd name="T65"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 h="96">
                  <a:moveTo>
                    <a:pt x="0" y="26"/>
                  </a:moveTo>
                  <a:lnTo>
                    <a:pt x="18" y="26"/>
                  </a:lnTo>
                  <a:lnTo>
                    <a:pt x="30" y="22"/>
                  </a:lnTo>
                  <a:lnTo>
                    <a:pt x="34" y="16"/>
                  </a:lnTo>
                  <a:lnTo>
                    <a:pt x="36" y="12"/>
                  </a:lnTo>
                  <a:lnTo>
                    <a:pt x="36" y="10"/>
                  </a:lnTo>
                  <a:lnTo>
                    <a:pt x="78" y="0"/>
                  </a:lnTo>
                  <a:lnTo>
                    <a:pt x="78" y="8"/>
                  </a:lnTo>
                  <a:lnTo>
                    <a:pt x="88" y="12"/>
                  </a:lnTo>
                  <a:lnTo>
                    <a:pt x="100" y="18"/>
                  </a:lnTo>
                  <a:lnTo>
                    <a:pt x="98" y="32"/>
                  </a:lnTo>
                  <a:lnTo>
                    <a:pt x="100" y="48"/>
                  </a:lnTo>
                  <a:lnTo>
                    <a:pt x="98" y="64"/>
                  </a:lnTo>
                  <a:lnTo>
                    <a:pt x="90" y="76"/>
                  </a:lnTo>
                  <a:lnTo>
                    <a:pt x="78" y="86"/>
                  </a:lnTo>
                  <a:lnTo>
                    <a:pt x="72" y="92"/>
                  </a:lnTo>
                  <a:lnTo>
                    <a:pt x="70" y="96"/>
                  </a:lnTo>
                  <a:lnTo>
                    <a:pt x="42" y="96"/>
                  </a:lnTo>
                  <a:lnTo>
                    <a:pt x="42" y="96"/>
                  </a:lnTo>
                  <a:lnTo>
                    <a:pt x="40" y="94"/>
                  </a:lnTo>
                  <a:lnTo>
                    <a:pt x="38" y="90"/>
                  </a:lnTo>
                  <a:lnTo>
                    <a:pt x="34" y="88"/>
                  </a:lnTo>
                  <a:lnTo>
                    <a:pt x="34" y="88"/>
                  </a:lnTo>
                  <a:lnTo>
                    <a:pt x="32" y="88"/>
                  </a:lnTo>
                  <a:lnTo>
                    <a:pt x="30" y="88"/>
                  </a:lnTo>
                  <a:lnTo>
                    <a:pt x="28" y="86"/>
                  </a:lnTo>
                  <a:lnTo>
                    <a:pt x="26" y="84"/>
                  </a:lnTo>
                  <a:lnTo>
                    <a:pt x="26" y="80"/>
                  </a:lnTo>
                  <a:lnTo>
                    <a:pt x="24" y="76"/>
                  </a:lnTo>
                  <a:lnTo>
                    <a:pt x="20" y="74"/>
                  </a:lnTo>
                  <a:lnTo>
                    <a:pt x="20" y="74"/>
                  </a:lnTo>
                  <a:lnTo>
                    <a:pt x="20" y="74"/>
                  </a:lnTo>
                  <a:lnTo>
                    <a:pt x="20" y="72"/>
                  </a:lnTo>
                  <a:lnTo>
                    <a:pt x="18" y="68"/>
                  </a:lnTo>
                  <a:lnTo>
                    <a:pt x="16" y="64"/>
                  </a:lnTo>
                  <a:lnTo>
                    <a:pt x="12" y="58"/>
                  </a:lnTo>
                  <a:lnTo>
                    <a:pt x="8" y="52"/>
                  </a:lnTo>
                  <a:lnTo>
                    <a:pt x="4" y="46"/>
                  </a:lnTo>
                  <a:lnTo>
                    <a:pt x="0" y="26"/>
                  </a:lnTo>
                  <a:lnTo>
                    <a:pt x="0" y="28"/>
                  </a:lnTo>
                  <a:lnTo>
                    <a:pt x="2" y="32"/>
                  </a:lnTo>
                  <a:lnTo>
                    <a:pt x="2" y="38"/>
                  </a:lnTo>
                  <a:lnTo>
                    <a:pt x="4" y="44"/>
                  </a:lnTo>
                  <a:lnTo>
                    <a:pt x="6" y="50"/>
                  </a:lnTo>
                  <a:lnTo>
                    <a:pt x="8" y="54"/>
                  </a:lnTo>
                  <a:lnTo>
                    <a:pt x="10" y="56"/>
                  </a:lnTo>
                  <a:lnTo>
                    <a:pt x="10" y="56"/>
                  </a:lnTo>
                  <a:lnTo>
                    <a:pt x="12" y="58"/>
                  </a:lnTo>
                  <a:lnTo>
                    <a:pt x="14" y="62"/>
                  </a:lnTo>
                  <a:lnTo>
                    <a:pt x="16" y="64"/>
                  </a:lnTo>
                  <a:lnTo>
                    <a:pt x="18" y="68"/>
                  </a:lnTo>
                  <a:lnTo>
                    <a:pt x="20" y="72"/>
                  </a:lnTo>
                  <a:lnTo>
                    <a:pt x="20" y="74"/>
                  </a:lnTo>
                  <a:lnTo>
                    <a:pt x="20" y="74"/>
                  </a:lnTo>
                  <a:lnTo>
                    <a:pt x="24" y="76"/>
                  </a:lnTo>
                  <a:lnTo>
                    <a:pt x="26" y="80"/>
                  </a:lnTo>
                  <a:lnTo>
                    <a:pt x="28" y="84"/>
                  </a:lnTo>
                  <a:lnTo>
                    <a:pt x="28" y="86"/>
                  </a:lnTo>
                  <a:lnTo>
                    <a:pt x="30" y="88"/>
                  </a:lnTo>
                  <a:lnTo>
                    <a:pt x="32" y="88"/>
                  </a:lnTo>
                  <a:lnTo>
                    <a:pt x="34" y="88"/>
                  </a:lnTo>
                  <a:lnTo>
                    <a:pt x="34" y="88"/>
                  </a:lnTo>
                  <a:lnTo>
                    <a:pt x="38" y="90"/>
                  </a:lnTo>
                  <a:lnTo>
                    <a:pt x="40" y="94"/>
                  </a:lnTo>
                  <a:lnTo>
                    <a:pt x="42" y="96"/>
                  </a:lnTo>
                  <a:lnTo>
                    <a:pt x="42" y="96"/>
                  </a:lnTo>
                </a:path>
              </a:pathLst>
            </a:custGeom>
            <a:grpFill/>
            <a:ln w="6350">
              <a:solidFill>
                <a:schemeClr val="bg1"/>
              </a:solidFill>
              <a:prstDash val="solid"/>
              <a:round/>
              <a:headEnd/>
              <a:tailEnd/>
            </a:ln>
          </p:spPr>
          <p:txBody>
            <a:bodyPr/>
            <a:lstStyle/>
            <a:p>
              <a:endParaRPr lang="ru-RU"/>
            </a:p>
          </p:txBody>
        </p:sp>
        <p:sp>
          <p:nvSpPr>
            <p:cNvPr id="117" name="Freeform 304">
              <a:extLst>
                <a:ext uri="{FF2B5EF4-FFF2-40B4-BE49-F238E27FC236}">
                  <a16:creationId xmlns:a16="http://schemas.microsoft.com/office/drawing/2014/main" id="{0F570FD2-E4F1-49CE-858B-BED40C8FC35C}"/>
                </a:ext>
              </a:extLst>
            </p:cNvPr>
            <p:cNvSpPr>
              <a:spLocks/>
            </p:cNvSpPr>
            <p:nvPr/>
          </p:nvSpPr>
          <p:spPr bwMode="gray">
            <a:xfrm>
              <a:off x="681" y="2768"/>
              <a:ext cx="210" cy="200"/>
            </a:xfrm>
            <a:custGeom>
              <a:avLst/>
              <a:gdLst>
                <a:gd name="T0" fmla="*/ 74 w 210"/>
                <a:gd name="T1" fmla="*/ 0 h 200"/>
                <a:gd name="T2" fmla="*/ 74 w 210"/>
                <a:gd name="T3" fmla="*/ 0 h 200"/>
                <a:gd name="T4" fmla="*/ 72 w 210"/>
                <a:gd name="T5" fmla="*/ 2 h 200"/>
                <a:gd name="T6" fmla="*/ 78 w 210"/>
                <a:gd name="T7" fmla="*/ 114 h 200"/>
                <a:gd name="T8" fmla="*/ 80 w 210"/>
                <a:gd name="T9" fmla="*/ 120 h 200"/>
                <a:gd name="T10" fmla="*/ 82 w 210"/>
                <a:gd name="T11" fmla="*/ 128 h 200"/>
                <a:gd name="T12" fmla="*/ 24 w 210"/>
                <a:gd name="T13" fmla="*/ 130 h 200"/>
                <a:gd name="T14" fmla="*/ 22 w 210"/>
                <a:gd name="T15" fmla="*/ 132 h 200"/>
                <a:gd name="T16" fmla="*/ 18 w 210"/>
                <a:gd name="T17" fmla="*/ 134 h 200"/>
                <a:gd name="T18" fmla="*/ 16 w 210"/>
                <a:gd name="T19" fmla="*/ 132 h 200"/>
                <a:gd name="T20" fmla="*/ 14 w 210"/>
                <a:gd name="T21" fmla="*/ 132 h 200"/>
                <a:gd name="T22" fmla="*/ 12 w 210"/>
                <a:gd name="T23" fmla="*/ 136 h 200"/>
                <a:gd name="T24" fmla="*/ 12 w 210"/>
                <a:gd name="T25" fmla="*/ 140 h 200"/>
                <a:gd name="T26" fmla="*/ 10 w 210"/>
                <a:gd name="T27" fmla="*/ 144 h 200"/>
                <a:gd name="T28" fmla="*/ 8 w 210"/>
                <a:gd name="T29" fmla="*/ 146 h 200"/>
                <a:gd name="T30" fmla="*/ 6 w 210"/>
                <a:gd name="T31" fmla="*/ 150 h 200"/>
                <a:gd name="T32" fmla="*/ 2 w 210"/>
                <a:gd name="T33" fmla="*/ 154 h 200"/>
                <a:gd name="T34" fmla="*/ 0 w 210"/>
                <a:gd name="T35" fmla="*/ 156 h 200"/>
                <a:gd name="T36" fmla="*/ 0 w 210"/>
                <a:gd name="T37" fmla="*/ 164 h 200"/>
                <a:gd name="T38" fmla="*/ 2 w 210"/>
                <a:gd name="T39" fmla="*/ 172 h 200"/>
                <a:gd name="T40" fmla="*/ 2 w 210"/>
                <a:gd name="T41" fmla="*/ 174 h 200"/>
                <a:gd name="T42" fmla="*/ 4 w 210"/>
                <a:gd name="T43" fmla="*/ 176 h 200"/>
                <a:gd name="T44" fmla="*/ 10 w 210"/>
                <a:gd name="T45" fmla="*/ 178 h 200"/>
                <a:gd name="T46" fmla="*/ 14 w 210"/>
                <a:gd name="T47" fmla="*/ 180 h 200"/>
                <a:gd name="T48" fmla="*/ 22 w 210"/>
                <a:gd name="T49" fmla="*/ 182 h 200"/>
                <a:gd name="T50" fmla="*/ 24 w 210"/>
                <a:gd name="T51" fmla="*/ 182 h 200"/>
                <a:gd name="T52" fmla="*/ 30 w 210"/>
                <a:gd name="T53" fmla="*/ 182 h 200"/>
                <a:gd name="T54" fmla="*/ 30 w 210"/>
                <a:gd name="T55" fmla="*/ 176 h 200"/>
                <a:gd name="T56" fmla="*/ 32 w 210"/>
                <a:gd name="T57" fmla="*/ 176 h 200"/>
                <a:gd name="T58" fmla="*/ 38 w 210"/>
                <a:gd name="T59" fmla="*/ 174 h 200"/>
                <a:gd name="T60" fmla="*/ 44 w 210"/>
                <a:gd name="T61" fmla="*/ 178 h 200"/>
                <a:gd name="T62" fmla="*/ 44 w 210"/>
                <a:gd name="T63" fmla="*/ 182 h 200"/>
                <a:gd name="T64" fmla="*/ 48 w 210"/>
                <a:gd name="T65" fmla="*/ 190 h 200"/>
                <a:gd name="T66" fmla="*/ 56 w 210"/>
                <a:gd name="T67" fmla="*/ 198 h 200"/>
                <a:gd name="T68" fmla="*/ 60 w 210"/>
                <a:gd name="T69" fmla="*/ 200 h 200"/>
                <a:gd name="T70" fmla="*/ 70 w 210"/>
                <a:gd name="T71" fmla="*/ 198 h 200"/>
                <a:gd name="T72" fmla="*/ 74 w 210"/>
                <a:gd name="T73" fmla="*/ 196 h 200"/>
                <a:gd name="T74" fmla="*/ 78 w 210"/>
                <a:gd name="T75" fmla="*/ 192 h 200"/>
                <a:gd name="T76" fmla="*/ 84 w 210"/>
                <a:gd name="T77" fmla="*/ 196 h 200"/>
                <a:gd name="T78" fmla="*/ 86 w 210"/>
                <a:gd name="T79" fmla="*/ 196 h 200"/>
                <a:gd name="T80" fmla="*/ 90 w 210"/>
                <a:gd name="T81" fmla="*/ 196 h 200"/>
                <a:gd name="T82" fmla="*/ 92 w 210"/>
                <a:gd name="T83" fmla="*/ 194 h 200"/>
                <a:gd name="T84" fmla="*/ 94 w 210"/>
                <a:gd name="T85" fmla="*/ 186 h 200"/>
                <a:gd name="T86" fmla="*/ 98 w 210"/>
                <a:gd name="T87" fmla="*/ 176 h 200"/>
                <a:gd name="T88" fmla="*/ 102 w 210"/>
                <a:gd name="T89" fmla="*/ 170 h 200"/>
                <a:gd name="T90" fmla="*/ 106 w 210"/>
                <a:gd name="T91" fmla="*/ 166 h 200"/>
                <a:gd name="T92" fmla="*/ 114 w 210"/>
                <a:gd name="T93" fmla="*/ 164 h 200"/>
                <a:gd name="T94" fmla="*/ 130 w 210"/>
                <a:gd name="T95" fmla="*/ 162 h 200"/>
                <a:gd name="T96" fmla="*/ 148 w 210"/>
                <a:gd name="T97" fmla="*/ 156 h 200"/>
                <a:gd name="T98" fmla="*/ 154 w 210"/>
                <a:gd name="T99" fmla="*/ 150 h 200"/>
                <a:gd name="T100" fmla="*/ 162 w 210"/>
                <a:gd name="T101" fmla="*/ 150 h 200"/>
                <a:gd name="T102" fmla="*/ 176 w 210"/>
                <a:gd name="T103" fmla="*/ 148 h 200"/>
                <a:gd name="T104" fmla="*/ 180 w 210"/>
                <a:gd name="T105" fmla="*/ 148 h 200"/>
                <a:gd name="T106" fmla="*/ 186 w 210"/>
                <a:gd name="T107" fmla="*/ 142 h 200"/>
                <a:gd name="T108" fmla="*/ 196 w 210"/>
                <a:gd name="T109" fmla="*/ 132 h 200"/>
                <a:gd name="T110" fmla="*/ 202 w 210"/>
                <a:gd name="T111" fmla="*/ 120 h 200"/>
                <a:gd name="T112" fmla="*/ 208 w 210"/>
                <a:gd name="T113" fmla="*/ 92 h 200"/>
                <a:gd name="T114" fmla="*/ 202 w 210"/>
                <a:gd name="T115" fmla="*/ 74 h 200"/>
                <a:gd name="T116" fmla="*/ 170 w 210"/>
                <a:gd name="T117" fmla="*/ 58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0" h="200">
                  <a:moveTo>
                    <a:pt x="94" y="0"/>
                  </a:moveTo>
                  <a:lnTo>
                    <a:pt x="74" y="0"/>
                  </a:lnTo>
                  <a:lnTo>
                    <a:pt x="74" y="0"/>
                  </a:lnTo>
                  <a:lnTo>
                    <a:pt x="74" y="0"/>
                  </a:lnTo>
                  <a:lnTo>
                    <a:pt x="72" y="0"/>
                  </a:lnTo>
                  <a:lnTo>
                    <a:pt x="72" y="2"/>
                  </a:lnTo>
                  <a:lnTo>
                    <a:pt x="78" y="114"/>
                  </a:lnTo>
                  <a:lnTo>
                    <a:pt x="78" y="114"/>
                  </a:lnTo>
                  <a:lnTo>
                    <a:pt x="80" y="118"/>
                  </a:lnTo>
                  <a:lnTo>
                    <a:pt x="80" y="120"/>
                  </a:lnTo>
                  <a:lnTo>
                    <a:pt x="82" y="124"/>
                  </a:lnTo>
                  <a:lnTo>
                    <a:pt x="82" y="128"/>
                  </a:lnTo>
                  <a:lnTo>
                    <a:pt x="76" y="136"/>
                  </a:lnTo>
                  <a:lnTo>
                    <a:pt x="24" y="130"/>
                  </a:lnTo>
                  <a:lnTo>
                    <a:pt x="24" y="130"/>
                  </a:lnTo>
                  <a:lnTo>
                    <a:pt x="22" y="132"/>
                  </a:lnTo>
                  <a:lnTo>
                    <a:pt x="20" y="134"/>
                  </a:lnTo>
                  <a:lnTo>
                    <a:pt x="18" y="134"/>
                  </a:lnTo>
                  <a:lnTo>
                    <a:pt x="16" y="132"/>
                  </a:lnTo>
                  <a:lnTo>
                    <a:pt x="16" y="132"/>
                  </a:lnTo>
                  <a:lnTo>
                    <a:pt x="16" y="132"/>
                  </a:lnTo>
                  <a:lnTo>
                    <a:pt x="14" y="132"/>
                  </a:lnTo>
                  <a:lnTo>
                    <a:pt x="12" y="134"/>
                  </a:lnTo>
                  <a:lnTo>
                    <a:pt x="12" y="136"/>
                  </a:lnTo>
                  <a:lnTo>
                    <a:pt x="12" y="138"/>
                  </a:lnTo>
                  <a:lnTo>
                    <a:pt x="12" y="140"/>
                  </a:lnTo>
                  <a:lnTo>
                    <a:pt x="12" y="144"/>
                  </a:lnTo>
                  <a:lnTo>
                    <a:pt x="10" y="144"/>
                  </a:lnTo>
                  <a:lnTo>
                    <a:pt x="8" y="144"/>
                  </a:lnTo>
                  <a:lnTo>
                    <a:pt x="8" y="146"/>
                  </a:lnTo>
                  <a:lnTo>
                    <a:pt x="8" y="148"/>
                  </a:lnTo>
                  <a:lnTo>
                    <a:pt x="6" y="150"/>
                  </a:lnTo>
                  <a:lnTo>
                    <a:pt x="4" y="154"/>
                  </a:lnTo>
                  <a:lnTo>
                    <a:pt x="2" y="154"/>
                  </a:lnTo>
                  <a:lnTo>
                    <a:pt x="0" y="154"/>
                  </a:lnTo>
                  <a:lnTo>
                    <a:pt x="0" y="156"/>
                  </a:lnTo>
                  <a:lnTo>
                    <a:pt x="0" y="158"/>
                  </a:lnTo>
                  <a:lnTo>
                    <a:pt x="0" y="164"/>
                  </a:lnTo>
                  <a:lnTo>
                    <a:pt x="2" y="168"/>
                  </a:lnTo>
                  <a:lnTo>
                    <a:pt x="2" y="172"/>
                  </a:lnTo>
                  <a:lnTo>
                    <a:pt x="2" y="174"/>
                  </a:lnTo>
                  <a:lnTo>
                    <a:pt x="2" y="174"/>
                  </a:lnTo>
                  <a:lnTo>
                    <a:pt x="2" y="176"/>
                  </a:lnTo>
                  <a:lnTo>
                    <a:pt x="4" y="176"/>
                  </a:lnTo>
                  <a:lnTo>
                    <a:pt x="6" y="178"/>
                  </a:lnTo>
                  <a:lnTo>
                    <a:pt x="10" y="178"/>
                  </a:lnTo>
                  <a:lnTo>
                    <a:pt x="10" y="178"/>
                  </a:lnTo>
                  <a:lnTo>
                    <a:pt x="14" y="180"/>
                  </a:lnTo>
                  <a:lnTo>
                    <a:pt x="18" y="182"/>
                  </a:lnTo>
                  <a:lnTo>
                    <a:pt x="22" y="182"/>
                  </a:lnTo>
                  <a:lnTo>
                    <a:pt x="22" y="182"/>
                  </a:lnTo>
                  <a:lnTo>
                    <a:pt x="24" y="182"/>
                  </a:lnTo>
                  <a:lnTo>
                    <a:pt x="28" y="182"/>
                  </a:lnTo>
                  <a:lnTo>
                    <a:pt x="30" y="182"/>
                  </a:lnTo>
                  <a:lnTo>
                    <a:pt x="30" y="180"/>
                  </a:lnTo>
                  <a:lnTo>
                    <a:pt x="30" y="176"/>
                  </a:lnTo>
                  <a:lnTo>
                    <a:pt x="32" y="176"/>
                  </a:lnTo>
                  <a:lnTo>
                    <a:pt x="32" y="176"/>
                  </a:lnTo>
                  <a:lnTo>
                    <a:pt x="36" y="174"/>
                  </a:lnTo>
                  <a:lnTo>
                    <a:pt x="38" y="174"/>
                  </a:lnTo>
                  <a:lnTo>
                    <a:pt x="42" y="176"/>
                  </a:lnTo>
                  <a:lnTo>
                    <a:pt x="44" y="178"/>
                  </a:lnTo>
                  <a:lnTo>
                    <a:pt x="44" y="180"/>
                  </a:lnTo>
                  <a:lnTo>
                    <a:pt x="44" y="182"/>
                  </a:lnTo>
                  <a:lnTo>
                    <a:pt x="46" y="186"/>
                  </a:lnTo>
                  <a:lnTo>
                    <a:pt x="48" y="190"/>
                  </a:lnTo>
                  <a:lnTo>
                    <a:pt x="50" y="194"/>
                  </a:lnTo>
                  <a:lnTo>
                    <a:pt x="56" y="198"/>
                  </a:lnTo>
                  <a:lnTo>
                    <a:pt x="56" y="198"/>
                  </a:lnTo>
                  <a:lnTo>
                    <a:pt x="60" y="200"/>
                  </a:lnTo>
                  <a:lnTo>
                    <a:pt x="64" y="200"/>
                  </a:lnTo>
                  <a:lnTo>
                    <a:pt x="70" y="198"/>
                  </a:lnTo>
                  <a:lnTo>
                    <a:pt x="74" y="196"/>
                  </a:lnTo>
                  <a:lnTo>
                    <a:pt x="74" y="196"/>
                  </a:lnTo>
                  <a:lnTo>
                    <a:pt x="76" y="194"/>
                  </a:lnTo>
                  <a:lnTo>
                    <a:pt x="78" y="192"/>
                  </a:lnTo>
                  <a:lnTo>
                    <a:pt x="82" y="192"/>
                  </a:lnTo>
                  <a:lnTo>
                    <a:pt x="84" y="196"/>
                  </a:lnTo>
                  <a:lnTo>
                    <a:pt x="86" y="196"/>
                  </a:lnTo>
                  <a:lnTo>
                    <a:pt x="86" y="196"/>
                  </a:lnTo>
                  <a:lnTo>
                    <a:pt x="88" y="198"/>
                  </a:lnTo>
                  <a:lnTo>
                    <a:pt x="90" y="196"/>
                  </a:lnTo>
                  <a:lnTo>
                    <a:pt x="92" y="194"/>
                  </a:lnTo>
                  <a:lnTo>
                    <a:pt x="92" y="194"/>
                  </a:lnTo>
                  <a:lnTo>
                    <a:pt x="92" y="190"/>
                  </a:lnTo>
                  <a:lnTo>
                    <a:pt x="94" y="186"/>
                  </a:lnTo>
                  <a:lnTo>
                    <a:pt x="96" y="180"/>
                  </a:lnTo>
                  <a:lnTo>
                    <a:pt x="98" y="176"/>
                  </a:lnTo>
                  <a:lnTo>
                    <a:pt x="100" y="172"/>
                  </a:lnTo>
                  <a:lnTo>
                    <a:pt x="102" y="170"/>
                  </a:lnTo>
                  <a:lnTo>
                    <a:pt x="102" y="168"/>
                  </a:lnTo>
                  <a:lnTo>
                    <a:pt x="106" y="166"/>
                  </a:lnTo>
                  <a:lnTo>
                    <a:pt x="108" y="164"/>
                  </a:lnTo>
                  <a:lnTo>
                    <a:pt x="114" y="164"/>
                  </a:lnTo>
                  <a:lnTo>
                    <a:pt x="120" y="164"/>
                  </a:lnTo>
                  <a:lnTo>
                    <a:pt x="130" y="162"/>
                  </a:lnTo>
                  <a:lnTo>
                    <a:pt x="140" y="160"/>
                  </a:lnTo>
                  <a:lnTo>
                    <a:pt x="148" y="156"/>
                  </a:lnTo>
                  <a:lnTo>
                    <a:pt x="152" y="150"/>
                  </a:lnTo>
                  <a:lnTo>
                    <a:pt x="154" y="150"/>
                  </a:lnTo>
                  <a:lnTo>
                    <a:pt x="158" y="150"/>
                  </a:lnTo>
                  <a:lnTo>
                    <a:pt x="162" y="150"/>
                  </a:lnTo>
                  <a:lnTo>
                    <a:pt x="168" y="150"/>
                  </a:lnTo>
                  <a:lnTo>
                    <a:pt x="176" y="148"/>
                  </a:lnTo>
                  <a:lnTo>
                    <a:pt x="176" y="148"/>
                  </a:lnTo>
                  <a:lnTo>
                    <a:pt x="180" y="148"/>
                  </a:lnTo>
                  <a:lnTo>
                    <a:pt x="182" y="146"/>
                  </a:lnTo>
                  <a:lnTo>
                    <a:pt x="186" y="142"/>
                  </a:lnTo>
                  <a:lnTo>
                    <a:pt x="192" y="138"/>
                  </a:lnTo>
                  <a:lnTo>
                    <a:pt x="196" y="132"/>
                  </a:lnTo>
                  <a:lnTo>
                    <a:pt x="200" y="124"/>
                  </a:lnTo>
                  <a:lnTo>
                    <a:pt x="202" y="120"/>
                  </a:lnTo>
                  <a:lnTo>
                    <a:pt x="204" y="108"/>
                  </a:lnTo>
                  <a:lnTo>
                    <a:pt x="208" y="92"/>
                  </a:lnTo>
                  <a:lnTo>
                    <a:pt x="210" y="72"/>
                  </a:lnTo>
                  <a:lnTo>
                    <a:pt x="202" y="74"/>
                  </a:lnTo>
                  <a:lnTo>
                    <a:pt x="198" y="58"/>
                  </a:lnTo>
                  <a:lnTo>
                    <a:pt x="170" y="58"/>
                  </a:lnTo>
                  <a:lnTo>
                    <a:pt x="94" y="0"/>
                  </a:lnTo>
                </a:path>
              </a:pathLst>
            </a:custGeom>
            <a:grpFill/>
            <a:ln w="6350">
              <a:solidFill>
                <a:schemeClr val="bg1"/>
              </a:solidFill>
              <a:prstDash val="solid"/>
              <a:round/>
              <a:headEnd/>
              <a:tailEnd/>
            </a:ln>
          </p:spPr>
          <p:txBody>
            <a:bodyPr/>
            <a:lstStyle/>
            <a:p>
              <a:endParaRPr lang="ru-RU"/>
            </a:p>
          </p:txBody>
        </p:sp>
        <p:sp>
          <p:nvSpPr>
            <p:cNvPr id="118" name="Freeform 305">
              <a:extLst>
                <a:ext uri="{FF2B5EF4-FFF2-40B4-BE49-F238E27FC236}">
                  <a16:creationId xmlns:a16="http://schemas.microsoft.com/office/drawing/2014/main" id="{30BD06A3-D09B-4E75-BDEE-369F66A7AB1F}"/>
                </a:ext>
              </a:extLst>
            </p:cNvPr>
            <p:cNvSpPr>
              <a:spLocks/>
            </p:cNvSpPr>
            <p:nvPr/>
          </p:nvSpPr>
          <p:spPr bwMode="gray">
            <a:xfrm>
              <a:off x="1169" y="2688"/>
              <a:ext cx="138" cy="150"/>
            </a:xfrm>
            <a:custGeom>
              <a:avLst/>
              <a:gdLst>
                <a:gd name="T0" fmla="*/ 0 w 138"/>
                <a:gd name="T1" fmla="*/ 150 h 150"/>
                <a:gd name="T2" fmla="*/ 0 w 138"/>
                <a:gd name="T3" fmla="*/ 0 h 150"/>
                <a:gd name="T4" fmla="*/ 2 w 138"/>
                <a:gd name="T5" fmla="*/ 0 h 150"/>
                <a:gd name="T6" fmla="*/ 6 w 138"/>
                <a:gd name="T7" fmla="*/ 2 h 150"/>
                <a:gd name="T8" fmla="*/ 12 w 138"/>
                <a:gd name="T9" fmla="*/ 2 h 150"/>
                <a:gd name="T10" fmla="*/ 18 w 138"/>
                <a:gd name="T11" fmla="*/ 2 h 150"/>
                <a:gd name="T12" fmla="*/ 22 w 138"/>
                <a:gd name="T13" fmla="*/ 2 h 150"/>
                <a:gd name="T14" fmla="*/ 26 w 138"/>
                <a:gd name="T15" fmla="*/ 4 h 150"/>
                <a:gd name="T16" fmla="*/ 28 w 138"/>
                <a:gd name="T17" fmla="*/ 4 h 150"/>
                <a:gd name="T18" fmla="*/ 30 w 138"/>
                <a:gd name="T19" fmla="*/ 6 h 150"/>
                <a:gd name="T20" fmla="*/ 34 w 138"/>
                <a:gd name="T21" fmla="*/ 8 h 150"/>
                <a:gd name="T22" fmla="*/ 38 w 138"/>
                <a:gd name="T23" fmla="*/ 10 h 150"/>
                <a:gd name="T24" fmla="*/ 44 w 138"/>
                <a:gd name="T25" fmla="*/ 10 h 150"/>
                <a:gd name="T26" fmla="*/ 68 w 138"/>
                <a:gd name="T27" fmla="*/ 4 h 150"/>
                <a:gd name="T28" fmla="*/ 68 w 138"/>
                <a:gd name="T29" fmla="*/ 4 h 150"/>
                <a:gd name="T30" fmla="*/ 70 w 138"/>
                <a:gd name="T31" fmla="*/ 4 h 150"/>
                <a:gd name="T32" fmla="*/ 72 w 138"/>
                <a:gd name="T33" fmla="*/ 2 h 150"/>
                <a:gd name="T34" fmla="*/ 76 w 138"/>
                <a:gd name="T35" fmla="*/ 2 h 150"/>
                <a:gd name="T36" fmla="*/ 80 w 138"/>
                <a:gd name="T37" fmla="*/ 4 h 150"/>
                <a:gd name="T38" fmla="*/ 86 w 138"/>
                <a:gd name="T39" fmla="*/ 6 h 150"/>
                <a:gd name="T40" fmla="*/ 86 w 138"/>
                <a:gd name="T41" fmla="*/ 6 h 150"/>
                <a:gd name="T42" fmla="*/ 86 w 138"/>
                <a:gd name="T43" fmla="*/ 10 h 150"/>
                <a:gd name="T44" fmla="*/ 86 w 138"/>
                <a:gd name="T45" fmla="*/ 14 h 150"/>
                <a:gd name="T46" fmla="*/ 88 w 138"/>
                <a:gd name="T47" fmla="*/ 20 h 150"/>
                <a:gd name="T48" fmla="*/ 92 w 138"/>
                <a:gd name="T49" fmla="*/ 26 h 150"/>
                <a:gd name="T50" fmla="*/ 92 w 138"/>
                <a:gd name="T51" fmla="*/ 30 h 150"/>
                <a:gd name="T52" fmla="*/ 98 w 138"/>
                <a:gd name="T53" fmla="*/ 40 h 150"/>
                <a:gd name="T54" fmla="*/ 106 w 138"/>
                <a:gd name="T55" fmla="*/ 56 h 150"/>
                <a:gd name="T56" fmla="*/ 114 w 138"/>
                <a:gd name="T57" fmla="*/ 74 h 150"/>
                <a:gd name="T58" fmla="*/ 122 w 138"/>
                <a:gd name="T59" fmla="*/ 92 h 150"/>
                <a:gd name="T60" fmla="*/ 130 w 138"/>
                <a:gd name="T61" fmla="*/ 108 h 150"/>
                <a:gd name="T62" fmla="*/ 136 w 138"/>
                <a:gd name="T63" fmla="*/ 122 h 150"/>
                <a:gd name="T64" fmla="*/ 138 w 138"/>
                <a:gd name="T65" fmla="*/ 128 h 150"/>
                <a:gd name="T66" fmla="*/ 138 w 138"/>
                <a:gd name="T67" fmla="*/ 130 h 150"/>
                <a:gd name="T68" fmla="*/ 136 w 138"/>
                <a:gd name="T69" fmla="*/ 132 h 150"/>
                <a:gd name="T70" fmla="*/ 132 w 138"/>
                <a:gd name="T71" fmla="*/ 138 h 150"/>
                <a:gd name="T72" fmla="*/ 126 w 138"/>
                <a:gd name="T73" fmla="*/ 142 h 150"/>
                <a:gd name="T74" fmla="*/ 120 w 138"/>
                <a:gd name="T75" fmla="*/ 146 h 150"/>
                <a:gd name="T76" fmla="*/ 110 w 138"/>
                <a:gd name="T77" fmla="*/ 150 h 150"/>
                <a:gd name="T78" fmla="*/ 0 w 138"/>
                <a:gd name="T79"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8" h="150">
                  <a:moveTo>
                    <a:pt x="0" y="150"/>
                  </a:moveTo>
                  <a:lnTo>
                    <a:pt x="0" y="0"/>
                  </a:lnTo>
                  <a:lnTo>
                    <a:pt x="2" y="0"/>
                  </a:lnTo>
                  <a:lnTo>
                    <a:pt x="6" y="2"/>
                  </a:lnTo>
                  <a:lnTo>
                    <a:pt x="12" y="2"/>
                  </a:lnTo>
                  <a:lnTo>
                    <a:pt x="18" y="2"/>
                  </a:lnTo>
                  <a:lnTo>
                    <a:pt x="22" y="2"/>
                  </a:lnTo>
                  <a:lnTo>
                    <a:pt x="26" y="4"/>
                  </a:lnTo>
                  <a:lnTo>
                    <a:pt x="28" y="4"/>
                  </a:lnTo>
                  <a:lnTo>
                    <a:pt x="30" y="6"/>
                  </a:lnTo>
                  <a:lnTo>
                    <a:pt x="34" y="8"/>
                  </a:lnTo>
                  <a:lnTo>
                    <a:pt x="38" y="10"/>
                  </a:lnTo>
                  <a:lnTo>
                    <a:pt x="44" y="10"/>
                  </a:lnTo>
                  <a:lnTo>
                    <a:pt x="68" y="4"/>
                  </a:lnTo>
                  <a:lnTo>
                    <a:pt x="68" y="4"/>
                  </a:lnTo>
                  <a:lnTo>
                    <a:pt x="70" y="4"/>
                  </a:lnTo>
                  <a:lnTo>
                    <a:pt x="72" y="2"/>
                  </a:lnTo>
                  <a:lnTo>
                    <a:pt x="76" y="2"/>
                  </a:lnTo>
                  <a:lnTo>
                    <a:pt x="80" y="4"/>
                  </a:lnTo>
                  <a:lnTo>
                    <a:pt x="86" y="6"/>
                  </a:lnTo>
                  <a:lnTo>
                    <a:pt x="86" y="6"/>
                  </a:lnTo>
                  <a:lnTo>
                    <a:pt x="86" y="10"/>
                  </a:lnTo>
                  <a:lnTo>
                    <a:pt x="86" y="14"/>
                  </a:lnTo>
                  <a:lnTo>
                    <a:pt x="88" y="20"/>
                  </a:lnTo>
                  <a:lnTo>
                    <a:pt x="92" y="26"/>
                  </a:lnTo>
                  <a:lnTo>
                    <a:pt x="92" y="30"/>
                  </a:lnTo>
                  <a:lnTo>
                    <a:pt x="98" y="40"/>
                  </a:lnTo>
                  <a:lnTo>
                    <a:pt x="106" y="56"/>
                  </a:lnTo>
                  <a:lnTo>
                    <a:pt x="114" y="74"/>
                  </a:lnTo>
                  <a:lnTo>
                    <a:pt x="122" y="92"/>
                  </a:lnTo>
                  <a:lnTo>
                    <a:pt x="130" y="108"/>
                  </a:lnTo>
                  <a:lnTo>
                    <a:pt x="136" y="122"/>
                  </a:lnTo>
                  <a:lnTo>
                    <a:pt x="138" y="128"/>
                  </a:lnTo>
                  <a:lnTo>
                    <a:pt x="138" y="130"/>
                  </a:lnTo>
                  <a:lnTo>
                    <a:pt x="136" y="132"/>
                  </a:lnTo>
                  <a:lnTo>
                    <a:pt x="132" y="138"/>
                  </a:lnTo>
                  <a:lnTo>
                    <a:pt x="126" y="142"/>
                  </a:lnTo>
                  <a:lnTo>
                    <a:pt x="120" y="146"/>
                  </a:lnTo>
                  <a:lnTo>
                    <a:pt x="110" y="150"/>
                  </a:lnTo>
                  <a:lnTo>
                    <a:pt x="0" y="150"/>
                  </a:lnTo>
                </a:path>
              </a:pathLst>
            </a:custGeom>
            <a:grpFill/>
            <a:ln w="6350">
              <a:solidFill>
                <a:schemeClr val="bg1"/>
              </a:solidFill>
              <a:prstDash val="solid"/>
              <a:round/>
              <a:headEnd/>
              <a:tailEnd/>
            </a:ln>
          </p:spPr>
          <p:txBody>
            <a:bodyPr/>
            <a:lstStyle/>
            <a:p>
              <a:endParaRPr lang="ru-RU"/>
            </a:p>
          </p:txBody>
        </p:sp>
        <p:sp>
          <p:nvSpPr>
            <p:cNvPr id="119" name="Freeform 306">
              <a:extLst>
                <a:ext uri="{FF2B5EF4-FFF2-40B4-BE49-F238E27FC236}">
                  <a16:creationId xmlns:a16="http://schemas.microsoft.com/office/drawing/2014/main" id="{F5220539-2DA1-47FC-85B4-8598473CDFF3}"/>
                </a:ext>
              </a:extLst>
            </p:cNvPr>
            <p:cNvSpPr>
              <a:spLocks/>
            </p:cNvSpPr>
            <p:nvPr/>
          </p:nvSpPr>
          <p:spPr bwMode="gray">
            <a:xfrm>
              <a:off x="1255" y="2692"/>
              <a:ext cx="40" cy="50"/>
            </a:xfrm>
            <a:custGeom>
              <a:avLst/>
              <a:gdLst>
                <a:gd name="T0" fmla="*/ 0 w 40"/>
                <a:gd name="T1" fmla="*/ 0 h 50"/>
                <a:gd name="T2" fmla="*/ 0 w 40"/>
                <a:gd name="T3" fmla="*/ 8 h 50"/>
                <a:gd name="T4" fmla="*/ 0 w 40"/>
                <a:gd name="T5" fmla="*/ 10 h 50"/>
                <a:gd name="T6" fmla="*/ 2 w 40"/>
                <a:gd name="T7" fmla="*/ 12 h 50"/>
                <a:gd name="T8" fmla="*/ 2 w 40"/>
                <a:gd name="T9" fmla="*/ 16 h 50"/>
                <a:gd name="T10" fmla="*/ 4 w 40"/>
                <a:gd name="T11" fmla="*/ 20 h 50"/>
                <a:gd name="T12" fmla="*/ 6 w 40"/>
                <a:gd name="T13" fmla="*/ 24 h 50"/>
                <a:gd name="T14" fmla="*/ 8 w 40"/>
                <a:gd name="T15" fmla="*/ 28 h 50"/>
                <a:gd name="T16" fmla="*/ 10 w 40"/>
                <a:gd name="T17" fmla="*/ 30 h 50"/>
                <a:gd name="T18" fmla="*/ 14 w 40"/>
                <a:gd name="T19" fmla="*/ 34 h 50"/>
                <a:gd name="T20" fmla="*/ 16 w 40"/>
                <a:gd name="T21" fmla="*/ 38 h 50"/>
                <a:gd name="T22" fmla="*/ 22 w 40"/>
                <a:gd name="T23" fmla="*/ 42 h 50"/>
                <a:gd name="T24" fmla="*/ 26 w 40"/>
                <a:gd name="T25" fmla="*/ 44 h 50"/>
                <a:gd name="T26" fmla="*/ 30 w 40"/>
                <a:gd name="T27" fmla="*/ 48 h 50"/>
                <a:gd name="T28" fmla="*/ 32 w 40"/>
                <a:gd name="T29" fmla="*/ 50 h 50"/>
                <a:gd name="T30" fmla="*/ 32 w 40"/>
                <a:gd name="T31" fmla="*/ 50 h 50"/>
                <a:gd name="T32" fmla="*/ 34 w 40"/>
                <a:gd name="T33" fmla="*/ 50 h 50"/>
                <a:gd name="T34" fmla="*/ 36 w 40"/>
                <a:gd name="T35" fmla="*/ 48 h 50"/>
                <a:gd name="T36" fmla="*/ 38 w 40"/>
                <a:gd name="T37" fmla="*/ 44 h 50"/>
                <a:gd name="T38" fmla="*/ 40 w 40"/>
                <a:gd name="T39" fmla="*/ 32 h 50"/>
                <a:gd name="T40" fmla="*/ 38 w 40"/>
                <a:gd name="T41" fmla="*/ 28 h 50"/>
                <a:gd name="T42" fmla="*/ 32 w 40"/>
                <a:gd name="T43" fmla="*/ 18 h 50"/>
                <a:gd name="T44" fmla="*/ 26 w 40"/>
                <a:gd name="T45" fmla="*/ 8 h 50"/>
                <a:gd name="T46" fmla="*/ 22 w 40"/>
                <a:gd name="T47" fmla="*/ 0 h 50"/>
                <a:gd name="T48" fmla="*/ 22 w 40"/>
                <a:gd name="T49" fmla="*/ 0 h 50"/>
                <a:gd name="T50" fmla="*/ 18 w 40"/>
                <a:gd name="T51" fmla="*/ 0 h 50"/>
                <a:gd name="T52" fmla="*/ 12 w 40"/>
                <a:gd name="T53" fmla="*/ 0 h 50"/>
                <a:gd name="T54" fmla="*/ 8 w 40"/>
                <a:gd name="T55" fmla="*/ 0 h 50"/>
                <a:gd name="T56" fmla="*/ 2 w 40"/>
                <a:gd name="T57" fmla="*/ 0 h 50"/>
                <a:gd name="T58" fmla="*/ 0 w 40"/>
                <a:gd name="T5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 h="50">
                  <a:moveTo>
                    <a:pt x="0" y="0"/>
                  </a:moveTo>
                  <a:lnTo>
                    <a:pt x="0" y="8"/>
                  </a:lnTo>
                  <a:lnTo>
                    <a:pt x="0" y="10"/>
                  </a:lnTo>
                  <a:lnTo>
                    <a:pt x="2" y="12"/>
                  </a:lnTo>
                  <a:lnTo>
                    <a:pt x="2" y="16"/>
                  </a:lnTo>
                  <a:lnTo>
                    <a:pt x="4" y="20"/>
                  </a:lnTo>
                  <a:lnTo>
                    <a:pt x="6" y="24"/>
                  </a:lnTo>
                  <a:lnTo>
                    <a:pt x="8" y="28"/>
                  </a:lnTo>
                  <a:lnTo>
                    <a:pt x="10" y="30"/>
                  </a:lnTo>
                  <a:lnTo>
                    <a:pt x="14" y="34"/>
                  </a:lnTo>
                  <a:lnTo>
                    <a:pt x="16" y="38"/>
                  </a:lnTo>
                  <a:lnTo>
                    <a:pt x="22" y="42"/>
                  </a:lnTo>
                  <a:lnTo>
                    <a:pt x="26" y="44"/>
                  </a:lnTo>
                  <a:lnTo>
                    <a:pt x="30" y="48"/>
                  </a:lnTo>
                  <a:lnTo>
                    <a:pt x="32" y="50"/>
                  </a:lnTo>
                  <a:lnTo>
                    <a:pt x="32" y="50"/>
                  </a:lnTo>
                  <a:lnTo>
                    <a:pt x="34" y="50"/>
                  </a:lnTo>
                  <a:lnTo>
                    <a:pt x="36" y="48"/>
                  </a:lnTo>
                  <a:lnTo>
                    <a:pt x="38" y="44"/>
                  </a:lnTo>
                  <a:lnTo>
                    <a:pt x="40" y="32"/>
                  </a:lnTo>
                  <a:lnTo>
                    <a:pt x="38" y="28"/>
                  </a:lnTo>
                  <a:lnTo>
                    <a:pt x="32" y="18"/>
                  </a:lnTo>
                  <a:lnTo>
                    <a:pt x="26" y="8"/>
                  </a:lnTo>
                  <a:lnTo>
                    <a:pt x="22" y="0"/>
                  </a:lnTo>
                  <a:lnTo>
                    <a:pt x="22" y="0"/>
                  </a:lnTo>
                  <a:lnTo>
                    <a:pt x="18" y="0"/>
                  </a:lnTo>
                  <a:lnTo>
                    <a:pt x="12" y="0"/>
                  </a:lnTo>
                  <a:lnTo>
                    <a:pt x="8" y="0"/>
                  </a:lnTo>
                  <a:lnTo>
                    <a:pt x="2" y="0"/>
                  </a:lnTo>
                  <a:lnTo>
                    <a:pt x="0" y="0"/>
                  </a:lnTo>
                </a:path>
              </a:pathLst>
            </a:custGeom>
            <a:grpFill/>
            <a:ln w="6350">
              <a:solidFill>
                <a:schemeClr val="bg1"/>
              </a:solidFill>
              <a:prstDash val="solid"/>
              <a:round/>
              <a:headEnd/>
              <a:tailEnd/>
            </a:ln>
          </p:spPr>
          <p:txBody>
            <a:bodyPr/>
            <a:lstStyle/>
            <a:p>
              <a:endParaRPr lang="ru-RU"/>
            </a:p>
          </p:txBody>
        </p:sp>
        <p:sp>
          <p:nvSpPr>
            <p:cNvPr id="120" name="Freeform 307">
              <a:extLst>
                <a:ext uri="{FF2B5EF4-FFF2-40B4-BE49-F238E27FC236}">
                  <a16:creationId xmlns:a16="http://schemas.microsoft.com/office/drawing/2014/main" id="{9D135174-5EC7-44F9-A55E-F9AA942B7F78}"/>
                </a:ext>
              </a:extLst>
            </p:cNvPr>
            <p:cNvSpPr>
              <a:spLocks/>
            </p:cNvSpPr>
            <p:nvPr/>
          </p:nvSpPr>
          <p:spPr bwMode="gray">
            <a:xfrm>
              <a:off x="1393" y="3266"/>
              <a:ext cx="86" cy="182"/>
            </a:xfrm>
            <a:custGeom>
              <a:avLst/>
              <a:gdLst>
                <a:gd name="T0" fmla="*/ 78 w 86"/>
                <a:gd name="T1" fmla="*/ 0 h 182"/>
                <a:gd name="T2" fmla="*/ 72 w 86"/>
                <a:gd name="T3" fmla="*/ 4 h 182"/>
                <a:gd name="T4" fmla="*/ 64 w 86"/>
                <a:gd name="T5" fmla="*/ 12 h 182"/>
                <a:gd name="T6" fmla="*/ 60 w 86"/>
                <a:gd name="T7" fmla="*/ 20 h 182"/>
                <a:gd name="T8" fmla="*/ 56 w 86"/>
                <a:gd name="T9" fmla="*/ 24 h 182"/>
                <a:gd name="T10" fmla="*/ 48 w 86"/>
                <a:gd name="T11" fmla="*/ 32 h 182"/>
                <a:gd name="T12" fmla="*/ 40 w 86"/>
                <a:gd name="T13" fmla="*/ 42 h 182"/>
                <a:gd name="T14" fmla="*/ 34 w 86"/>
                <a:gd name="T15" fmla="*/ 50 h 182"/>
                <a:gd name="T16" fmla="*/ 28 w 86"/>
                <a:gd name="T17" fmla="*/ 54 h 182"/>
                <a:gd name="T18" fmla="*/ 24 w 86"/>
                <a:gd name="T19" fmla="*/ 54 h 182"/>
                <a:gd name="T20" fmla="*/ 22 w 86"/>
                <a:gd name="T21" fmla="*/ 54 h 182"/>
                <a:gd name="T22" fmla="*/ 16 w 86"/>
                <a:gd name="T23" fmla="*/ 54 h 182"/>
                <a:gd name="T24" fmla="*/ 10 w 86"/>
                <a:gd name="T25" fmla="*/ 60 h 182"/>
                <a:gd name="T26" fmla="*/ 6 w 86"/>
                <a:gd name="T27" fmla="*/ 68 h 182"/>
                <a:gd name="T28" fmla="*/ 6 w 86"/>
                <a:gd name="T29" fmla="*/ 82 h 182"/>
                <a:gd name="T30" fmla="*/ 4 w 86"/>
                <a:gd name="T31" fmla="*/ 90 h 182"/>
                <a:gd name="T32" fmla="*/ 6 w 86"/>
                <a:gd name="T33" fmla="*/ 92 h 182"/>
                <a:gd name="T34" fmla="*/ 8 w 86"/>
                <a:gd name="T35" fmla="*/ 92 h 182"/>
                <a:gd name="T36" fmla="*/ 14 w 86"/>
                <a:gd name="T37" fmla="*/ 100 h 182"/>
                <a:gd name="T38" fmla="*/ 14 w 86"/>
                <a:gd name="T39" fmla="*/ 106 h 182"/>
                <a:gd name="T40" fmla="*/ 10 w 86"/>
                <a:gd name="T41" fmla="*/ 110 h 182"/>
                <a:gd name="T42" fmla="*/ 6 w 86"/>
                <a:gd name="T43" fmla="*/ 116 h 182"/>
                <a:gd name="T44" fmla="*/ 0 w 86"/>
                <a:gd name="T45" fmla="*/ 138 h 182"/>
                <a:gd name="T46" fmla="*/ 6 w 86"/>
                <a:gd name="T47" fmla="*/ 172 h 182"/>
                <a:gd name="T48" fmla="*/ 8 w 86"/>
                <a:gd name="T49" fmla="*/ 172 h 182"/>
                <a:gd name="T50" fmla="*/ 16 w 86"/>
                <a:gd name="T51" fmla="*/ 172 h 182"/>
                <a:gd name="T52" fmla="*/ 22 w 86"/>
                <a:gd name="T53" fmla="*/ 172 h 182"/>
                <a:gd name="T54" fmla="*/ 20 w 86"/>
                <a:gd name="T55" fmla="*/ 174 h 182"/>
                <a:gd name="T56" fmla="*/ 24 w 86"/>
                <a:gd name="T57" fmla="*/ 178 h 182"/>
                <a:gd name="T58" fmla="*/ 28 w 86"/>
                <a:gd name="T59" fmla="*/ 182 h 182"/>
                <a:gd name="T60" fmla="*/ 36 w 86"/>
                <a:gd name="T61" fmla="*/ 182 h 182"/>
                <a:gd name="T62" fmla="*/ 44 w 86"/>
                <a:gd name="T63" fmla="*/ 178 h 182"/>
                <a:gd name="T64" fmla="*/ 50 w 86"/>
                <a:gd name="T65" fmla="*/ 164 h 182"/>
                <a:gd name="T66" fmla="*/ 58 w 86"/>
                <a:gd name="T67" fmla="*/ 134 h 182"/>
                <a:gd name="T68" fmla="*/ 58 w 86"/>
                <a:gd name="T69" fmla="*/ 126 h 182"/>
                <a:gd name="T70" fmla="*/ 60 w 86"/>
                <a:gd name="T71" fmla="*/ 120 h 182"/>
                <a:gd name="T72" fmla="*/ 66 w 86"/>
                <a:gd name="T73" fmla="*/ 108 h 182"/>
                <a:gd name="T74" fmla="*/ 72 w 86"/>
                <a:gd name="T75" fmla="*/ 82 h 182"/>
                <a:gd name="T76" fmla="*/ 78 w 86"/>
                <a:gd name="T77" fmla="*/ 54 h 182"/>
                <a:gd name="T78" fmla="*/ 78 w 86"/>
                <a:gd name="T79" fmla="*/ 50 h 182"/>
                <a:gd name="T80" fmla="*/ 82 w 86"/>
                <a:gd name="T81" fmla="*/ 40 h 182"/>
                <a:gd name="T82" fmla="*/ 84 w 86"/>
                <a:gd name="T83" fmla="*/ 28 h 182"/>
                <a:gd name="T84" fmla="*/ 84 w 86"/>
                <a:gd name="T85" fmla="*/ 20 h 182"/>
                <a:gd name="T86" fmla="*/ 86 w 86"/>
                <a:gd name="T87" fmla="*/ 12 h 182"/>
                <a:gd name="T88" fmla="*/ 86 w 86"/>
                <a:gd name="T89" fmla="*/ 4 h 182"/>
                <a:gd name="T90" fmla="*/ 78 w 86"/>
                <a:gd name="T91"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 h="182">
                  <a:moveTo>
                    <a:pt x="78" y="0"/>
                  </a:moveTo>
                  <a:lnTo>
                    <a:pt x="78" y="0"/>
                  </a:lnTo>
                  <a:lnTo>
                    <a:pt x="76" y="2"/>
                  </a:lnTo>
                  <a:lnTo>
                    <a:pt x="72" y="4"/>
                  </a:lnTo>
                  <a:lnTo>
                    <a:pt x="68" y="6"/>
                  </a:lnTo>
                  <a:lnTo>
                    <a:pt x="64" y="12"/>
                  </a:lnTo>
                  <a:lnTo>
                    <a:pt x="62" y="20"/>
                  </a:lnTo>
                  <a:lnTo>
                    <a:pt x="60" y="20"/>
                  </a:lnTo>
                  <a:lnTo>
                    <a:pt x="58" y="22"/>
                  </a:lnTo>
                  <a:lnTo>
                    <a:pt x="56" y="24"/>
                  </a:lnTo>
                  <a:lnTo>
                    <a:pt x="52" y="28"/>
                  </a:lnTo>
                  <a:lnTo>
                    <a:pt x="48" y="32"/>
                  </a:lnTo>
                  <a:lnTo>
                    <a:pt x="44" y="36"/>
                  </a:lnTo>
                  <a:lnTo>
                    <a:pt x="40" y="42"/>
                  </a:lnTo>
                  <a:lnTo>
                    <a:pt x="38" y="46"/>
                  </a:lnTo>
                  <a:lnTo>
                    <a:pt x="34" y="50"/>
                  </a:lnTo>
                  <a:lnTo>
                    <a:pt x="30" y="52"/>
                  </a:lnTo>
                  <a:lnTo>
                    <a:pt x="28" y="54"/>
                  </a:lnTo>
                  <a:lnTo>
                    <a:pt x="26" y="54"/>
                  </a:lnTo>
                  <a:lnTo>
                    <a:pt x="24" y="54"/>
                  </a:lnTo>
                  <a:lnTo>
                    <a:pt x="24" y="54"/>
                  </a:lnTo>
                  <a:lnTo>
                    <a:pt x="22" y="54"/>
                  </a:lnTo>
                  <a:lnTo>
                    <a:pt x="20" y="54"/>
                  </a:lnTo>
                  <a:lnTo>
                    <a:pt x="16" y="54"/>
                  </a:lnTo>
                  <a:lnTo>
                    <a:pt x="14" y="56"/>
                  </a:lnTo>
                  <a:lnTo>
                    <a:pt x="10" y="60"/>
                  </a:lnTo>
                  <a:lnTo>
                    <a:pt x="8" y="64"/>
                  </a:lnTo>
                  <a:lnTo>
                    <a:pt x="6" y="68"/>
                  </a:lnTo>
                  <a:lnTo>
                    <a:pt x="6" y="76"/>
                  </a:lnTo>
                  <a:lnTo>
                    <a:pt x="6" y="82"/>
                  </a:lnTo>
                  <a:lnTo>
                    <a:pt x="6" y="88"/>
                  </a:lnTo>
                  <a:lnTo>
                    <a:pt x="4" y="90"/>
                  </a:lnTo>
                  <a:lnTo>
                    <a:pt x="6" y="90"/>
                  </a:lnTo>
                  <a:lnTo>
                    <a:pt x="6" y="92"/>
                  </a:lnTo>
                  <a:lnTo>
                    <a:pt x="6" y="92"/>
                  </a:lnTo>
                  <a:lnTo>
                    <a:pt x="8" y="92"/>
                  </a:lnTo>
                  <a:lnTo>
                    <a:pt x="12" y="96"/>
                  </a:lnTo>
                  <a:lnTo>
                    <a:pt x="14" y="100"/>
                  </a:lnTo>
                  <a:lnTo>
                    <a:pt x="14" y="102"/>
                  </a:lnTo>
                  <a:lnTo>
                    <a:pt x="14" y="106"/>
                  </a:lnTo>
                  <a:lnTo>
                    <a:pt x="12" y="108"/>
                  </a:lnTo>
                  <a:lnTo>
                    <a:pt x="10" y="110"/>
                  </a:lnTo>
                  <a:lnTo>
                    <a:pt x="8" y="112"/>
                  </a:lnTo>
                  <a:lnTo>
                    <a:pt x="6" y="116"/>
                  </a:lnTo>
                  <a:lnTo>
                    <a:pt x="2" y="124"/>
                  </a:lnTo>
                  <a:lnTo>
                    <a:pt x="0" y="138"/>
                  </a:lnTo>
                  <a:lnTo>
                    <a:pt x="0" y="154"/>
                  </a:lnTo>
                  <a:lnTo>
                    <a:pt x="6" y="172"/>
                  </a:lnTo>
                  <a:lnTo>
                    <a:pt x="8" y="172"/>
                  </a:lnTo>
                  <a:lnTo>
                    <a:pt x="8" y="172"/>
                  </a:lnTo>
                  <a:lnTo>
                    <a:pt x="12" y="172"/>
                  </a:lnTo>
                  <a:lnTo>
                    <a:pt x="16" y="172"/>
                  </a:lnTo>
                  <a:lnTo>
                    <a:pt x="20" y="172"/>
                  </a:lnTo>
                  <a:lnTo>
                    <a:pt x="22" y="172"/>
                  </a:lnTo>
                  <a:lnTo>
                    <a:pt x="22" y="172"/>
                  </a:lnTo>
                  <a:lnTo>
                    <a:pt x="20" y="174"/>
                  </a:lnTo>
                  <a:lnTo>
                    <a:pt x="22" y="176"/>
                  </a:lnTo>
                  <a:lnTo>
                    <a:pt x="24" y="178"/>
                  </a:lnTo>
                  <a:lnTo>
                    <a:pt x="26" y="180"/>
                  </a:lnTo>
                  <a:lnTo>
                    <a:pt x="28" y="182"/>
                  </a:lnTo>
                  <a:lnTo>
                    <a:pt x="32" y="182"/>
                  </a:lnTo>
                  <a:lnTo>
                    <a:pt x="36" y="182"/>
                  </a:lnTo>
                  <a:lnTo>
                    <a:pt x="40" y="182"/>
                  </a:lnTo>
                  <a:lnTo>
                    <a:pt x="44" y="178"/>
                  </a:lnTo>
                  <a:lnTo>
                    <a:pt x="46" y="172"/>
                  </a:lnTo>
                  <a:lnTo>
                    <a:pt x="50" y="164"/>
                  </a:lnTo>
                  <a:lnTo>
                    <a:pt x="56" y="146"/>
                  </a:lnTo>
                  <a:lnTo>
                    <a:pt x="58" y="134"/>
                  </a:lnTo>
                  <a:lnTo>
                    <a:pt x="60" y="128"/>
                  </a:lnTo>
                  <a:lnTo>
                    <a:pt x="58" y="126"/>
                  </a:lnTo>
                  <a:lnTo>
                    <a:pt x="58" y="124"/>
                  </a:lnTo>
                  <a:lnTo>
                    <a:pt x="60" y="120"/>
                  </a:lnTo>
                  <a:lnTo>
                    <a:pt x="62" y="114"/>
                  </a:lnTo>
                  <a:lnTo>
                    <a:pt x="66" y="108"/>
                  </a:lnTo>
                  <a:lnTo>
                    <a:pt x="70" y="98"/>
                  </a:lnTo>
                  <a:lnTo>
                    <a:pt x="72" y="82"/>
                  </a:lnTo>
                  <a:lnTo>
                    <a:pt x="76" y="66"/>
                  </a:lnTo>
                  <a:lnTo>
                    <a:pt x="78" y="54"/>
                  </a:lnTo>
                  <a:lnTo>
                    <a:pt x="78" y="52"/>
                  </a:lnTo>
                  <a:lnTo>
                    <a:pt x="78" y="50"/>
                  </a:lnTo>
                  <a:lnTo>
                    <a:pt x="80" y="44"/>
                  </a:lnTo>
                  <a:lnTo>
                    <a:pt x="82" y="40"/>
                  </a:lnTo>
                  <a:lnTo>
                    <a:pt x="82" y="34"/>
                  </a:lnTo>
                  <a:lnTo>
                    <a:pt x="84" y="28"/>
                  </a:lnTo>
                  <a:lnTo>
                    <a:pt x="84" y="24"/>
                  </a:lnTo>
                  <a:lnTo>
                    <a:pt x="84" y="20"/>
                  </a:lnTo>
                  <a:lnTo>
                    <a:pt x="86" y="16"/>
                  </a:lnTo>
                  <a:lnTo>
                    <a:pt x="86" y="12"/>
                  </a:lnTo>
                  <a:lnTo>
                    <a:pt x="86" y="8"/>
                  </a:lnTo>
                  <a:lnTo>
                    <a:pt x="86" y="4"/>
                  </a:lnTo>
                  <a:lnTo>
                    <a:pt x="84" y="2"/>
                  </a:lnTo>
                  <a:lnTo>
                    <a:pt x="78" y="0"/>
                  </a:lnTo>
                </a:path>
              </a:pathLst>
            </a:custGeom>
            <a:grpFill/>
            <a:ln w="6350">
              <a:solidFill>
                <a:schemeClr val="bg1"/>
              </a:solidFill>
              <a:prstDash val="solid"/>
              <a:round/>
              <a:headEnd/>
              <a:tailEnd/>
            </a:ln>
          </p:spPr>
          <p:txBody>
            <a:bodyPr/>
            <a:lstStyle/>
            <a:p>
              <a:endParaRPr lang="ru-RU"/>
            </a:p>
          </p:txBody>
        </p:sp>
        <p:sp>
          <p:nvSpPr>
            <p:cNvPr id="121" name="Freeform 308">
              <a:extLst>
                <a:ext uri="{FF2B5EF4-FFF2-40B4-BE49-F238E27FC236}">
                  <a16:creationId xmlns:a16="http://schemas.microsoft.com/office/drawing/2014/main" id="{B83DF33B-42F8-474F-BD8A-C811A4C3FBF2}"/>
                </a:ext>
              </a:extLst>
            </p:cNvPr>
            <p:cNvSpPr>
              <a:spLocks/>
            </p:cNvSpPr>
            <p:nvPr/>
          </p:nvSpPr>
          <p:spPr bwMode="gray">
            <a:xfrm>
              <a:off x="2677" y="3726"/>
              <a:ext cx="58" cy="56"/>
            </a:xfrm>
            <a:custGeom>
              <a:avLst/>
              <a:gdLst>
                <a:gd name="T0" fmla="*/ 10 w 58"/>
                <a:gd name="T1" fmla="*/ 2 h 56"/>
                <a:gd name="T2" fmla="*/ 10 w 58"/>
                <a:gd name="T3" fmla="*/ 2 h 56"/>
                <a:gd name="T4" fmla="*/ 8 w 58"/>
                <a:gd name="T5" fmla="*/ 2 h 56"/>
                <a:gd name="T6" fmla="*/ 6 w 58"/>
                <a:gd name="T7" fmla="*/ 2 h 56"/>
                <a:gd name="T8" fmla="*/ 4 w 58"/>
                <a:gd name="T9" fmla="*/ 4 h 56"/>
                <a:gd name="T10" fmla="*/ 2 w 58"/>
                <a:gd name="T11" fmla="*/ 6 h 56"/>
                <a:gd name="T12" fmla="*/ 0 w 58"/>
                <a:gd name="T13" fmla="*/ 8 h 56"/>
                <a:gd name="T14" fmla="*/ 0 w 58"/>
                <a:gd name="T15" fmla="*/ 14 h 56"/>
                <a:gd name="T16" fmla="*/ 6 w 58"/>
                <a:gd name="T17" fmla="*/ 30 h 56"/>
                <a:gd name="T18" fmla="*/ 6 w 58"/>
                <a:gd name="T19" fmla="*/ 30 h 56"/>
                <a:gd name="T20" fmla="*/ 8 w 58"/>
                <a:gd name="T21" fmla="*/ 32 h 56"/>
                <a:gd name="T22" fmla="*/ 10 w 58"/>
                <a:gd name="T23" fmla="*/ 36 h 56"/>
                <a:gd name="T24" fmla="*/ 14 w 58"/>
                <a:gd name="T25" fmla="*/ 40 h 56"/>
                <a:gd name="T26" fmla="*/ 14 w 58"/>
                <a:gd name="T27" fmla="*/ 44 h 56"/>
                <a:gd name="T28" fmla="*/ 18 w 58"/>
                <a:gd name="T29" fmla="*/ 46 h 56"/>
                <a:gd name="T30" fmla="*/ 22 w 58"/>
                <a:gd name="T31" fmla="*/ 50 h 56"/>
                <a:gd name="T32" fmla="*/ 26 w 58"/>
                <a:gd name="T33" fmla="*/ 52 h 56"/>
                <a:gd name="T34" fmla="*/ 32 w 58"/>
                <a:gd name="T35" fmla="*/ 54 h 56"/>
                <a:gd name="T36" fmla="*/ 36 w 58"/>
                <a:gd name="T37" fmla="*/ 56 h 56"/>
                <a:gd name="T38" fmla="*/ 40 w 58"/>
                <a:gd name="T39" fmla="*/ 54 h 56"/>
                <a:gd name="T40" fmla="*/ 42 w 58"/>
                <a:gd name="T41" fmla="*/ 52 h 56"/>
                <a:gd name="T42" fmla="*/ 46 w 58"/>
                <a:gd name="T43" fmla="*/ 50 h 56"/>
                <a:gd name="T44" fmla="*/ 50 w 58"/>
                <a:gd name="T45" fmla="*/ 44 h 56"/>
                <a:gd name="T46" fmla="*/ 54 w 58"/>
                <a:gd name="T47" fmla="*/ 40 h 56"/>
                <a:gd name="T48" fmla="*/ 56 w 58"/>
                <a:gd name="T49" fmla="*/ 34 h 56"/>
                <a:gd name="T50" fmla="*/ 58 w 58"/>
                <a:gd name="T51" fmla="*/ 30 h 56"/>
                <a:gd name="T52" fmla="*/ 56 w 58"/>
                <a:gd name="T53" fmla="*/ 24 h 56"/>
                <a:gd name="T54" fmla="*/ 56 w 58"/>
                <a:gd name="T55" fmla="*/ 18 h 56"/>
                <a:gd name="T56" fmla="*/ 56 w 58"/>
                <a:gd name="T57" fmla="*/ 12 h 56"/>
                <a:gd name="T58" fmla="*/ 56 w 58"/>
                <a:gd name="T59" fmla="*/ 8 h 56"/>
                <a:gd name="T60" fmla="*/ 56 w 58"/>
                <a:gd name="T61" fmla="*/ 6 h 56"/>
                <a:gd name="T62" fmla="*/ 54 w 58"/>
                <a:gd name="T63" fmla="*/ 6 h 56"/>
                <a:gd name="T64" fmla="*/ 52 w 58"/>
                <a:gd name="T65" fmla="*/ 4 h 56"/>
                <a:gd name="T66" fmla="*/ 50 w 58"/>
                <a:gd name="T67" fmla="*/ 2 h 56"/>
                <a:gd name="T68" fmla="*/ 46 w 58"/>
                <a:gd name="T69" fmla="*/ 0 h 56"/>
                <a:gd name="T70" fmla="*/ 42 w 58"/>
                <a:gd name="T71" fmla="*/ 0 h 56"/>
                <a:gd name="T72" fmla="*/ 40 w 58"/>
                <a:gd name="T73" fmla="*/ 0 h 56"/>
                <a:gd name="T74" fmla="*/ 38 w 58"/>
                <a:gd name="T75" fmla="*/ 2 h 56"/>
                <a:gd name="T76" fmla="*/ 36 w 58"/>
                <a:gd name="T77" fmla="*/ 4 h 56"/>
                <a:gd name="T78" fmla="*/ 34 w 58"/>
                <a:gd name="T79" fmla="*/ 8 h 56"/>
                <a:gd name="T80" fmla="*/ 32 w 58"/>
                <a:gd name="T81" fmla="*/ 10 h 56"/>
                <a:gd name="T82" fmla="*/ 32 w 58"/>
                <a:gd name="T83" fmla="*/ 10 h 56"/>
                <a:gd name="T84" fmla="*/ 16 w 58"/>
                <a:gd name="T85" fmla="*/ 2 h 56"/>
                <a:gd name="T86" fmla="*/ 10 w 58"/>
                <a:gd name="T87" fmla="*/ 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 h="56">
                  <a:moveTo>
                    <a:pt x="10" y="2"/>
                  </a:moveTo>
                  <a:lnTo>
                    <a:pt x="10" y="2"/>
                  </a:lnTo>
                  <a:lnTo>
                    <a:pt x="8" y="2"/>
                  </a:lnTo>
                  <a:lnTo>
                    <a:pt x="6" y="2"/>
                  </a:lnTo>
                  <a:lnTo>
                    <a:pt x="4" y="4"/>
                  </a:lnTo>
                  <a:lnTo>
                    <a:pt x="2" y="6"/>
                  </a:lnTo>
                  <a:lnTo>
                    <a:pt x="0" y="8"/>
                  </a:lnTo>
                  <a:lnTo>
                    <a:pt x="0" y="14"/>
                  </a:lnTo>
                  <a:lnTo>
                    <a:pt x="6" y="30"/>
                  </a:lnTo>
                  <a:lnTo>
                    <a:pt x="6" y="30"/>
                  </a:lnTo>
                  <a:lnTo>
                    <a:pt x="8" y="32"/>
                  </a:lnTo>
                  <a:lnTo>
                    <a:pt x="10" y="36"/>
                  </a:lnTo>
                  <a:lnTo>
                    <a:pt x="14" y="40"/>
                  </a:lnTo>
                  <a:lnTo>
                    <a:pt x="14" y="44"/>
                  </a:lnTo>
                  <a:lnTo>
                    <a:pt x="18" y="46"/>
                  </a:lnTo>
                  <a:lnTo>
                    <a:pt x="22" y="50"/>
                  </a:lnTo>
                  <a:lnTo>
                    <a:pt x="26" y="52"/>
                  </a:lnTo>
                  <a:lnTo>
                    <a:pt x="32" y="54"/>
                  </a:lnTo>
                  <a:lnTo>
                    <a:pt x="36" y="56"/>
                  </a:lnTo>
                  <a:lnTo>
                    <a:pt x="40" y="54"/>
                  </a:lnTo>
                  <a:lnTo>
                    <a:pt x="42" y="52"/>
                  </a:lnTo>
                  <a:lnTo>
                    <a:pt x="46" y="50"/>
                  </a:lnTo>
                  <a:lnTo>
                    <a:pt x="50" y="44"/>
                  </a:lnTo>
                  <a:lnTo>
                    <a:pt x="54" y="40"/>
                  </a:lnTo>
                  <a:lnTo>
                    <a:pt x="56" y="34"/>
                  </a:lnTo>
                  <a:lnTo>
                    <a:pt x="58" y="30"/>
                  </a:lnTo>
                  <a:lnTo>
                    <a:pt x="56" y="24"/>
                  </a:lnTo>
                  <a:lnTo>
                    <a:pt x="56" y="18"/>
                  </a:lnTo>
                  <a:lnTo>
                    <a:pt x="56" y="12"/>
                  </a:lnTo>
                  <a:lnTo>
                    <a:pt x="56" y="8"/>
                  </a:lnTo>
                  <a:lnTo>
                    <a:pt x="56" y="6"/>
                  </a:lnTo>
                  <a:lnTo>
                    <a:pt x="54" y="6"/>
                  </a:lnTo>
                  <a:lnTo>
                    <a:pt x="52" y="4"/>
                  </a:lnTo>
                  <a:lnTo>
                    <a:pt x="50" y="2"/>
                  </a:lnTo>
                  <a:lnTo>
                    <a:pt x="46" y="0"/>
                  </a:lnTo>
                  <a:lnTo>
                    <a:pt x="42" y="0"/>
                  </a:lnTo>
                  <a:lnTo>
                    <a:pt x="40" y="0"/>
                  </a:lnTo>
                  <a:lnTo>
                    <a:pt x="38" y="2"/>
                  </a:lnTo>
                  <a:lnTo>
                    <a:pt x="36" y="4"/>
                  </a:lnTo>
                  <a:lnTo>
                    <a:pt x="34" y="8"/>
                  </a:lnTo>
                  <a:lnTo>
                    <a:pt x="32" y="10"/>
                  </a:lnTo>
                  <a:lnTo>
                    <a:pt x="32" y="10"/>
                  </a:lnTo>
                  <a:lnTo>
                    <a:pt x="16" y="2"/>
                  </a:lnTo>
                  <a:lnTo>
                    <a:pt x="10" y="2"/>
                  </a:lnTo>
                </a:path>
              </a:pathLst>
            </a:custGeom>
            <a:grpFill/>
            <a:ln w="6350">
              <a:solidFill>
                <a:schemeClr val="bg1"/>
              </a:solidFill>
              <a:prstDash val="solid"/>
              <a:round/>
              <a:headEnd/>
              <a:tailEnd/>
            </a:ln>
          </p:spPr>
          <p:txBody>
            <a:bodyPr/>
            <a:lstStyle/>
            <a:p>
              <a:endParaRPr lang="ru-RU"/>
            </a:p>
          </p:txBody>
        </p:sp>
        <p:sp>
          <p:nvSpPr>
            <p:cNvPr id="122" name="Freeform 309">
              <a:extLst>
                <a:ext uri="{FF2B5EF4-FFF2-40B4-BE49-F238E27FC236}">
                  <a16:creationId xmlns:a16="http://schemas.microsoft.com/office/drawing/2014/main" id="{715CA1D0-586E-41E8-92B7-CC0BDF5E597C}"/>
                </a:ext>
              </a:extLst>
            </p:cNvPr>
            <p:cNvSpPr>
              <a:spLocks/>
            </p:cNvSpPr>
            <p:nvPr/>
          </p:nvSpPr>
          <p:spPr bwMode="gray">
            <a:xfrm>
              <a:off x="2731" y="3138"/>
              <a:ext cx="70" cy="54"/>
            </a:xfrm>
            <a:custGeom>
              <a:avLst/>
              <a:gdLst>
                <a:gd name="T0" fmla="*/ 2 w 70"/>
                <a:gd name="T1" fmla="*/ 44 h 54"/>
                <a:gd name="T2" fmla="*/ 34 w 70"/>
                <a:gd name="T3" fmla="*/ 28 h 54"/>
                <a:gd name="T4" fmla="*/ 34 w 70"/>
                <a:gd name="T5" fmla="*/ 28 h 54"/>
                <a:gd name="T6" fmla="*/ 38 w 70"/>
                <a:gd name="T7" fmla="*/ 26 h 54"/>
                <a:gd name="T8" fmla="*/ 40 w 70"/>
                <a:gd name="T9" fmla="*/ 22 h 54"/>
                <a:gd name="T10" fmla="*/ 44 w 70"/>
                <a:gd name="T11" fmla="*/ 18 h 54"/>
                <a:gd name="T12" fmla="*/ 48 w 70"/>
                <a:gd name="T13" fmla="*/ 14 h 54"/>
                <a:gd name="T14" fmla="*/ 52 w 70"/>
                <a:gd name="T15" fmla="*/ 10 h 54"/>
                <a:gd name="T16" fmla="*/ 54 w 70"/>
                <a:gd name="T17" fmla="*/ 4 h 54"/>
                <a:gd name="T18" fmla="*/ 54 w 70"/>
                <a:gd name="T19" fmla="*/ 0 h 54"/>
                <a:gd name="T20" fmla="*/ 64 w 70"/>
                <a:gd name="T21" fmla="*/ 0 h 54"/>
                <a:gd name="T22" fmla="*/ 70 w 70"/>
                <a:gd name="T23" fmla="*/ 8 h 54"/>
                <a:gd name="T24" fmla="*/ 68 w 70"/>
                <a:gd name="T25" fmla="*/ 12 h 54"/>
                <a:gd name="T26" fmla="*/ 64 w 70"/>
                <a:gd name="T27" fmla="*/ 22 h 54"/>
                <a:gd name="T28" fmla="*/ 56 w 70"/>
                <a:gd name="T29" fmla="*/ 32 h 54"/>
                <a:gd name="T30" fmla="*/ 46 w 70"/>
                <a:gd name="T31" fmla="*/ 42 h 54"/>
                <a:gd name="T32" fmla="*/ 28 w 70"/>
                <a:gd name="T33" fmla="*/ 50 h 54"/>
                <a:gd name="T34" fmla="*/ 16 w 70"/>
                <a:gd name="T35" fmla="*/ 54 h 54"/>
                <a:gd name="T36" fmla="*/ 10 w 70"/>
                <a:gd name="T37" fmla="*/ 54 h 54"/>
                <a:gd name="T38" fmla="*/ 10 w 70"/>
                <a:gd name="T39" fmla="*/ 54 h 54"/>
                <a:gd name="T40" fmla="*/ 8 w 70"/>
                <a:gd name="T41" fmla="*/ 54 h 54"/>
                <a:gd name="T42" fmla="*/ 6 w 70"/>
                <a:gd name="T43" fmla="*/ 54 h 54"/>
                <a:gd name="T44" fmla="*/ 4 w 70"/>
                <a:gd name="T45" fmla="*/ 52 h 54"/>
                <a:gd name="T46" fmla="*/ 2 w 70"/>
                <a:gd name="T47" fmla="*/ 52 h 54"/>
                <a:gd name="T48" fmla="*/ 0 w 70"/>
                <a:gd name="T49" fmla="*/ 50 h 54"/>
                <a:gd name="T50" fmla="*/ 0 w 70"/>
                <a:gd name="T51" fmla="*/ 48 h 54"/>
                <a:gd name="T52" fmla="*/ 2 w 70"/>
                <a:gd name="T53" fmla="*/ 4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 h="54">
                  <a:moveTo>
                    <a:pt x="2" y="44"/>
                  </a:moveTo>
                  <a:lnTo>
                    <a:pt x="34" y="28"/>
                  </a:lnTo>
                  <a:lnTo>
                    <a:pt x="34" y="28"/>
                  </a:lnTo>
                  <a:lnTo>
                    <a:pt x="38" y="26"/>
                  </a:lnTo>
                  <a:lnTo>
                    <a:pt x="40" y="22"/>
                  </a:lnTo>
                  <a:lnTo>
                    <a:pt x="44" y="18"/>
                  </a:lnTo>
                  <a:lnTo>
                    <a:pt x="48" y="14"/>
                  </a:lnTo>
                  <a:lnTo>
                    <a:pt x="52" y="10"/>
                  </a:lnTo>
                  <a:lnTo>
                    <a:pt x="54" y="4"/>
                  </a:lnTo>
                  <a:lnTo>
                    <a:pt x="54" y="0"/>
                  </a:lnTo>
                  <a:lnTo>
                    <a:pt x="64" y="0"/>
                  </a:lnTo>
                  <a:lnTo>
                    <a:pt x="70" y="8"/>
                  </a:lnTo>
                  <a:lnTo>
                    <a:pt x="68" y="12"/>
                  </a:lnTo>
                  <a:lnTo>
                    <a:pt x="64" y="22"/>
                  </a:lnTo>
                  <a:lnTo>
                    <a:pt x="56" y="32"/>
                  </a:lnTo>
                  <a:lnTo>
                    <a:pt x="46" y="42"/>
                  </a:lnTo>
                  <a:lnTo>
                    <a:pt x="28" y="50"/>
                  </a:lnTo>
                  <a:lnTo>
                    <a:pt x="16" y="54"/>
                  </a:lnTo>
                  <a:lnTo>
                    <a:pt x="10" y="54"/>
                  </a:lnTo>
                  <a:lnTo>
                    <a:pt x="10" y="54"/>
                  </a:lnTo>
                  <a:lnTo>
                    <a:pt x="8" y="54"/>
                  </a:lnTo>
                  <a:lnTo>
                    <a:pt x="6" y="54"/>
                  </a:lnTo>
                  <a:lnTo>
                    <a:pt x="4" y="52"/>
                  </a:lnTo>
                  <a:lnTo>
                    <a:pt x="2" y="52"/>
                  </a:lnTo>
                  <a:lnTo>
                    <a:pt x="0" y="50"/>
                  </a:lnTo>
                  <a:lnTo>
                    <a:pt x="0" y="48"/>
                  </a:lnTo>
                  <a:lnTo>
                    <a:pt x="2" y="44"/>
                  </a:lnTo>
                </a:path>
              </a:pathLst>
            </a:custGeom>
            <a:grpFill/>
            <a:ln w="6350">
              <a:solidFill>
                <a:schemeClr val="bg1"/>
              </a:solidFill>
              <a:prstDash val="solid"/>
              <a:round/>
              <a:headEnd/>
              <a:tailEnd/>
            </a:ln>
          </p:spPr>
          <p:txBody>
            <a:bodyPr/>
            <a:lstStyle/>
            <a:p>
              <a:endParaRPr lang="ru-RU"/>
            </a:p>
          </p:txBody>
        </p:sp>
        <p:sp>
          <p:nvSpPr>
            <p:cNvPr id="123" name="Freeform 310">
              <a:extLst>
                <a:ext uri="{FF2B5EF4-FFF2-40B4-BE49-F238E27FC236}">
                  <a16:creationId xmlns:a16="http://schemas.microsoft.com/office/drawing/2014/main" id="{D09FBAA7-050F-4FE5-8FBD-F9DC8B2D556D}"/>
                </a:ext>
              </a:extLst>
            </p:cNvPr>
            <p:cNvSpPr>
              <a:spLocks/>
            </p:cNvSpPr>
            <p:nvPr/>
          </p:nvSpPr>
          <p:spPr bwMode="gray">
            <a:xfrm>
              <a:off x="2957" y="3706"/>
              <a:ext cx="74" cy="110"/>
            </a:xfrm>
            <a:custGeom>
              <a:avLst/>
              <a:gdLst>
                <a:gd name="T0" fmla="*/ 8 w 74"/>
                <a:gd name="T1" fmla="*/ 0 h 110"/>
                <a:gd name="T2" fmla="*/ 4 w 74"/>
                <a:gd name="T3" fmla="*/ 2 h 110"/>
                <a:gd name="T4" fmla="*/ 2 w 74"/>
                <a:gd name="T5" fmla="*/ 4 h 110"/>
                <a:gd name="T6" fmla="*/ 2 w 74"/>
                <a:gd name="T7" fmla="*/ 12 h 110"/>
                <a:gd name="T8" fmla="*/ 8 w 74"/>
                <a:gd name="T9" fmla="*/ 20 h 110"/>
                <a:gd name="T10" fmla="*/ 14 w 74"/>
                <a:gd name="T11" fmla="*/ 30 h 110"/>
                <a:gd name="T12" fmla="*/ 20 w 74"/>
                <a:gd name="T13" fmla="*/ 38 h 110"/>
                <a:gd name="T14" fmla="*/ 22 w 74"/>
                <a:gd name="T15" fmla="*/ 40 h 110"/>
                <a:gd name="T16" fmla="*/ 22 w 74"/>
                <a:gd name="T17" fmla="*/ 54 h 110"/>
                <a:gd name="T18" fmla="*/ 18 w 74"/>
                <a:gd name="T19" fmla="*/ 74 h 110"/>
                <a:gd name="T20" fmla="*/ 18 w 74"/>
                <a:gd name="T21" fmla="*/ 78 h 110"/>
                <a:gd name="T22" fmla="*/ 22 w 74"/>
                <a:gd name="T23" fmla="*/ 84 h 110"/>
                <a:gd name="T24" fmla="*/ 28 w 74"/>
                <a:gd name="T25" fmla="*/ 92 h 110"/>
                <a:gd name="T26" fmla="*/ 32 w 74"/>
                <a:gd name="T27" fmla="*/ 102 h 110"/>
                <a:gd name="T28" fmla="*/ 36 w 74"/>
                <a:gd name="T29" fmla="*/ 110 h 110"/>
                <a:gd name="T30" fmla="*/ 38 w 74"/>
                <a:gd name="T31" fmla="*/ 110 h 110"/>
                <a:gd name="T32" fmla="*/ 40 w 74"/>
                <a:gd name="T33" fmla="*/ 102 h 110"/>
                <a:gd name="T34" fmla="*/ 46 w 74"/>
                <a:gd name="T35" fmla="*/ 90 h 110"/>
                <a:gd name="T36" fmla="*/ 54 w 74"/>
                <a:gd name="T37" fmla="*/ 82 h 110"/>
                <a:gd name="T38" fmla="*/ 60 w 74"/>
                <a:gd name="T39" fmla="*/ 78 h 110"/>
                <a:gd name="T40" fmla="*/ 66 w 74"/>
                <a:gd name="T41" fmla="*/ 68 h 110"/>
                <a:gd name="T42" fmla="*/ 70 w 74"/>
                <a:gd name="T43" fmla="*/ 58 h 110"/>
                <a:gd name="T44" fmla="*/ 72 w 74"/>
                <a:gd name="T45" fmla="*/ 50 h 110"/>
                <a:gd name="T46" fmla="*/ 72 w 74"/>
                <a:gd name="T47" fmla="*/ 50 h 110"/>
                <a:gd name="T48" fmla="*/ 64 w 74"/>
                <a:gd name="T49" fmla="*/ 52 h 110"/>
                <a:gd name="T50" fmla="*/ 54 w 74"/>
                <a:gd name="T51" fmla="*/ 52 h 110"/>
                <a:gd name="T52" fmla="*/ 46 w 74"/>
                <a:gd name="T53" fmla="*/ 48 h 110"/>
                <a:gd name="T54" fmla="*/ 38 w 74"/>
                <a:gd name="T55" fmla="*/ 40 h 110"/>
                <a:gd name="T56" fmla="*/ 34 w 74"/>
                <a:gd name="T57" fmla="*/ 32 h 110"/>
                <a:gd name="T58" fmla="*/ 32 w 74"/>
                <a:gd name="T59" fmla="*/ 28 h 110"/>
                <a:gd name="T60" fmla="*/ 18 w 74"/>
                <a:gd name="T61" fmla="*/ 10 h 110"/>
                <a:gd name="T62" fmla="*/ 18 w 74"/>
                <a:gd name="T63" fmla="*/ 6 h 110"/>
                <a:gd name="T64" fmla="*/ 12 w 74"/>
                <a:gd name="T65" fmla="*/ 2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110">
                  <a:moveTo>
                    <a:pt x="10" y="0"/>
                  </a:moveTo>
                  <a:lnTo>
                    <a:pt x="8" y="0"/>
                  </a:lnTo>
                  <a:lnTo>
                    <a:pt x="6" y="2"/>
                  </a:lnTo>
                  <a:lnTo>
                    <a:pt x="4" y="2"/>
                  </a:lnTo>
                  <a:lnTo>
                    <a:pt x="2" y="2"/>
                  </a:lnTo>
                  <a:lnTo>
                    <a:pt x="2" y="4"/>
                  </a:lnTo>
                  <a:lnTo>
                    <a:pt x="0" y="8"/>
                  </a:lnTo>
                  <a:lnTo>
                    <a:pt x="2" y="12"/>
                  </a:lnTo>
                  <a:lnTo>
                    <a:pt x="4" y="16"/>
                  </a:lnTo>
                  <a:lnTo>
                    <a:pt x="8" y="20"/>
                  </a:lnTo>
                  <a:lnTo>
                    <a:pt x="10" y="26"/>
                  </a:lnTo>
                  <a:lnTo>
                    <a:pt x="14" y="30"/>
                  </a:lnTo>
                  <a:lnTo>
                    <a:pt x="16" y="34"/>
                  </a:lnTo>
                  <a:lnTo>
                    <a:pt x="20" y="38"/>
                  </a:lnTo>
                  <a:lnTo>
                    <a:pt x="22" y="40"/>
                  </a:lnTo>
                  <a:lnTo>
                    <a:pt x="22" y="40"/>
                  </a:lnTo>
                  <a:lnTo>
                    <a:pt x="22" y="44"/>
                  </a:lnTo>
                  <a:lnTo>
                    <a:pt x="22" y="54"/>
                  </a:lnTo>
                  <a:lnTo>
                    <a:pt x="20" y="64"/>
                  </a:lnTo>
                  <a:lnTo>
                    <a:pt x="18" y="74"/>
                  </a:lnTo>
                  <a:lnTo>
                    <a:pt x="18" y="74"/>
                  </a:lnTo>
                  <a:lnTo>
                    <a:pt x="18" y="78"/>
                  </a:lnTo>
                  <a:lnTo>
                    <a:pt x="18" y="80"/>
                  </a:lnTo>
                  <a:lnTo>
                    <a:pt x="22" y="84"/>
                  </a:lnTo>
                  <a:lnTo>
                    <a:pt x="24" y="88"/>
                  </a:lnTo>
                  <a:lnTo>
                    <a:pt x="28" y="92"/>
                  </a:lnTo>
                  <a:lnTo>
                    <a:pt x="30" y="96"/>
                  </a:lnTo>
                  <a:lnTo>
                    <a:pt x="32" y="102"/>
                  </a:lnTo>
                  <a:lnTo>
                    <a:pt x="34" y="106"/>
                  </a:lnTo>
                  <a:lnTo>
                    <a:pt x="36" y="110"/>
                  </a:lnTo>
                  <a:lnTo>
                    <a:pt x="36" y="110"/>
                  </a:lnTo>
                  <a:lnTo>
                    <a:pt x="38" y="110"/>
                  </a:lnTo>
                  <a:lnTo>
                    <a:pt x="38" y="106"/>
                  </a:lnTo>
                  <a:lnTo>
                    <a:pt x="40" y="102"/>
                  </a:lnTo>
                  <a:lnTo>
                    <a:pt x="44" y="96"/>
                  </a:lnTo>
                  <a:lnTo>
                    <a:pt x="46" y="90"/>
                  </a:lnTo>
                  <a:lnTo>
                    <a:pt x="50" y="86"/>
                  </a:lnTo>
                  <a:lnTo>
                    <a:pt x="54" y="82"/>
                  </a:lnTo>
                  <a:lnTo>
                    <a:pt x="56" y="80"/>
                  </a:lnTo>
                  <a:lnTo>
                    <a:pt x="60" y="78"/>
                  </a:lnTo>
                  <a:lnTo>
                    <a:pt x="64" y="74"/>
                  </a:lnTo>
                  <a:lnTo>
                    <a:pt x="66" y="68"/>
                  </a:lnTo>
                  <a:lnTo>
                    <a:pt x="68" y="64"/>
                  </a:lnTo>
                  <a:lnTo>
                    <a:pt x="70" y="58"/>
                  </a:lnTo>
                  <a:lnTo>
                    <a:pt x="72" y="54"/>
                  </a:lnTo>
                  <a:lnTo>
                    <a:pt x="72" y="50"/>
                  </a:lnTo>
                  <a:lnTo>
                    <a:pt x="74" y="50"/>
                  </a:lnTo>
                  <a:lnTo>
                    <a:pt x="72" y="50"/>
                  </a:lnTo>
                  <a:lnTo>
                    <a:pt x="68" y="50"/>
                  </a:lnTo>
                  <a:lnTo>
                    <a:pt x="64" y="52"/>
                  </a:lnTo>
                  <a:lnTo>
                    <a:pt x="58" y="52"/>
                  </a:lnTo>
                  <a:lnTo>
                    <a:pt x="54" y="52"/>
                  </a:lnTo>
                  <a:lnTo>
                    <a:pt x="48" y="50"/>
                  </a:lnTo>
                  <a:lnTo>
                    <a:pt x="46" y="48"/>
                  </a:lnTo>
                  <a:lnTo>
                    <a:pt x="42" y="44"/>
                  </a:lnTo>
                  <a:lnTo>
                    <a:pt x="38" y="40"/>
                  </a:lnTo>
                  <a:lnTo>
                    <a:pt x="36" y="36"/>
                  </a:lnTo>
                  <a:lnTo>
                    <a:pt x="34" y="32"/>
                  </a:lnTo>
                  <a:lnTo>
                    <a:pt x="32" y="30"/>
                  </a:lnTo>
                  <a:lnTo>
                    <a:pt x="32" y="28"/>
                  </a:lnTo>
                  <a:lnTo>
                    <a:pt x="18" y="10"/>
                  </a:lnTo>
                  <a:lnTo>
                    <a:pt x="18" y="10"/>
                  </a:lnTo>
                  <a:lnTo>
                    <a:pt x="18" y="8"/>
                  </a:lnTo>
                  <a:lnTo>
                    <a:pt x="18" y="6"/>
                  </a:lnTo>
                  <a:lnTo>
                    <a:pt x="16" y="2"/>
                  </a:lnTo>
                  <a:lnTo>
                    <a:pt x="12" y="2"/>
                  </a:lnTo>
                  <a:lnTo>
                    <a:pt x="10" y="0"/>
                  </a:lnTo>
                </a:path>
              </a:pathLst>
            </a:custGeom>
            <a:grpFill/>
            <a:ln w="6350">
              <a:solidFill>
                <a:schemeClr val="bg1"/>
              </a:solidFill>
              <a:prstDash val="solid"/>
              <a:round/>
              <a:headEnd/>
              <a:tailEnd/>
            </a:ln>
          </p:spPr>
          <p:txBody>
            <a:bodyPr/>
            <a:lstStyle/>
            <a:p>
              <a:endParaRPr lang="ru-RU"/>
            </a:p>
          </p:txBody>
        </p:sp>
        <p:sp>
          <p:nvSpPr>
            <p:cNvPr id="124" name="Freeform 311">
              <a:extLst>
                <a:ext uri="{FF2B5EF4-FFF2-40B4-BE49-F238E27FC236}">
                  <a16:creationId xmlns:a16="http://schemas.microsoft.com/office/drawing/2014/main" id="{7B66FB95-91D9-4BC6-86FD-F8A42C26FC87}"/>
                </a:ext>
              </a:extLst>
            </p:cNvPr>
            <p:cNvSpPr>
              <a:spLocks/>
            </p:cNvSpPr>
            <p:nvPr/>
          </p:nvSpPr>
          <p:spPr bwMode="gray">
            <a:xfrm>
              <a:off x="2887" y="3810"/>
              <a:ext cx="92" cy="104"/>
            </a:xfrm>
            <a:custGeom>
              <a:avLst/>
              <a:gdLst>
                <a:gd name="T0" fmla="*/ 4 w 92"/>
                <a:gd name="T1" fmla="*/ 80 h 104"/>
                <a:gd name="T2" fmla="*/ 4 w 92"/>
                <a:gd name="T3" fmla="*/ 80 h 104"/>
                <a:gd name="T4" fmla="*/ 2 w 92"/>
                <a:gd name="T5" fmla="*/ 82 h 104"/>
                <a:gd name="T6" fmla="*/ 0 w 92"/>
                <a:gd name="T7" fmla="*/ 84 h 104"/>
                <a:gd name="T8" fmla="*/ 0 w 92"/>
                <a:gd name="T9" fmla="*/ 88 h 104"/>
                <a:gd name="T10" fmla="*/ 0 w 92"/>
                <a:gd name="T11" fmla="*/ 90 h 104"/>
                <a:gd name="T12" fmla="*/ 0 w 92"/>
                <a:gd name="T13" fmla="*/ 94 h 104"/>
                <a:gd name="T14" fmla="*/ 4 w 92"/>
                <a:gd name="T15" fmla="*/ 96 h 104"/>
                <a:gd name="T16" fmla="*/ 10 w 92"/>
                <a:gd name="T17" fmla="*/ 98 h 104"/>
                <a:gd name="T18" fmla="*/ 16 w 92"/>
                <a:gd name="T19" fmla="*/ 100 h 104"/>
                <a:gd name="T20" fmla="*/ 22 w 92"/>
                <a:gd name="T21" fmla="*/ 102 h 104"/>
                <a:gd name="T22" fmla="*/ 28 w 92"/>
                <a:gd name="T23" fmla="*/ 104 h 104"/>
                <a:gd name="T24" fmla="*/ 34 w 92"/>
                <a:gd name="T25" fmla="*/ 104 h 104"/>
                <a:gd name="T26" fmla="*/ 36 w 92"/>
                <a:gd name="T27" fmla="*/ 104 h 104"/>
                <a:gd name="T28" fmla="*/ 40 w 92"/>
                <a:gd name="T29" fmla="*/ 102 h 104"/>
                <a:gd name="T30" fmla="*/ 44 w 92"/>
                <a:gd name="T31" fmla="*/ 98 h 104"/>
                <a:gd name="T32" fmla="*/ 48 w 92"/>
                <a:gd name="T33" fmla="*/ 94 h 104"/>
                <a:gd name="T34" fmla="*/ 50 w 92"/>
                <a:gd name="T35" fmla="*/ 90 h 104"/>
                <a:gd name="T36" fmla="*/ 52 w 92"/>
                <a:gd name="T37" fmla="*/ 86 h 104"/>
                <a:gd name="T38" fmla="*/ 52 w 92"/>
                <a:gd name="T39" fmla="*/ 82 h 104"/>
                <a:gd name="T40" fmla="*/ 52 w 92"/>
                <a:gd name="T41" fmla="*/ 78 h 104"/>
                <a:gd name="T42" fmla="*/ 50 w 92"/>
                <a:gd name="T43" fmla="*/ 74 h 104"/>
                <a:gd name="T44" fmla="*/ 52 w 92"/>
                <a:gd name="T45" fmla="*/ 70 h 104"/>
                <a:gd name="T46" fmla="*/ 54 w 92"/>
                <a:gd name="T47" fmla="*/ 66 h 104"/>
                <a:gd name="T48" fmla="*/ 58 w 92"/>
                <a:gd name="T49" fmla="*/ 64 h 104"/>
                <a:gd name="T50" fmla="*/ 62 w 92"/>
                <a:gd name="T51" fmla="*/ 60 h 104"/>
                <a:gd name="T52" fmla="*/ 66 w 92"/>
                <a:gd name="T53" fmla="*/ 54 h 104"/>
                <a:gd name="T54" fmla="*/ 70 w 92"/>
                <a:gd name="T55" fmla="*/ 50 h 104"/>
                <a:gd name="T56" fmla="*/ 72 w 92"/>
                <a:gd name="T57" fmla="*/ 46 h 104"/>
                <a:gd name="T58" fmla="*/ 74 w 92"/>
                <a:gd name="T59" fmla="*/ 44 h 104"/>
                <a:gd name="T60" fmla="*/ 74 w 92"/>
                <a:gd name="T61" fmla="*/ 42 h 104"/>
                <a:gd name="T62" fmla="*/ 80 w 92"/>
                <a:gd name="T63" fmla="*/ 30 h 104"/>
                <a:gd name="T64" fmla="*/ 82 w 92"/>
                <a:gd name="T65" fmla="*/ 28 h 104"/>
                <a:gd name="T66" fmla="*/ 84 w 92"/>
                <a:gd name="T67" fmla="*/ 26 h 104"/>
                <a:gd name="T68" fmla="*/ 86 w 92"/>
                <a:gd name="T69" fmla="*/ 24 h 104"/>
                <a:gd name="T70" fmla="*/ 88 w 92"/>
                <a:gd name="T71" fmla="*/ 20 h 104"/>
                <a:gd name="T72" fmla="*/ 90 w 92"/>
                <a:gd name="T73" fmla="*/ 16 h 104"/>
                <a:gd name="T74" fmla="*/ 92 w 92"/>
                <a:gd name="T75" fmla="*/ 12 h 104"/>
                <a:gd name="T76" fmla="*/ 92 w 92"/>
                <a:gd name="T77" fmla="*/ 8 h 104"/>
                <a:gd name="T78" fmla="*/ 90 w 92"/>
                <a:gd name="T79" fmla="*/ 6 h 104"/>
                <a:gd name="T80" fmla="*/ 86 w 92"/>
                <a:gd name="T81" fmla="*/ 4 h 104"/>
                <a:gd name="T82" fmla="*/ 82 w 92"/>
                <a:gd name="T83" fmla="*/ 2 h 104"/>
                <a:gd name="T84" fmla="*/ 78 w 92"/>
                <a:gd name="T85" fmla="*/ 0 h 104"/>
                <a:gd name="T86" fmla="*/ 74 w 92"/>
                <a:gd name="T87" fmla="*/ 0 h 104"/>
                <a:gd name="T88" fmla="*/ 70 w 92"/>
                <a:gd name="T89" fmla="*/ 0 h 104"/>
                <a:gd name="T90" fmla="*/ 68 w 92"/>
                <a:gd name="T91" fmla="*/ 2 h 104"/>
                <a:gd name="T92" fmla="*/ 66 w 92"/>
                <a:gd name="T93" fmla="*/ 4 h 104"/>
                <a:gd name="T94" fmla="*/ 64 w 92"/>
                <a:gd name="T95" fmla="*/ 8 h 104"/>
                <a:gd name="T96" fmla="*/ 62 w 92"/>
                <a:gd name="T97" fmla="*/ 10 h 104"/>
                <a:gd name="T98" fmla="*/ 60 w 92"/>
                <a:gd name="T99" fmla="*/ 12 h 104"/>
                <a:gd name="T100" fmla="*/ 60 w 92"/>
                <a:gd name="T101" fmla="*/ 12 h 104"/>
                <a:gd name="T102" fmla="*/ 58 w 92"/>
                <a:gd name="T103" fmla="*/ 26 h 104"/>
                <a:gd name="T104" fmla="*/ 42 w 92"/>
                <a:gd name="T105" fmla="*/ 36 h 104"/>
                <a:gd name="T106" fmla="*/ 32 w 92"/>
                <a:gd name="T107" fmla="*/ 44 h 104"/>
                <a:gd name="T108" fmla="*/ 20 w 92"/>
                <a:gd name="T109" fmla="*/ 62 h 104"/>
                <a:gd name="T110" fmla="*/ 14 w 92"/>
                <a:gd name="T111" fmla="*/ 72 h 104"/>
                <a:gd name="T112" fmla="*/ 14 w 92"/>
                <a:gd name="T113" fmla="*/ 72 h 104"/>
                <a:gd name="T114" fmla="*/ 12 w 92"/>
                <a:gd name="T115" fmla="*/ 72 h 104"/>
                <a:gd name="T116" fmla="*/ 8 w 92"/>
                <a:gd name="T117" fmla="*/ 72 h 104"/>
                <a:gd name="T118" fmla="*/ 6 w 92"/>
                <a:gd name="T119" fmla="*/ 76 h 104"/>
                <a:gd name="T120" fmla="*/ 4 w 92"/>
                <a:gd name="T121" fmla="*/ 8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2" h="104">
                  <a:moveTo>
                    <a:pt x="4" y="80"/>
                  </a:moveTo>
                  <a:lnTo>
                    <a:pt x="4" y="80"/>
                  </a:lnTo>
                  <a:lnTo>
                    <a:pt x="2" y="82"/>
                  </a:lnTo>
                  <a:lnTo>
                    <a:pt x="0" y="84"/>
                  </a:lnTo>
                  <a:lnTo>
                    <a:pt x="0" y="88"/>
                  </a:lnTo>
                  <a:lnTo>
                    <a:pt x="0" y="90"/>
                  </a:lnTo>
                  <a:lnTo>
                    <a:pt x="0" y="94"/>
                  </a:lnTo>
                  <a:lnTo>
                    <a:pt x="4" y="96"/>
                  </a:lnTo>
                  <a:lnTo>
                    <a:pt x="10" y="98"/>
                  </a:lnTo>
                  <a:lnTo>
                    <a:pt x="16" y="100"/>
                  </a:lnTo>
                  <a:lnTo>
                    <a:pt x="22" y="102"/>
                  </a:lnTo>
                  <a:lnTo>
                    <a:pt x="28" y="104"/>
                  </a:lnTo>
                  <a:lnTo>
                    <a:pt x="34" y="104"/>
                  </a:lnTo>
                  <a:lnTo>
                    <a:pt x="36" y="104"/>
                  </a:lnTo>
                  <a:lnTo>
                    <a:pt x="40" y="102"/>
                  </a:lnTo>
                  <a:lnTo>
                    <a:pt x="44" y="98"/>
                  </a:lnTo>
                  <a:lnTo>
                    <a:pt x="48" y="94"/>
                  </a:lnTo>
                  <a:lnTo>
                    <a:pt x="50" y="90"/>
                  </a:lnTo>
                  <a:lnTo>
                    <a:pt x="52" y="86"/>
                  </a:lnTo>
                  <a:lnTo>
                    <a:pt x="52" y="82"/>
                  </a:lnTo>
                  <a:lnTo>
                    <a:pt x="52" y="78"/>
                  </a:lnTo>
                  <a:lnTo>
                    <a:pt x="50" y="74"/>
                  </a:lnTo>
                  <a:lnTo>
                    <a:pt x="52" y="70"/>
                  </a:lnTo>
                  <a:lnTo>
                    <a:pt x="54" y="66"/>
                  </a:lnTo>
                  <a:lnTo>
                    <a:pt x="58" y="64"/>
                  </a:lnTo>
                  <a:lnTo>
                    <a:pt x="62" y="60"/>
                  </a:lnTo>
                  <a:lnTo>
                    <a:pt x="66" y="54"/>
                  </a:lnTo>
                  <a:lnTo>
                    <a:pt x="70" y="50"/>
                  </a:lnTo>
                  <a:lnTo>
                    <a:pt x="72" y="46"/>
                  </a:lnTo>
                  <a:lnTo>
                    <a:pt x="74" y="44"/>
                  </a:lnTo>
                  <a:lnTo>
                    <a:pt x="74" y="42"/>
                  </a:lnTo>
                  <a:lnTo>
                    <a:pt x="80" y="30"/>
                  </a:lnTo>
                  <a:lnTo>
                    <a:pt x="82" y="28"/>
                  </a:lnTo>
                  <a:lnTo>
                    <a:pt x="84" y="26"/>
                  </a:lnTo>
                  <a:lnTo>
                    <a:pt x="86" y="24"/>
                  </a:lnTo>
                  <a:lnTo>
                    <a:pt x="88" y="20"/>
                  </a:lnTo>
                  <a:lnTo>
                    <a:pt x="90" y="16"/>
                  </a:lnTo>
                  <a:lnTo>
                    <a:pt x="92" y="12"/>
                  </a:lnTo>
                  <a:lnTo>
                    <a:pt x="92" y="8"/>
                  </a:lnTo>
                  <a:lnTo>
                    <a:pt x="90" y="6"/>
                  </a:lnTo>
                  <a:lnTo>
                    <a:pt x="86" y="4"/>
                  </a:lnTo>
                  <a:lnTo>
                    <a:pt x="82" y="2"/>
                  </a:lnTo>
                  <a:lnTo>
                    <a:pt x="78" y="0"/>
                  </a:lnTo>
                  <a:lnTo>
                    <a:pt x="74" y="0"/>
                  </a:lnTo>
                  <a:lnTo>
                    <a:pt x="70" y="0"/>
                  </a:lnTo>
                  <a:lnTo>
                    <a:pt x="68" y="2"/>
                  </a:lnTo>
                  <a:lnTo>
                    <a:pt x="66" y="4"/>
                  </a:lnTo>
                  <a:lnTo>
                    <a:pt x="64" y="8"/>
                  </a:lnTo>
                  <a:lnTo>
                    <a:pt x="62" y="10"/>
                  </a:lnTo>
                  <a:lnTo>
                    <a:pt x="60" y="12"/>
                  </a:lnTo>
                  <a:lnTo>
                    <a:pt x="60" y="12"/>
                  </a:lnTo>
                  <a:lnTo>
                    <a:pt x="58" y="26"/>
                  </a:lnTo>
                  <a:lnTo>
                    <a:pt x="42" y="36"/>
                  </a:lnTo>
                  <a:lnTo>
                    <a:pt x="32" y="44"/>
                  </a:lnTo>
                  <a:lnTo>
                    <a:pt x="20" y="62"/>
                  </a:lnTo>
                  <a:lnTo>
                    <a:pt x="14" y="72"/>
                  </a:lnTo>
                  <a:lnTo>
                    <a:pt x="14" y="72"/>
                  </a:lnTo>
                  <a:lnTo>
                    <a:pt x="12" y="72"/>
                  </a:lnTo>
                  <a:lnTo>
                    <a:pt x="8" y="72"/>
                  </a:lnTo>
                  <a:lnTo>
                    <a:pt x="6" y="76"/>
                  </a:lnTo>
                  <a:lnTo>
                    <a:pt x="4" y="80"/>
                  </a:lnTo>
                </a:path>
              </a:pathLst>
            </a:custGeom>
            <a:grpFill/>
            <a:ln w="6350">
              <a:solidFill>
                <a:schemeClr val="bg1"/>
              </a:solidFill>
              <a:prstDash val="solid"/>
              <a:round/>
              <a:headEnd/>
              <a:tailEnd/>
            </a:ln>
          </p:spPr>
          <p:txBody>
            <a:bodyPr/>
            <a:lstStyle/>
            <a:p>
              <a:endParaRPr lang="ru-RU"/>
            </a:p>
          </p:txBody>
        </p:sp>
        <p:sp>
          <p:nvSpPr>
            <p:cNvPr id="125" name="Freeform 312">
              <a:extLst>
                <a:ext uri="{FF2B5EF4-FFF2-40B4-BE49-F238E27FC236}">
                  <a16:creationId xmlns:a16="http://schemas.microsoft.com/office/drawing/2014/main" id="{C890F310-4232-4141-8D09-B9BED1EBF39A}"/>
                </a:ext>
              </a:extLst>
            </p:cNvPr>
            <p:cNvSpPr>
              <a:spLocks/>
            </p:cNvSpPr>
            <p:nvPr/>
          </p:nvSpPr>
          <p:spPr bwMode="gray">
            <a:xfrm>
              <a:off x="2363" y="2868"/>
              <a:ext cx="36" cy="96"/>
            </a:xfrm>
            <a:custGeom>
              <a:avLst/>
              <a:gdLst>
                <a:gd name="T0" fmla="*/ 20 w 36"/>
                <a:gd name="T1" fmla="*/ 0 h 96"/>
                <a:gd name="T2" fmla="*/ 20 w 36"/>
                <a:gd name="T3" fmla="*/ 0 h 96"/>
                <a:gd name="T4" fmla="*/ 16 w 36"/>
                <a:gd name="T5" fmla="*/ 0 h 96"/>
                <a:gd name="T6" fmla="*/ 12 w 36"/>
                <a:gd name="T7" fmla="*/ 0 h 96"/>
                <a:gd name="T8" fmla="*/ 8 w 36"/>
                <a:gd name="T9" fmla="*/ 2 h 96"/>
                <a:gd name="T10" fmla="*/ 4 w 36"/>
                <a:gd name="T11" fmla="*/ 4 h 96"/>
                <a:gd name="T12" fmla="*/ 2 w 36"/>
                <a:gd name="T13" fmla="*/ 8 h 96"/>
                <a:gd name="T14" fmla="*/ 2 w 36"/>
                <a:gd name="T15" fmla="*/ 12 h 96"/>
                <a:gd name="T16" fmla="*/ 0 w 36"/>
                <a:gd name="T17" fmla="*/ 26 h 96"/>
                <a:gd name="T18" fmla="*/ 0 w 36"/>
                <a:gd name="T19" fmla="*/ 40 h 96"/>
                <a:gd name="T20" fmla="*/ 2 w 36"/>
                <a:gd name="T21" fmla="*/ 48 h 96"/>
                <a:gd name="T22" fmla="*/ 2 w 36"/>
                <a:gd name="T23" fmla="*/ 52 h 96"/>
                <a:gd name="T24" fmla="*/ 4 w 36"/>
                <a:gd name="T25" fmla="*/ 54 h 96"/>
                <a:gd name="T26" fmla="*/ 4 w 36"/>
                <a:gd name="T27" fmla="*/ 54 h 96"/>
                <a:gd name="T28" fmla="*/ 4 w 36"/>
                <a:gd name="T29" fmla="*/ 54 h 96"/>
                <a:gd name="T30" fmla="*/ 4 w 36"/>
                <a:gd name="T31" fmla="*/ 56 h 96"/>
                <a:gd name="T32" fmla="*/ 2 w 36"/>
                <a:gd name="T33" fmla="*/ 58 h 96"/>
                <a:gd name="T34" fmla="*/ 2 w 36"/>
                <a:gd name="T35" fmla="*/ 60 h 96"/>
                <a:gd name="T36" fmla="*/ 0 w 36"/>
                <a:gd name="T37" fmla="*/ 64 h 96"/>
                <a:gd name="T38" fmla="*/ 0 w 36"/>
                <a:gd name="T39" fmla="*/ 66 h 96"/>
                <a:gd name="T40" fmla="*/ 2 w 36"/>
                <a:gd name="T41" fmla="*/ 70 h 96"/>
                <a:gd name="T42" fmla="*/ 4 w 36"/>
                <a:gd name="T43" fmla="*/ 76 h 96"/>
                <a:gd name="T44" fmla="*/ 6 w 36"/>
                <a:gd name="T45" fmla="*/ 82 h 96"/>
                <a:gd name="T46" fmla="*/ 10 w 36"/>
                <a:gd name="T47" fmla="*/ 88 h 96"/>
                <a:gd name="T48" fmla="*/ 12 w 36"/>
                <a:gd name="T49" fmla="*/ 92 h 96"/>
                <a:gd name="T50" fmla="*/ 14 w 36"/>
                <a:gd name="T51" fmla="*/ 94 h 96"/>
                <a:gd name="T52" fmla="*/ 16 w 36"/>
                <a:gd name="T53" fmla="*/ 96 h 96"/>
                <a:gd name="T54" fmla="*/ 18 w 36"/>
                <a:gd name="T55" fmla="*/ 94 h 96"/>
                <a:gd name="T56" fmla="*/ 22 w 36"/>
                <a:gd name="T57" fmla="*/ 90 h 96"/>
                <a:gd name="T58" fmla="*/ 24 w 36"/>
                <a:gd name="T59" fmla="*/ 88 h 96"/>
                <a:gd name="T60" fmla="*/ 24 w 36"/>
                <a:gd name="T61" fmla="*/ 84 h 96"/>
                <a:gd name="T62" fmla="*/ 24 w 36"/>
                <a:gd name="T63" fmla="*/ 78 h 96"/>
                <a:gd name="T64" fmla="*/ 24 w 36"/>
                <a:gd name="T65" fmla="*/ 72 h 96"/>
                <a:gd name="T66" fmla="*/ 24 w 36"/>
                <a:gd name="T67" fmla="*/ 66 h 96"/>
                <a:gd name="T68" fmla="*/ 24 w 36"/>
                <a:gd name="T69" fmla="*/ 60 h 96"/>
                <a:gd name="T70" fmla="*/ 24 w 36"/>
                <a:gd name="T71" fmla="*/ 56 h 96"/>
                <a:gd name="T72" fmla="*/ 24 w 36"/>
                <a:gd name="T73" fmla="*/ 56 h 96"/>
                <a:gd name="T74" fmla="*/ 30 w 36"/>
                <a:gd name="T75" fmla="*/ 42 h 96"/>
                <a:gd name="T76" fmla="*/ 30 w 36"/>
                <a:gd name="T77" fmla="*/ 40 h 96"/>
                <a:gd name="T78" fmla="*/ 30 w 36"/>
                <a:gd name="T79" fmla="*/ 36 h 96"/>
                <a:gd name="T80" fmla="*/ 30 w 36"/>
                <a:gd name="T81" fmla="*/ 32 h 96"/>
                <a:gd name="T82" fmla="*/ 30 w 36"/>
                <a:gd name="T83" fmla="*/ 28 h 96"/>
                <a:gd name="T84" fmla="*/ 32 w 36"/>
                <a:gd name="T85" fmla="*/ 24 h 96"/>
                <a:gd name="T86" fmla="*/ 32 w 36"/>
                <a:gd name="T87" fmla="*/ 24 h 96"/>
                <a:gd name="T88" fmla="*/ 34 w 36"/>
                <a:gd name="T89" fmla="*/ 22 h 96"/>
                <a:gd name="T90" fmla="*/ 34 w 36"/>
                <a:gd name="T91" fmla="*/ 20 h 96"/>
                <a:gd name="T92" fmla="*/ 34 w 36"/>
                <a:gd name="T93" fmla="*/ 16 h 96"/>
                <a:gd name="T94" fmla="*/ 34 w 36"/>
                <a:gd name="T95" fmla="*/ 10 h 96"/>
                <a:gd name="T96" fmla="*/ 34 w 36"/>
                <a:gd name="T97" fmla="*/ 6 h 96"/>
                <a:gd name="T98" fmla="*/ 34 w 36"/>
                <a:gd name="T99" fmla="*/ 2 h 96"/>
                <a:gd name="T100" fmla="*/ 36 w 36"/>
                <a:gd name="T101" fmla="*/ 0 h 96"/>
                <a:gd name="T102" fmla="*/ 34 w 36"/>
                <a:gd name="T103" fmla="*/ 0 h 96"/>
                <a:gd name="T104" fmla="*/ 32 w 36"/>
                <a:gd name="T105" fmla="*/ 0 h 96"/>
                <a:gd name="T106" fmla="*/ 28 w 36"/>
                <a:gd name="T107" fmla="*/ 2 h 96"/>
                <a:gd name="T108" fmla="*/ 24 w 36"/>
                <a:gd name="T109" fmla="*/ 2 h 96"/>
                <a:gd name="T110" fmla="*/ 20 w 36"/>
                <a:gd name="T111"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 h="96">
                  <a:moveTo>
                    <a:pt x="20" y="0"/>
                  </a:moveTo>
                  <a:lnTo>
                    <a:pt x="20" y="0"/>
                  </a:lnTo>
                  <a:lnTo>
                    <a:pt x="16" y="0"/>
                  </a:lnTo>
                  <a:lnTo>
                    <a:pt x="12" y="0"/>
                  </a:lnTo>
                  <a:lnTo>
                    <a:pt x="8" y="2"/>
                  </a:lnTo>
                  <a:lnTo>
                    <a:pt x="4" y="4"/>
                  </a:lnTo>
                  <a:lnTo>
                    <a:pt x="2" y="8"/>
                  </a:lnTo>
                  <a:lnTo>
                    <a:pt x="2" y="12"/>
                  </a:lnTo>
                  <a:lnTo>
                    <a:pt x="0" y="26"/>
                  </a:lnTo>
                  <a:lnTo>
                    <a:pt x="0" y="40"/>
                  </a:lnTo>
                  <a:lnTo>
                    <a:pt x="2" y="48"/>
                  </a:lnTo>
                  <a:lnTo>
                    <a:pt x="2" y="52"/>
                  </a:lnTo>
                  <a:lnTo>
                    <a:pt x="4" y="54"/>
                  </a:lnTo>
                  <a:lnTo>
                    <a:pt x="4" y="54"/>
                  </a:lnTo>
                  <a:lnTo>
                    <a:pt x="4" y="54"/>
                  </a:lnTo>
                  <a:lnTo>
                    <a:pt x="4" y="56"/>
                  </a:lnTo>
                  <a:lnTo>
                    <a:pt x="2" y="58"/>
                  </a:lnTo>
                  <a:lnTo>
                    <a:pt x="2" y="60"/>
                  </a:lnTo>
                  <a:lnTo>
                    <a:pt x="0" y="64"/>
                  </a:lnTo>
                  <a:lnTo>
                    <a:pt x="0" y="66"/>
                  </a:lnTo>
                  <a:lnTo>
                    <a:pt x="2" y="70"/>
                  </a:lnTo>
                  <a:lnTo>
                    <a:pt x="4" y="76"/>
                  </a:lnTo>
                  <a:lnTo>
                    <a:pt x="6" y="82"/>
                  </a:lnTo>
                  <a:lnTo>
                    <a:pt x="10" y="88"/>
                  </a:lnTo>
                  <a:lnTo>
                    <a:pt x="12" y="92"/>
                  </a:lnTo>
                  <a:lnTo>
                    <a:pt x="14" y="94"/>
                  </a:lnTo>
                  <a:lnTo>
                    <a:pt x="16" y="96"/>
                  </a:lnTo>
                  <a:lnTo>
                    <a:pt x="18" y="94"/>
                  </a:lnTo>
                  <a:lnTo>
                    <a:pt x="22" y="90"/>
                  </a:lnTo>
                  <a:lnTo>
                    <a:pt x="24" y="88"/>
                  </a:lnTo>
                  <a:lnTo>
                    <a:pt x="24" y="84"/>
                  </a:lnTo>
                  <a:lnTo>
                    <a:pt x="24" y="78"/>
                  </a:lnTo>
                  <a:lnTo>
                    <a:pt x="24" y="72"/>
                  </a:lnTo>
                  <a:lnTo>
                    <a:pt x="24" y="66"/>
                  </a:lnTo>
                  <a:lnTo>
                    <a:pt x="24" y="60"/>
                  </a:lnTo>
                  <a:lnTo>
                    <a:pt x="24" y="56"/>
                  </a:lnTo>
                  <a:lnTo>
                    <a:pt x="24" y="56"/>
                  </a:lnTo>
                  <a:lnTo>
                    <a:pt x="30" y="42"/>
                  </a:lnTo>
                  <a:lnTo>
                    <a:pt x="30" y="40"/>
                  </a:lnTo>
                  <a:lnTo>
                    <a:pt x="30" y="36"/>
                  </a:lnTo>
                  <a:lnTo>
                    <a:pt x="30" y="32"/>
                  </a:lnTo>
                  <a:lnTo>
                    <a:pt x="30" y="28"/>
                  </a:lnTo>
                  <a:lnTo>
                    <a:pt x="32" y="24"/>
                  </a:lnTo>
                  <a:lnTo>
                    <a:pt x="32" y="24"/>
                  </a:lnTo>
                  <a:lnTo>
                    <a:pt x="34" y="22"/>
                  </a:lnTo>
                  <a:lnTo>
                    <a:pt x="34" y="20"/>
                  </a:lnTo>
                  <a:lnTo>
                    <a:pt x="34" y="16"/>
                  </a:lnTo>
                  <a:lnTo>
                    <a:pt x="34" y="10"/>
                  </a:lnTo>
                  <a:lnTo>
                    <a:pt x="34" y="6"/>
                  </a:lnTo>
                  <a:lnTo>
                    <a:pt x="34" y="2"/>
                  </a:lnTo>
                  <a:lnTo>
                    <a:pt x="36" y="0"/>
                  </a:lnTo>
                  <a:lnTo>
                    <a:pt x="34" y="0"/>
                  </a:lnTo>
                  <a:lnTo>
                    <a:pt x="32" y="0"/>
                  </a:lnTo>
                  <a:lnTo>
                    <a:pt x="28" y="2"/>
                  </a:lnTo>
                  <a:lnTo>
                    <a:pt x="24" y="2"/>
                  </a:lnTo>
                  <a:lnTo>
                    <a:pt x="20" y="0"/>
                  </a:lnTo>
                </a:path>
              </a:pathLst>
            </a:custGeom>
            <a:grpFill/>
            <a:ln w="6350">
              <a:solidFill>
                <a:schemeClr val="bg1"/>
              </a:solidFill>
              <a:prstDash val="solid"/>
              <a:round/>
              <a:headEnd/>
              <a:tailEnd/>
            </a:ln>
          </p:spPr>
          <p:txBody>
            <a:bodyPr/>
            <a:lstStyle/>
            <a:p>
              <a:endParaRPr lang="ru-RU"/>
            </a:p>
          </p:txBody>
        </p:sp>
        <p:sp>
          <p:nvSpPr>
            <p:cNvPr id="126" name="Freeform 313">
              <a:extLst>
                <a:ext uri="{FF2B5EF4-FFF2-40B4-BE49-F238E27FC236}">
                  <a16:creationId xmlns:a16="http://schemas.microsoft.com/office/drawing/2014/main" id="{A1AD3F1B-F182-466E-9D08-FC23C9BA5144}"/>
                </a:ext>
              </a:extLst>
            </p:cNvPr>
            <p:cNvSpPr>
              <a:spLocks/>
            </p:cNvSpPr>
            <p:nvPr/>
          </p:nvSpPr>
          <p:spPr bwMode="gray">
            <a:xfrm>
              <a:off x="2331" y="2968"/>
              <a:ext cx="32" cy="34"/>
            </a:xfrm>
            <a:custGeom>
              <a:avLst/>
              <a:gdLst>
                <a:gd name="T0" fmla="*/ 2 w 32"/>
                <a:gd name="T1" fmla="*/ 28 h 34"/>
                <a:gd name="T2" fmla="*/ 2 w 32"/>
                <a:gd name="T3" fmla="*/ 28 h 34"/>
                <a:gd name="T4" fmla="*/ 0 w 32"/>
                <a:gd name="T5" fmla="*/ 30 h 34"/>
                <a:gd name="T6" fmla="*/ 0 w 32"/>
                <a:gd name="T7" fmla="*/ 30 h 34"/>
                <a:gd name="T8" fmla="*/ 2 w 32"/>
                <a:gd name="T9" fmla="*/ 32 h 34"/>
                <a:gd name="T10" fmla="*/ 4 w 32"/>
                <a:gd name="T11" fmla="*/ 34 h 34"/>
                <a:gd name="T12" fmla="*/ 6 w 32"/>
                <a:gd name="T13" fmla="*/ 32 h 34"/>
                <a:gd name="T14" fmla="*/ 10 w 32"/>
                <a:gd name="T15" fmla="*/ 32 h 34"/>
                <a:gd name="T16" fmla="*/ 12 w 32"/>
                <a:gd name="T17" fmla="*/ 30 h 34"/>
                <a:gd name="T18" fmla="*/ 16 w 32"/>
                <a:gd name="T19" fmla="*/ 26 h 34"/>
                <a:gd name="T20" fmla="*/ 20 w 32"/>
                <a:gd name="T21" fmla="*/ 24 h 34"/>
                <a:gd name="T22" fmla="*/ 22 w 32"/>
                <a:gd name="T23" fmla="*/ 22 h 34"/>
                <a:gd name="T24" fmla="*/ 22 w 32"/>
                <a:gd name="T25" fmla="*/ 22 h 34"/>
                <a:gd name="T26" fmla="*/ 22 w 32"/>
                <a:gd name="T27" fmla="*/ 22 h 34"/>
                <a:gd name="T28" fmla="*/ 24 w 32"/>
                <a:gd name="T29" fmla="*/ 20 h 34"/>
                <a:gd name="T30" fmla="*/ 26 w 32"/>
                <a:gd name="T31" fmla="*/ 16 h 34"/>
                <a:gd name="T32" fmla="*/ 28 w 32"/>
                <a:gd name="T33" fmla="*/ 12 h 34"/>
                <a:gd name="T34" fmla="*/ 30 w 32"/>
                <a:gd name="T35" fmla="*/ 10 h 34"/>
                <a:gd name="T36" fmla="*/ 32 w 32"/>
                <a:gd name="T37" fmla="*/ 6 h 34"/>
                <a:gd name="T38" fmla="*/ 32 w 32"/>
                <a:gd name="T39" fmla="*/ 4 h 34"/>
                <a:gd name="T40" fmla="*/ 32 w 32"/>
                <a:gd name="T41" fmla="*/ 4 h 34"/>
                <a:gd name="T42" fmla="*/ 32 w 32"/>
                <a:gd name="T43" fmla="*/ 2 h 34"/>
                <a:gd name="T44" fmla="*/ 30 w 32"/>
                <a:gd name="T45" fmla="*/ 0 h 34"/>
                <a:gd name="T46" fmla="*/ 28 w 32"/>
                <a:gd name="T47" fmla="*/ 0 h 34"/>
                <a:gd name="T48" fmla="*/ 26 w 32"/>
                <a:gd name="T49" fmla="*/ 0 h 34"/>
                <a:gd name="T50" fmla="*/ 22 w 32"/>
                <a:gd name="T51" fmla="*/ 2 h 34"/>
                <a:gd name="T52" fmla="*/ 20 w 32"/>
                <a:gd name="T53" fmla="*/ 6 h 34"/>
                <a:gd name="T54" fmla="*/ 16 w 32"/>
                <a:gd name="T55" fmla="*/ 10 h 34"/>
                <a:gd name="T56" fmla="*/ 12 w 32"/>
                <a:gd name="T57" fmla="*/ 14 h 34"/>
                <a:gd name="T58" fmla="*/ 8 w 32"/>
                <a:gd name="T59" fmla="*/ 20 h 34"/>
                <a:gd name="T60" fmla="*/ 4 w 32"/>
                <a:gd name="T61" fmla="*/ 24 h 34"/>
                <a:gd name="T62" fmla="*/ 2 w 32"/>
                <a:gd name="T63" fmla="*/ 26 h 34"/>
                <a:gd name="T64" fmla="*/ 2 w 32"/>
                <a:gd name="T65" fmla="*/ 2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4">
                  <a:moveTo>
                    <a:pt x="2" y="28"/>
                  </a:moveTo>
                  <a:lnTo>
                    <a:pt x="2" y="28"/>
                  </a:lnTo>
                  <a:lnTo>
                    <a:pt x="0" y="30"/>
                  </a:lnTo>
                  <a:lnTo>
                    <a:pt x="0" y="30"/>
                  </a:lnTo>
                  <a:lnTo>
                    <a:pt x="2" y="32"/>
                  </a:lnTo>
                  <a:lnTo>
                    <a:pt x="4" y="34"/>
                  </a:lnTo>
                  <a:lnTo>
                    <a:pt x="6" y="32"/>
                  </a:lnTo>
                  <a:lnTo>
                    <a:pt x="10" y="32"/>
                  </a:lnTo>
                  <a:lnTo>
                    <a:pt x="12" y="30"/>
                  </a:lnTo>
                  <a:lnTo>
                    <a:pt x="16" y="26"/>
                  </a:lnTo>
                  <a:lnTo>
                    <a:pt x="20" y="24"/>
                  </a:lnTo>
                  <a:lnTo>
                    <a:pt x="22" y="22"/>
                  </a:lnTo>
                  <a:lnTo>
                    <a:pt x="22" y="22"/>
                  </a:lnTo>
                  <a:lnTo>
                    <a:pt x="22" y="22"/>
                  </a:lnTo>
                  <a:lnTo>
                    <a:pt x="24" y="20"/>
                  </a:lnTo>
                  <a:lnTo>
                    <a:pt x="26" y="16"/>
                  </a:lnTo>
                  <a:lnTo>
                    <a:pt x="28" y="12"/>
                  </a:lnTo>
                  <a:lnTo>
                    <a:pt x="30" y="10"/>
                  </a:lnTo>
                  <a:lnTo>
                    <a:pt x="32" y="6"/>
                  </a:lnTo>
                  <a:lnTo>
                    <a:pt x="32" y="4"/>
                  </a:lnTo>
                  <a:lnTo>
                    <a:pt x="32" y="4"/>
                  </a:lnTo>
                  <a:lnTo>
                    <a:pt x="32" y="2"/>
                  </a:lnTo>
                  <a:lnTo>
                    <a:pt x="30" y="0"/>
                  </a:lnTo>
                  <a:lnTo>
                    <a:pt x="28" y="0"/>
                  </a:lnTo>
                  <a:lnTo>
                    <a:pt x="26" y="0"/>
                  </a:lnTo>
                  <a:lnTo>
                    <a:pt x="22" y="2"/>
                  </a:lnTo>
                  <a:lnTo>
                    <a:pt x="20" y="6"/>
                  </a:lnTo>
                  <a:lnTo>
                    <a:pt x="16" y="10"/>
                  </a:lnTo>
                  <a:lnTo>
                    <a:pt x="12" y="14"/>
                  </a:lnTo>
                  <a:lnTo>
                    <a:pt x="8" y="20"/>
                  </a:lnTo>
                  <a:lnTo>
                    <a:pt x="4" y="24"/>
                  </a:lnTo>
                  <a:lnTo>
                    <a:pt x="2" y="26"/>
                  </a:lnTo>
                  <a:lnTo>
                    <a:pt x="2" y="28"/>
                  </a:lnTo>
                </a:path>
              </a:pathLst>
            </a:custGeom>
            <a:grpFill/>
            <a:ln w="6350">
              <a:solidFill>
                <a:schemeClr val="bg1"/>
              </a:solidFill>
              <a:prstDash val="solid"/>
              <a:round/>
              <a:headEnd/>
              <a:tailEnd/>
            </a:ln>
          </p:spPr>
          <p:txBody>
            <a:bodyPr/>
            <a:lstStyle/>
            <a:p>
              <a:endParaRPr lang="ru-RU"/>
            </a:p>
          </p:txBody>
        </p:sp>
        <p:sp>
          <p:nvSpPr>
            <p:cNvPr id="127" name="Freeform 314">
              <a:extLst>
                <a:ext uri="{FF2B5EF4-FFF2-40B4-BE49-F238E27FC236}">
                  <a16:creationId xmlns:a16="http://schemas.microsoft.com/office/drawing/2014/main" id="{C2B07F43-E6BD-423F-8028-07213D764E95}"/>
                </a:ext>
              </a:extLst>
            </p:cNvPr>
            <p:cNvSpPr>
              <a:spLocks/>
            </p:cNvSpPr>
            <p:nvPr/>
          </p:nvSpPr>
          <p:spPr bwMode="gray">
            <a:xfrm>
              <a:off x="2391" y="2992"/>
              <a:ext cx="60" cy="46"/>
            </a:xfrm>
            <a:custGeom>
              <a:avLst/>
              <a:gdLst>
                <a:gd name="T0" fmla="*/ 42 w 60"/>
                <a:gd name="T1" fmla="*/ 2 h 46"/>
                <a:gd name="T2" fmla="*/ 30 w 60"/>
                <a:gd name="T3" fmla="*/ 8 h 46"/>
                <a:gd name="T4" fmla="*/ 20 w 60"/>
                <a:gd name="T5" fmla="*/ 10 h 46"/>
                <a:gd name="T6" fmla="*/ 6 w 60"/>
                <a:gd name="T7" fmla="*/ 16 h 46"/>
                <a:gd name="T8" fmla="*/ 6 w 60"/>
                <a:gd name="T9" fmla="*/ 18 h 46"/>
                <a:gd name="T10" fmla="*/ 4 w 60"/>
                <a:gd name="T11" fmla="*/ 20 h 46"/>
                <a:gd name="T12" fmla="*/ 2 w 60"/>
                <a:gd name="T13" fmla="*/ 22 h 46"/>
                <a:gd name="T14" fmla="*/ 2 w 60"/>
                <a:gd name="T15" fmla="*/ 26 h 46"/>
                <a:gd name="T16" fmla="*/ 0 w 60"/>
                <a:gd name="T17" fmla="*/ 30 h 46"/>
                <a:gd name="T18" fmla="*/ 0 w 60"/>
                <a:gd name="T19" fmla="*/ 32 h 46"/>
                <a:gd name="T20" fmla="*/ 0 w 60"/>
                <a:gd name="T21" fmla="*/ 34 h 46"/>
                <a:gd name="T22" fmla="*/ 2 w 60"/>
                <a:gd name="T23" fmla="*/ 36 h 46"/>
                <a:gd name="T24" fmla="*/ 8 w 60"/>
                <a:gd name="T25" fmla="*/ 34 h 46"/>
                <a:gd name="T26" fmla="*/ 12 w 60"/>
                <a:gd name="T27" fmla="*/ 34 h 46"/>
                <a:gd name="T28" fmla="*/ 16 w 60"/>
                <a:gd name="T29" fmla="*/ 32 h 46"/>
                <a:gd name="T30" fmla="*/ 20 w 60"/>
                <a:gd name="T31" fmla="*/ 32 h 46"/>
                <a:gd name="T32" fmla="*/ 20 w 60"/>
                <a:gd name="T33" fmla="*/ 32 h 46"/>
                <a:gd name="T34" fmla="*/ 20 w 60"/>
                <a:gd name="T35" fmla="*/ 32 h 46"/>
                <a:gd name="T36" fmla="*/ 20 w 60"/>
                <a:gd name="T37" fmla="*/ 34 h 46"/>
                <a:gd name="T38" fmla="*/ 20 w 60"/>
                <a:gd name="T39" fmla="*/ 38 h 46"/>
                <a:gd name="T40" fmla="*/ 22 w 60"/>
                <a:gd name="T41" fmla="*/ 40 h 46"/>
                <a:gd name="T42" fmla="*/ 24 w 60"/>
                <a:gd name="T43" fmla="*/ 42 h 46"/>
                <a:gd name="T44" fmla="*/ 26 w 60"/>
                <a:gd name="T45" fmla="*/ 44 h 46"/>
                <a:gd name="T46" fmla="*/ 30 w 60"/>
                <a:gd name="T47" fmla="*/ 44 h 46"/>
                <a:gd name="T48" fmla="*/ 32 w 60"/>
                <a:gd name="T49" fmla="*/ 46 h 46"/>
                <a:gd name="T50" fmla="*/ 36 w 60"/>
                <a:gd name="T51" fmla="*/ 46 h 46"/>
                <a:gd name="T52" fmla="*/ 40 w 60"/>
                <a:gd name="T53" fmla="*/ 46 h 46"/>
                <a:gd name="T54" fmla="*/ 42 w 60"/>
                <a:gd name="T55" fmla="*/ 46 h 46"/>
                <a:gd name="T56" fmla="*/ 44 w 60"/>
                <a:gd name="T57" fmla="*/ 42 h 46"/>
                <a:gd name="T58" fmla="*/ 44 w 60"/>
                <a:gd name="T59" fmla="*/ 38 h 46"/>
                <a:gd name="T60" fmla="*/ 44 w 60"/>
                <a:gd name="T61" fmla="*/ 34 h 46"/>
                <a:gd name="T62" fmla="*/ 42 w 60"/>
                <a:gd name="T63" fmla="*/ 32 h 46"/>
                <a:gd name="T64" fmla="*/ 42 w 60"/>
                <a:gd name="T65" fmla="*/ 30 h 46"/>
                <a:gd name="T66" fmla="*/ 44 w 60"/>
                <a:gd name="T67" fmla="*/ 28 h 46"/>
                <a:gd name="T68" fmla="*/ 46 w 60"/>
                <a:gd name="T69" fmla="*/ 28 h 46"/>
                <a:gd name="T70" fmla="*/ 48 w 60"/>
                <a:gd name="T71" fmla="*/ 30 h 46"/>
                <a:gd name="T72" fmla="*/ 50 w 60"/>
                <a:gd name="T73" fmla="*/ 32 h 46"/>
                <a:gd name="T74" fmla="*/ 52 w 60"/>
                <a:gd name="T75" fmla="*/ 34 h 46"/>
                <a:gd name="T76" fmla="*/ 54 w 60"/>
                <a:gd name="T77" fmla="*/ 36 h 46"/>
                <a:gd name="T78" fmla="*/ 56 w 60"/>
                <a:gd name="T79" fmla="*/ 34 h 46"/>
                <a:gd name="T80" fmla="*/ 58 w 60"/>
                <a:gd name="T81" fmla="*/ 30 h 46"/>
                <a:gd name="T82" fmla="*/ 60 w 60"/>
                <a:gd name="T83" fmla="*/ 24 h 46"/>
                <a:gd name="T84" fmla="*/ 60 w 60"/>
                <a:gd name="T85" fmla="*/ 20 h 46"/>
                <a:gd name="T86" fmla="*/ 60 w 60"/>
                <a:gd name="T87" fmla="*/ 16 h 46"/>
                <a:gd name="T88" fmla="*/ 58 w 60"/>
                <a:gd name="T89" fmla="*/ 12 h 46"/>
                <a:gd name="T90" fmla="*/ 56 w 60"/>
                <a:gd name="T91" fmla="*/ 8 h 46"/>
                <a:gd name="T92" fmla="*/ 52 w 60"/>
                <a:gd name="T93" fmla="*/ 4 h 46"/>
                <a:gd name="T94" fmla="*/ 48 w 60"/>
                <a:gd name="T95" fmla="*/ 2 h 46"/>
                <a:gd name="T96" fmla="*/ 46 w 60"/>
                <a:gd name="T97" fmla="*/ 0 h 46"/>
                <a:gd name="T98" fmla="*/ 42 w 60"/>
                <a:gd name="T99" fmla="*/ 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 h="46">
                  <a:moveTo>
                    <a:pt x="42" y="2"/>
                  </a:moveTo>
                  <a:lnTo>
                    <a:pt x="30" y="8"/>
                  </a:lnTo>
                  <a:lnTo>
                    <a:pt x="20" y="10"/>
                  </a:lnTo>
                  <a:lnTo>
                    <a:pt x="6" y="16"/>
                  </a:lnTo>
                  <a:lnTo>
                    <a:pt x="6" y="18"/>
                  </a:lnTo>
                  <a:lnTo>
                    <a:pt x="4" y="20"/>
                  </a:lnTo>
                  <a:lnTo>
                    <a:pt x="2" y="22"/>
                  </a:lnTo>
                  <a:lnTo>
                    <a:pt x="2" y="26"/>
                  </a:lnTo>
                  <a:lnTo>
                    <a:pt x="0" y="30"/>
                  </a:lnTo>
                  <a:lnTo>
                    <a:pt x="0" y="32"/>
                  </a:lnTo>
                  <a:lnTo>
                    <a:pt x="0" y="34"/>
                  </a:lnTo>
                  <a:lnTo>
                    <a:pt x="2" y="36"/>
                  </a:lnTo>
                  <a:lnTo>
                    <a:pt x="8" y="34"/>
                  </a:lnTo>
                  <a:lnTo>
                    <a:pt x="12" y="34"/>
                  </a:lnTo>
                  <a:lnTo>
                    <a:pt x="16" y="32"/>
                  </a:lnTo>
                  <a:lnTo>
                    <a:pt x="20" y="32"/>
                  </a:lnTo>
                  <a:lnTo>
                    <a:pt x="20" y="32"/>
                  </a:lnTo>
                  <a:lnTo>
                    <a:pt x="20" y="32"/>
                  </a:lnTo>
                  <a:lnTo>
                    <a:pt x="20" y="34"/>
                  </a:lnTo>
                  <a:lnTo>
                    <a:pt x="20" y="38"/>
                  </a:lnTo>
                  <a:lnTo>
                    <a:pt x="22" y="40"/>
                  </a:lnTo>
                  <a:lnTo>
                    <a:pt x="24" y="42"/>
                  </a:lnTo>
                  <a:lnTo>
                    <a:pt x="26" y="44"/>
                  </a:lnTo>
                  <a:lnTo>
                    <a:pt x="30" y="44"/>
                  </a:lnTo>
                  <a:lnTo>
                    <a:pt x="32" y="46"/>
                  </a:lnTo>
                  <a:lnTo>
                    <a:pt x="36" y="46"/>
                  </a:lnTo>
                  <a:lnTo>
                    <a:pt x="40" y="46"/>
                  </a:lnTo>
                  <a:lnTo>
                    <a:pt x="42" y="46"/>
                  </a:lnTo>
                  <a:lnTo>
                    <a:pt x="44" y="42"/>
                  </a:lnTo>
                  <a:lnTo>
                    <a:pt x="44" y="38"/>
                  </a:lnTo>
                  <a:lnTo>
                    <a:pt x="44" y="34"/>
                  </a:lnTo>
                  <a:lnTo>
                    <a:pt x="42" y="32"/>
                  </a:lnTo>
                  <a:lnTo>
                    <a:pt x="42" y="30"/>
                  </a:lnTo>
                  <a:lnTo>
                    <a:pt x="44" y="28"/>
                  </a:lnTo>
                  <a:lnTo>
                    <a:pt x="46" y="28"/>
                  </a:lnTo>
                  <a:lnTo>
                    <a:pt x="48" y="30"/>
                  </a:lnTo>
                  <a:lnTo>
                    <a:pt x="50" y="32"/>
                  </a:lnTo>
                  <a:lnTo>
                    <a:pt x="52" y="34"/>
                  </a:lnTo>
                  <a:lnTo>
                    <a:pt x="54" y="36"/>
                  </a:lnTo>
                  <a:lnTo>
                    <a:pt x="56" y="34"/>
                  </a:lnTo>
                  <a:lnTo>
                    <a:pt x="58" y="30"/>
                  </a:lnTo>
                  <a:lnTo>
                    <a:pt x="60" y="24"/>
                  </a:lnTo>
                  <a:lnTo>
                    <a:pt x="60" y="20"/>
                  </a:lnTo>
                  <a:lnTo>
                    <a:pt x="60" y="16"/>
                  </a:lnTo>
                  <a:lnTo>
                    <a:pt x="58" y="12"/>
                  </a:lnTo>
                  <a:lnTo>
                    <a:pt x="56" y="8"/>
                  </a:lnTo>
                  <a:lnTo>
                    <a:pt x="52" y="4"/>
                  </a:lnTo>
                  <a:lnTo>
                    <a:pt x="48" y="2"/>
                  </a:lnTo>
                  <a:lnTo>
                    <a:pt x="46" y="0"/>
                  </a:lnTo>
                  <a:lnTo>
                    <a:pt x="42" y="2"/>
                  </a:lnTo>
                </a:path>
              </a:pathLst>
            </a:custGeom>
            <a:grpFill/>
            <a:ln w="6350">
              <a:solidFill>
                <a:schemeClr val="bg1"/>
              </a:solidFill>
              <a:prstDash val="solid"/>
              <a:round/>
              <a:headEnd/>
              <a:tailEnd/>
            </a:ln>
          </p:spPr>
          <p:txBody>
            <a:bodyPr/>
            <a:lstStyle/>
            <a:p>
              <a:endParaRPr lang="ru-RU"/>
            </a:p>
          </p:txBody>
        </p:sp>
        <p:sp>
          <p:nvSpPr>
            <p:cNvPr id="128" name="Freeform 315">
              <a:extLst>
                <a:ext uri="{FF2B5EF4-FFF2-40B4-BE49-F238E27FC236}">
                  <a16:creationId xmlns:a16="http://schemas.microsoft.com/office/drawing/2014/main" id="{F4BE7318-93CB-437B-B233-DFEBA35E7910}"/>
                </a:ext>
              </a:extLst>
            </p:cNvPr>
            <p:cNvSpPr>
              <a:spLocks/>
            </p:cNvSpPr>
            <p:nvPr/>
          </p:nvSpPr>
          <p:spPr bwMode="gray">
            <a:xfrm>
              <a:off x="2249" y="3020"/>
              <a:ext cx="108" cy="96"/>
            </a:xfrm>
            <a:custGeom>
              <a:avLst/>
              <a:gdLst>
                <a:gd name="T0" fmla="*/ 70 w 108"/>
                <a:gd name="T1" fmla="*/ 46 h 96"/>
                <a:gd name="T2" fmla="*/ 90 w 108"/>
                <a:gd name="T3" fmla="*/ 46 h 96"/>
                <a:gd name="T4" fmla="*/ 100 w 108"/>
                <a:gd name="T5" fmla="*/ 44 h 96"/>
                <a:gd name="T6" fmla="*/ 86 w 108"/>
                <a:gd name="T7" fmla="*/ 38 h 96"/>
                <a:gd name="T8" fmla="*/ 108 w 108"/>
                <a:gd name="T9" fmla="*/ 30 h 96"/>
                <a:gd name="T10" fmla="*/ 108 w 108"/>
                <a:gd name="T11" fmla="*/ 26 h 96"/>
                <a:gd name="T12" fmla="*/ 104 w 108"/>
                <a:gd name="T13" fmla="*/ 22 h 96"/>
                <a:gd name="T14" fmla="*/ 98 w 108"/>
                <a:gd name="T15" fmla="*/ 16 h 96"/>
                <a:gd name="T16" fmla="*/ 92 w 108"/>
                <a:gd name="T17" fmla="*/ 10 h 96"/>
                <a:gd name="T18" fmla="*/ 90 w 108"/>
                <a:gd name="T19" fmla="*/ 6 h 96"/>
                <a:gd name="T20" fmla="*/ 88 w 108"/>
                <a:gd name="T21" fmla="*/ 4 h 96"/>
                <a:gd name="T22" fmla="*/ 84 w 108"/>
                <a:gd name="T23" fmla="*/ 0 h 96"/>
                <a:gd name="T24" fmla="*/ 78 w 108"/>
                <a:gd name="T25" fmla="*/ 2 h 96"/>
                <a:gd name="T26" fmla="*/ 72 w 108"/>
                <a:gd name="T27" fmla="*/ 4 h 96"/>
                <a:gd name="T28" fmla="*/ 66 w 108"/>
                <a:gd name="T29" fmla="*/ 10 h 96"/>
                <a:gd name="T30" fmla="*/ 58 w 108"/>
                <a:gd name="T31" fmla="*/ 14 h 96"/>
                <a:gd name="T32" fmla="*/ 48 w 108"/>
                <a:gd name="T33" fmla="*/ 38 h 96"/>
                <a:gd name="T34" fmla="*/ 42 w 108"/>
                <a:gd name="T35" fmla="*/ 40 h 96"/>
                <a:gd name="T36" fmla="*/ 36 w 108"/>
                <a:gd name="T37" fmla="*/ 46 h 96"/>
                <a:gd name="T38" fmla="*/ 30 w 108"/>
                <a:gd name="T39" fmla="*/ 48 h 96"/>
                <a:gd name="T40" fmla="*/ 24 w 108"/>
                <a:gd name="T41" fmla="*/ 54 h 96"/>
                <a:gd name="T42" fmla="*/ 18 w 108"/>
                <a:gd name="T43" fmla="*/ 60 h 96"/>
                <a:gd name="T44" fmla="*/ 16 w 108"/>
                <a:gd name="T45" fmla="*/ 64 h 96"/>
                <a:gd name="T46" fmla="*/ 0 w 108"/>
                <a:gd name="T47" fmla="*/ 88 h 96"/>
                <a:gd name="T48" fmla="*/ 2 w 108"/>
                <a:gd name="T49" fmla="*/ 90 h 96"/>
                <a:gd name="T50" fmla="*/ 10 w 108"/>
                <a:gd name="T51" fmla="*/ 94 h 96"/>
                <a:gd name="T52" fmla="*/ 16 w 108"/>
                <a:gd name="T53" fmla="*/ 96 h 96"/>
                <a:gd name="T54" fmla="*/ 22 w 108"/>
                <a:gd name="T55" fmla="*/ 90 h 96"/>
                <a:gd name="T56" fmla="*/ 24 w 108"/>
                <a:gd name="T57" fmla="*/ 86 h 96"/>
                <a:gd name="T58" fmla="*/ 28 w 108"/>
                <a:gd name="T59" fmla="*/ 82 h 96"/>
                <a:gd name="T60" fmla="*/ 32 w 108"/>
                <a:gd name="T61" fmla="*/ 80 h 96"/>
                <a:gd name="T62" fmla="*/ 46 w 108"/>
                <a:gd name="T63" fmla="*/ 74 h 96"/>
                <a:gd name="T64" fmla="*/ 62 w 108"/>
                <a:gd name="T65" fmla="*/ 5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 h="96">
                  <a:moveTo>
                    <a:pt x="62" y="56"/>
                  </a:moveTo>
                  <a:lnTo>
                    <a:pt x="70" y="46"/>
                  </a:lnTo>
                  <a:lnTo>
                    <a:pt x="84" y="46"/>
                  </a:lnTo>
                  <a:lnTo>
                    <a:pt x="90" y="46"/>
                  </a:lnTo>
                  <a:lnTo>
                    <a:pt x="96" y="44"/>
                  </a:lnTo>
                  <a:lnTo>
                    <a:pt x="100" y="44"/>
                  </a:lnTo>
                  <a:lnTo>
                    <a:pt x="102" y="42"/>
                  </a:lnTo>
                  <a:lnTo>
                    <a:pt x="86" y="38"/>
                  </a:lnTo>
                  <a:lnTo>
                    <a:pt x="108" y="32"/>
                  </a:lnTo>
                  <a:lnTo>
                    <a:pt x="108" y="30"/>
                  </a:lnTo>
                  <a:lnTo>
                    <a:pt x="108" y="28"/>
                  </a:lnTo>
                  <a:lnTo>
                    <a:pt x="108" y="26"/>
                  </a:lnTo>
                  <a:lnTo>
                    <a:pt x="104" y="24"/>
                  </a:lnTo>
                  <a:lnTo>
                    <a:pt x="104" y="22"/>
                  </a:lnTo>
                  <a:lnTo>
                    <a:pt x="102" y="20"/>
                  </a:lnTo>
                  <a:lnTo>
                    <a:pt x="98" y="16"/>
                  </a:lnTo>
                  <a:lnTo>
                    <a:pt x="96" y="14"/>
                  </a:lnTo>
                  <a:lnTo>
                    <a:pt x="92" y="10"/>
                  </a:lnTo>
                  <a:lnTo>
                    <a:pt x="90" y="8"/>
                  </a:lnTo>
                  <a:lnTo>
                    <a:pt x="90" y="6"/>
                  </a:lnTo>
                  <a:lnTo>
                    <a:pt x="88" y="6"/>
                  </a:lnTo>
                  <a:lnTo>
                    <a:pt x="88" y="4"/>
                  </a:lnTo>
                  <a:lnTo>
                    <a:pt x="86" y="2"/>
                  </a:lnTo>
                  <a:lnTo>
                    <a:pt x="84" y="0"/>
                  </a:lnTo>
                  <a:lnTo>
                    <a:pt x="82" y="0"/>
                  </a:lnTo>
                  <a:lnTo>
                    <a:pt x="78" y="2"/>
                  </a:lnTo>
                  <a:lnTo>
                    <a:pt x="74" y="4"/>
                  </a:lnTo>
                  <a:lnTo>
                    <a:pt x="72" y="4"/>
                  </a:lnTo>
                  <a:lnTo>
                    <a:pt x="70" y="6"/>
                  </a:lnTo>
                  <a:lnTo>
                    <a:pt x="66" y="10"/>
                  </a:lnTo>
                  <a:lnTo>
                    <a:pt x="62" y="12"/>
                  </a:lnTo>
                  <a:lnTo>
                    <a:pt x="58" y="14"/>
                  </a:lnTo>
                  <a:lnTo>
                    <a:pt x="48" y="36"/>
                  </a:lnTo>
                  <a:lnTo>
                    <a:pt x="48" y="38"/>
                  </a:lnTo>
                  <a:lnTo>
                    <a:pt x="46" y="38"/>
                  </a:lnTo>
                  <a:lnTo>
                    <a:pt x="42" y="40"/>
                  </a:lnTo>
                  <a:lnTo>
                    <a:pt x="38" y="44"/>
                  </a:lnTo>
                  <a:lnTo>
                    <a:pt x="36" y="46"/>
                  </a:lnTo>
                  <a:lnTo>
                    <a:pt x="32" y="48"/>
                  </a:lnTo>
                  <a:lnTo>
                    <a:pt x="30" y="48"/>
                  </a:lnTo>
                  <a:lnTo>
                    <a:pt x="26" y="52"/>
                  </a:lnTo>
                  <a:lnTo>
                    <a:pt x="24" y="54"/>
                  </a:lnTo>
                  <a:lnTo>
                    <a:pt x="20" y="58"/>
                  </a:lnTo>
                  <a:lnTo>
                    <a:pt x="18" y="60"/>
                  </a:lnTo>
                  <a:lnTo>
                    <a:pt x="16" y="62"/>
                  </a:lnTo>
                  <a:lnTo>
                    <a:pt x="16" y="64"/>
                  </a:lnTo>
                  <a:lnTo>
                    <a:pt x="8" y="84"/>
                  </a:lnTo>
                  <a:lnTo>
                    <a:pt x="0" y="88"/>
                  </a:lnTo>
                  <a:lnTo>
                    <a:pt x="0" y="88"/>
                  </a:lnTo>
                  <a:lnTo>
                    <a:pt x="2" y="90"/>
                  </a:lnTo>
                  <a:lnTo>
                    <a:pt x="6" y="92"/>
                  </a:lnTo>
                  <a:lnTo>
                    <a:pt x="10" y="94"/>
                  </a:lnTo>
                  <a:lnTo>
                    <a:pt x="14" y="96"/>
                  </a:lnTo>
                  <a:lnTo>
                    <a:pt x="16" y="96"/>
                  </a:lnTo>
                  <a:lnTo>
                    <a:pt x="18" y="94"/>
                  </a:lnTo>
                  <a:lnTo>
                    <a:pt x="22" y="90"/>
                  </a:lnTo>
                  <a:lnTo>
                    <a:pt x="24" y="86"/>
                  </a:lnTo>
                  <a:lnTo>
                    <a:pt x="24" y="86"/>
                  </a:lnTo>
                  <a:lnTo>
                    <a:pt x="26" y="84"/>
                  </a:lnTo>
                  <a:lnTo>
                    <a:pt x="28" y="82"/>
                  </a:lnTo>
                  <a:lnTo>
                    <a:pt x="28" y="82"/>
                  </a:lnTo>
                  <a:lnTo>
                    <a:pt x="32" y="80"/>
                  </a:lnTo>
                  <a:lnTo>
                    <a:pt x="38" y="78"/>
                  </a:lnTo>
                  <a:lnTo>
                    <a:pt x="46" y="74"/>
                  </a:lnTo>
                  <a:lnTo>
                    <a:pt x="54" y="70"/>
                  </a:lnTo>
                  <a:lnTo>
                    <a:pt x="62" y="56"/>
                  </a:lnTo>
                </a:path>
              </a:pathLst>
            </a:custGeom>
            <a:grpFill/>
            <a:ln w="6350">
              <a:solidFill>
                <a:schemeClr val="bg1"/>
              </a:solidFill>
              <a:prstDash val="solid"/>
              <a:round/>
              <a:headEnd/>
              <a:tailEnd/>
            </a:ln>
          </p:spPr>
          <p:txBody>
            <a:bodyPr/>
            <a:lstStyle/>
            <a:p>
              <a:endParaRPr lang="ru-RU"/>
            </a:p>
          </p:txBody>
        </p:sp>
        <p:sp>
          <p:nvSpPr>
            <p:cNvPr id="129" name="Freeform 316">
              <a:extLst>
                <a:ext uri="{FF2B5EF4-FFF2-40B4-BE49-F238E27FC236}">
                  <a16:creationId xmlns:a16="http://schemas.microsoft.com/office/drawing/2014/main" id="{0CA0DDD0-8D8F-4D22-A2D7-6BDB5586B68C}"/>
                </a:ext>
              </a:extLst>
            </p:cNvPr>
            <p:cNvSpPr>
              <a:spLocks/>
            </p:cNvSpPr>
            <p:nvPr/>
          </p:nvSpPr>
          <p:spPr bwMode="gray">
            <a:xfrm>
              <a:off x="2229" y="3062"/>
              <a:ext cx="120" cy="110"/>
            </a:xfrm>
            <a:custGeom>
              <a:avLst/>
              <a:gdLst>
                <a:gd name="T0" fmla="*/ 102 w 120"/>
                <a:gd name="T1" fmla="*/ 32 h 110"/>
                <a:gd name="T2" fmla="*/ 104 w 120"/>
                <a:gd name="T3" fmla="*/ 34 h 110"/>
                <a:gd name="T4" fmla="*/ 112 w 120"/>
                <a:gd name="T5" fmla="*/ 36 h 110"/>
                <a:gd name="T6" fmla="*/ 120 w 120"/>
                <a:gd name="T7" fmla="*/ 42 h 110"/>
                <a:gd name="T8" fmla="*/ 116 w 120"/>
                <a:gd name="T9" fmla="*/ 46 h 110"/>
                <a:gd name="T10" fmla="*/ 114 w 120"/>
                <a:gd name="T11" fmla="*/ 48 h 110"/>
                <a:gd name="T12" fmla="*/ 106 w 120"/>
                <a:gd name="T13" fmla="*/ 50 h 110"/>
                <a:gd name="T14" fmla="*/ 102 w 120"/>
                <a:gd name="T15" fmla="*/ 54 h 110"/>
                <a:gd name="T16" fmla="*/ 100 w 120"/>
                <a:gd name="T17" fmla="*/ 56 h 110"/>
                <a:gd name="T18" fmla="*/ 94 w 120"/>
                <a:gd name="T19" fmla="*/ 70 h 110"/>
                <a:gd name="T20" fmla="*/ 88 w 120"/>
                <a:gd name="T21" fmla="*/ 76 h 110"/>
                <a:gd name="T22" fmla="*/ 86 w 120"/>
                <a:gd name="T23" fmla="*/ 80 h 110"/>
                <a:gd name="T24" fmla="*/ 84 w 120"/>
                <a:gd name="T25" fmla="*/ 84 h 110"/>
                <a:gd name="T26" fmla="*/ 82 w 120"/>
                <a:gd name="T27" fmla="*/ 94 h 110"/>
                <a:gd name="T28" fmla="*/ 78 w 120"/>
                <a:gd name="T29" fmla="*/ 102 h 110"/>
                <a:gd name="T30" fmla="*/ 74 w 120"/>
                <a:gd name="T31" fmla="*/ 106 h 110"/>
                <a:gd name="T32" fmla="*/ 66 w 120"/>
                <a:gd name="T33" fmla="*/ 108 h 110"/>
                <a:gd name="T34" fmla="*/ 60 w 120"/>
                <a:gd name="T35" fmla="*/ 100 h 110"/>
                <a:gd name="T36" fmla="*/ 50 w 120"/>
                <a:gd name="T37" fmla="*/ 98 h 110"/>
                <a:gd name="T38" fmla="*/ 46 w 120"/>
                <a:gd name="T39" fmla="*/ 96 h 110"/>
                <a:gd name="T40" fmla="*/ 40 w 120"/>
                <a:gd name="T41" fmla="*/ 96 h 110"/>
                <a:gd name="T42" fmla="*/ 34 w 120"/>
                <a:gd name="T43" fmla="*/ 96 h 110"/>
                <a:gd name="T44" fmla="*/ 26 w 120"/>
                <a:gd name="T45" fmla="*/ 94 h 110"/>
                <a:gd name="T46" fmla="*/ 22 w 120"/>
                <a:gd name="T47" fmla="*/ 90 h 110"/>
                <a:gd name="T48" fmla="*/ 16 w 120"/>
                <a:gd name="T49" fmla="*/ 86 h 110"/>
                <a:gd name="T50" fmla="*/ 6 w 120"/>
                <a:gd name="T51" fmla="*/ 82 h 110"/>
                <a:gd name="T52" fmla="*/ 0 w 120"/>
                <a:gd name="T53" fmla="*/ 78 h 110"/>
                <a:gd name="T54" fmla="*/ 0 w 120"/>
                <a:gd name="T55" fmla="*/ 74 h 110"/>
                <a:gd name="T56" fmla="*/ 4 w 120"/>
                <a:gd name="T57" fmla="*/ 72 h 110"/>
                <a:gd name="T58" fmla="*/ 2 w 120"/>
                <a:gd name="T59" fmla="*/ 60 h 110"/>
                <a:gd name="T60" fmla="*/ 2 w 120"/>
                <a:gd name="T61" fmla="*/ 52 h 110"/>
                <a:gd name="T62" fmla="*/ 6 w 120"/>
                <a:gd name="T63" fmla="*/ 44 h 110"/>
                <a:gd name="T64" fmla="*/ 8 w 120"/>
                <a:gd name="T65" fmla="*/ 42 h 110"/>
                <a:gd name="T66" fmla="*/ 20 w 120"/>
                <a:gd name="T67" fmla="*/ 46 h 110"/>
                <a:gd name="T68" fmla="*/ 22 w 120"/>
                <a:gd name="T69" fmla="*/ 48 h 110"/>
                <a:gd name="T70" fmla="*/ 28 w 120"/>
                <a:gd name="T71" fmla="*/ 52 h 110"/>
                <a:gd name="T72" fmla="*/ 36 w 120"/>
                <a:gd name="T73" fmla="*/ 52 h 110"/>
                <a:gd name="T74" fmla="*/ 44 w 120"/>
                <a:gd name="T75" fmla="*/ 44 h 110"/>
                <a:gd name="T76" fmla="*/ 48 w 120"/>
                <a:gd name="T77" fmla="*/ 42 h 110"/>
                <a:gd name="T78" fmla="*/ 56 w 120"/>
                <a:gd name="T79" fmla="*/ 38 h 110"/>
                <a:gd name="T80" fmla="*/ 62 w 120"/>
                <a:gd name="T81" fmla="*/ 34 h 110"/>
                <a:gd name="T82" fmla="*/ 70 w 120"/>
                <a:gd name="T83" fmla="*/ 30 h 110"/>
                <a:gd name="T84" fmla="*/ 74 w 120"/>
                <a:gd name="T85" fmla="*/ 28 h 110"/>
                <a:gd name="T86" fmla="*/ 90 w 120"/>
                <a:gd name="T87" fmla="*/ 4 h 110"/>
                <a:gd name="T88" fmla="*/ 94 w 120"/>
                <a:gd name="T89" fmla="*/ 4 h 110"/>
                <a:gd name="T90" fmla="*/ 106 w 120"/>
                <a:gd name="T91" fmla="*/ 4 h 110"/>
                <a:gd name="T92" fmla="*/ 116 w 120"/>
                <a:gd name="T93" fmla="*/ 2 h 110"/>
                <a:gd name="T94" fmla="*/ 120 w 120"/>
                <a:gd name="T95" fmla="*/ 2 h 110"/>
                <a:gd name="T96" fmla="*/ 116 w 120"/>
                <a:gd name="T97" fmla="*/ 6 h 110"/>
                <a:gd name="T98" fmla="*/ 108 w 120"/>
                <a:gd name="T99" fmla="*/ 12 h 110"/>
                <a:gd name="T100" fmla="*/ 102 w 120"/>
                <a:gd name="T101" fmla="*/ 28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0" h="110">
                  <a:moveTo>
                    <a:pt x="102" y="28"/>
                  </a:moveTo>
                  <a:lnTo>
                    <a:pt x="102" y="32"/>
                  </a:lnTo>
                  <a:lnTo>
                    <a:pt x="102" y="34"/>
                  </a:lnTo>
                  <a:lnTo>
                    <a:pt x="104" y="34"/>
                  </a:lnTo>
                  <a:lnTo>
                    <a:pt x="106" y="34"/>
                  </a:lnTo>
                  <a:lnTo>
                    <a:pt x="112" y="36"/>
                  </a:lnTo>
                  <a:lnTo>
                    <a:pt x="116" y="38"/>
                  </a:lnTo>
                  <a:lnTo>
                    <a:pt x="120" y="42"/>
                  </a:lnTo>
                  <a:lnTo>
                    <a:pt x="118" y="44"/>
                  </a:lnTo>
                  <a:lnTo>
                    <a:pt x="116" y="46"/>
                  </a:lnTo>
                  <a:lnTo>
                    <a:pt x="114" y="48"/>
                  </a:lnTo>
                  <a:lnTo>
                    <a:pt x="114" y="48"/>
                  </a:lnTo>
                  <a:lnTo>
                    <a:pt x="108" y="48"/>
                  </a:lnTo>
                  <a:lnTo>
                    <a:pt x="106" y="50"/>
                  </a:lnTo>
                  <a:lnTo>
                    <a:pt x="102" y="52"/>
                  </a:lnTo>
                  <a:lnTo>
                    <a:pt x="102" y="54"/>
                  </a:lnTo>
                  <a:lnTo>
                    <a:pt x="100" y="56"/>
                  </a:lnTo>
                  <a:lnTo>
                    <a:pt x="100" y="56"/>
                  </a:lnTo>
                  <a:lnTo>
                    <a:pt x="98" y="70"/>
                  </a:lnTo>
                  <a:lnTo>
                    <a:pt x="94" y="70"/>
                  </a:lnTo>
                  <a:lnTo>
                    <a:pt x="90" y="74"/>
                  </a:lnTo>
                  <a:lnTo>
                    <a:pt x="88" y="76"/>
                  </a:lnTo>
                  <a:lnTo>
                    <a:pt x="86" y="78"/>
                  </a:lnTo>
                  <a:lnTo>
                    <a:pt x="86" y="80"/>
                  </a:lnTo>
                  <a:lnTo>
                    <a:pt x="84" y="82"/>
                  </a:lnTo>
                  <a:lnTo>
                    <a:pt x="84" y="84"/>
                  </a:lnTo>
                  <a:lnTo>
                    <a:pt x="82" y="90"/>
                  </a:lnTo>
                  <a:lnTo>
                    <a:pt x="82" y="94"/>
                  </a:lnTo>
                  <a:lnTo>
                    <a:pt x="80" y="98"/>
                  </a:lnTo>
                  <a:lnTo>
                    <a:pt x="78" y="102"/>
                  </a:lnTo>
                  <a:lnTo>
                    <a:pt x="76" y="104"/>
                  </a:lnTo>
                  <a:lnTo>
                    <a:pt x="74" y="106"/>
                  </a:lnTo>
                  <a:lnTo>
                    <a:pt x="70" y="108"/>
                  </a:lnTo>
                  <a:lnTo>
                    <a:pt x="66" y="108"/>
                  </a:lnTo>
                  <a:lnTo>
                    <a:pt x="64" y="110"/>
                  </a:lnTo>
                  <a:lnTo>
                    <a:pt x="60" y="100"/>
                  </a:lnTo>
                  <a:lnTo>
                    <a:pt x="50" y="100"/>
                  </a:lnTo>
                  <a:lnTo>
                    <a:pt x="50" y="98"/>
                  </a:lnTo>
                  <a:lnTo>
                    <a:pt x="50" y="96"/>
                  </a:lnTo>
                  <a:lnTo>
                    <a:pt x="46" y="96"/>
                  </a:lnTo>
                  <a:lnTo>
                    <a:pt x="42" y="96"/>
                  </a:lnTo>
                  <a:lnTo>
                    <a:pt x="40" y="96"/>
                  </a:lnTo>
                  <a:lnTo>
                    <a:pt x="38" y="96"/>
                  </a:lnTo>
                  <a:lnTo>
                    <a:pt x="34" y="96"/>
                  </a:lnTo>
                  <a:lnTo>
                    <a:pt x="30" y="96"/>
                  </a:lnTo>
                  <a:lnTo>
                    <a:pt x="26" y="94"/>
                  </a:lnTo>
                  <a:lnTo>
                    <a:pt x="24" y="92"/>
                  </a:lnTo>
                  <a:lnTo>
                    <a:pt x="22" y="90"/>
                  </a:lnTo>
                  <a:lnTo>
                    <a:pt x="20" y="88"/>
                  </a:lnTo>
                  <a:lnTo>
                    <a:pt x="16" y="86"/>
                  </a:lnTo>
                  <a:lnTo>
                    <a:pt x="12" y="84"/>
                  </a:lnTo>
                  <a:lnTo>
                    <a:pt x="6" y="82"/>
                  </a:lnTo>
                  <a:lnTo>
                    <a:pt x="2" y="80"/>
                  </a:lnTo>
                  <a:lnTo>
                    <a:pt x="0" y="78"/>
                  </a:lnTo>
                  <a:lnTo>
                    <a:pt x="0" y="76"/>
                  </a:lnTo>
                  <a:lnTo>
                    <a:pt x="0" y="74"/>
                  </a:lnTo>
                  <a:lnTo>
                    <a:pt x="2" y="74"/>
                  </a:lnTo>
                  <a:lnTo>
                    <a:pt x="4" y="72"/>
                  </a:lnTo>
                  <a:lnTo>
                    <a:pt x="4" y="72"/>
                  </a:lnTo>
                  <a:lnTo>
                    <a:pt x="2" y="60"/>
                  </a:lnTo>
                  <a:lnTo>
                    <a:pt x="2" y="56"/>
                  </a:lnTo>
                  <a:lnTo>
                    <a:pt x="2" y="52"/>
                  </a:lnTo>
                  <a:lnTo>
                    <a:pt x="4" y="48"/>
                  </a:lnTo>
                  <a:lnTo>
                    <a:pt x="6" y="44"/>
                  </a:lnTo>
                  <a:lnTo>
                    <a:pt x="8" y="42"/>
                  </a:lnTo>
                  <a:lnTo>
                    <a:pt x="8" y="42"/>
                  </a:lnTo>
                  <a:lnTo>
                    <a:pt x="28" y="42"/>
                  </a:lnTo>
                  <a:lnTo>
                    <a:pt x="20" y="46"/>
                  </a:lnTo>
                  <a:lnTo>
                    <a:pt x="20" y="46"/>
                  </a:lnTo>
                  <a:lnTo>
                    <a:pt x="22" y="48"/>
                  </a:lnTo>
                  <a:lnTo>
                    <a:pt x="26" y="50"/>
                  </a:lnTo>
                  <a:lnTo>
                    <a:pt x="28" y="52"/>
                  </a:lnTo>
                  <a:lnTo>
                    <a:pt x="32" y="54"/>
                  </a:lnTo>
                  <a:lnTo>
                    <a:pt x="36" y="52"/>
                  </a:lnTo>
                  <a:lnTo>
                    <a:pt x="40" y="50"/>
                  </a:lnTo>
                  <a:lnTo>
                    <a:pt x="44" y="44"/>
                  </a:lnTo>
                  <a:lnTo>
                    <a:pt x="44" y="44"/>
                  </a:lnTo>
                  <a:lnTo>
                    <a:pt x="48" y="42"/>
                  </a:lnTo>
                  <a:lnTo>
                    <a:pt x="50" y="38"/>
                  </a:lnTo>
                  <a:lnTo>
                    <a:pt x="56" y="38"/>
                  </a:lnTo>
                  <a:lnTo>
                    <a:pt x="58" y="36"/>
                  </a:lnTo>
                  <a:lnTo>
                    <a:pt x="62" y="34"/>
                  </a:lnTo>
                  <a:lnTo>
                    <a:pt x="66" y="32"/>
                  </a:lnTo>
                  <a:lnTo>
                    <a:pt x="70" y="30"/>
                  </a:lnTo>
                  <a:lnTo>
                    <a:pt x="72" y="28"/>
                  </a:lnTo>
                  <a:lnTo>
                    <a:pt x="74" y="28"/>
                  </a:lnTo>
                  <a:lnTo>
                    <a:pt x="82" y="14"/>
                  </a:lnTo>
                  <a:lnTo>
                    <a:pt x="90" y="4"/>
                  </a:lnTo>
                  <a:lnTo>
                    <a:pt x="90" y="4"/>
                  </a:lnTo>
                  <a:lnTo>
                    <a:pt x="94" y="4"/>
                  </a:lnTo>
                  <a:lnTo>
                    <a:pt x="100" y="4"/>
                  </a:lnTo>
                  <a:lnTo>
                    <a:pt x="106" y="4"/>
                  </a:lnTo>
                  <a:lnTo>
                    <a:pt x="112" y="4"/>
                  </a:lnTo>
                  <a:lnTo>
                    <a:pt x="116" y="2"/>
                  </a:lnTo>
                  <a:lnTo>
                    <a:pt x="120" y="0"/>
                  </a:lnTo>
                  <a:lnTo>
                    <a:pt x="120" y="2"/>
                  </a:lnTo>
                  <a:lnTo>
                    <a:pt x="118" y="4"/>
                  </a:lnTo>
                  <a:lnTo>
                    <a:pt x="116" y="6"/>
                  </a:lnTo>
                  <a:lnTo>
                    <a:pt x="112" y="8"/>
                  </a:lnTo>
                  <a:lnTo>
                    <a:pt x="108" y="12"/>
                  </a:lnTo>
                  <a:lnTo>
                    <a:pt x="102" y="14"/>
                  </a:lnTo>
                  <a:lnTo>
                    <a:pt x="102" y="28"/>
                  </a:lnTo>
                </a:path>
              </a:pathLst>
            </a:custGeom>
            <a:grpFill/>
            <a:ln w="6350">
              <a:solidFill>
                <a:schemeClr val="bg1"/>
              </a:solidFill>
              <a:prstDash val="solid"/>
              <a:round/>
              <a:headEnd/>
              <a:tailEnd/>
            </a:ln>
          </p:spPr>
          <p:txBody>
            <a:bodyPr/>
            <a:lstStyle/>
            <a:p>
              <a:endParaRPr lang="ru-RU"/>
            </a:p>
          </p:txBody>
        </p:sp>
        <p:sp>
          <p:nvSpPr>
            <p:cNvPr id="130" name="Freeform 317">
              <a:extLst>
                <a:ext uri="{FF2B5EF4-FFF2-40B4-BE49-F238E27FC236}">
                  <a16:creationId xmlns:a16="http://schemas.microsoft.com/office/drawing/2014/main" id="{92FCA70F-1383-43E0-B290-B15F85A96DF6}"/>
                </a:ext>
              </a:extLst>
            </p:cNvPr>
            <p:cNvSpPr>
              <a:spLocks/>
            </p:cNvSpPr>
            <p:nvPr/>
          </p:nvSpPr>
          <p:spPr bwMode="gray">
            <a:xfrm>
              <a:off x="2633" y="3146"/>
              <a:ext cx="128" cy="108"/>
            </a:xfrm>
            <a:custGeom>
              <a:avLst/>
              <a:gdLst>
                <a:gd name="T0" fmla="*/ 78 w 128"/>
                <a:gd name="T1" fmla="*/ 40 h 108"/>
                <a:gd name="T2" fmla="*/ 78 w 128"/>
                <a:gd name="T3" fmla="*/ 38 h 108"/>
                <a:gd name="T4" fmla="*/ 76 w 128"/>
                <a:gd name="T5" fmla="*/ 36 h 108"/>
                <a:gd name="T6" fmla="*/ 72 w 128"/>
                <a:gd name="T7" fmla="*/ 36 h 108"/>
                <a:gd name="T8" fmla="*/ 70 w 128"/>
                <a:gd name="T9" fmla="*/ 34 h 108"/>
                <a:gd name="T10" fmla="*/ 68 w 128"/>
                <a:gd name="T11" fmla="*/ 32 h 108"/>
                <a:gd name="T12" fmla="*/ 62 w 128"/>
                <a:gd name="T13" fmla="*/ 28 h 108"/>
                <a:gd name="T14" fmla="*/ 58 w 128"/>
                <a:gd name="T15" fmla="*/ 24 h 108"/>
                <a:gd name="T16" fmla="*/ 52 w 128"/>
                <a:gd name="T17" fmla="*/ 20 h 108"/>
                <a:gd name="T18" fmla="*/ 46 w 128"/>
                <a:gd name="T19" fmla="*/ 16 h 108"/>
                <a:gd name="T20" fmla="*/ 42 w 128"/>
                <a:gd name="T21" fmla="*/ 12 h 108"/>
                <a:gd name="T22" fmla="*/ 40 w 128"/>
                <a:gd name="T23" fmla="*/ 10 h 108"/>
                <a:gd name="T24" fmla="*/ 38 w 128"/>
                <a:gd name="T25" fmla="*/ 10 h 108"/>
                <a:gd name="T26" fmla="*/ 34 w 128"/>
                <a:gd name="T27" fmla="*/ 10 h 108"/>
                <a:gd name="T28" fmla="*/ 26 w 128"/>
                <a:gd name="T29" fmla="*/ 8 h 108"/>
                <a:gd name="T30" fmla="*/ 14 w 128"/>
                <a:gd name="T31" fmla="*/ 4 h 108"/>
                <a:gd name="T32" fmla="*/ 4 w 128"/>
                <a:gd name="T33" fmla="*/ 0 h 108"/>
                <a:gd name="T34" fmla="*/ 0 w 128"/>
                <a:gd name="T35" fmla="*/ 80 h 108"/>
                <a:gd name="T36" fmla="*/ 12 w 128"/>
                <a:gd name="T37" fmla="*/ 86 h 108"/>
                <a:gd name="T38" fmla="*/ 28 w 128"/>
                <a:gd name="T39" fmla="*/ 80 h 108"/>
                <a:gd name="T40" fmla="*/ 28 w 128"/>
                <a:gd name="T41" fmla="*/ 78 h 108"/>
                <a:gd name="T42" fmla="*/ 28 w 128"/>
                <a:gd name="T43" fmla="*/ 76 h 108"/>
                <a:gd name="T44" fmla="*/ 30 w 128"/>
                <a:gd name="T45" fmla="*/ 74 h 108"/>
                <a:gd name="T46" fmla="*/ 34 w 128"/>
                <a:gd name="T47" fmla="*/ 72 h 108"/>
                <a:gd name="T48" fmla="*/ 38 w 128"/>
                <a:gd name="T49" fmla="*/ 68 h 108"/>
                <a:gd name="T50" fmla="*/ 42 w 128"/>
                <a:gd name="T51" fmla="*/ 68 h 108"/>
                <a:gd name="T52" fmla="*/ 46 w 128"/>
                <a:gd name="T53" fmla="*/ 66 h 108"/>
                <a:gd name="T54" fmla="*/ 52 w 128"/>
                <a:gd name="T55" fmla="*/ 68 h 108"/>
                <a:gd name="T56" fmla="*/ 76 w 128"/>
                <a:gd name="T57" fmla="*/ 82 h 108"/>
                <a:gd name="T58" fmla="*/ 86 w 128"/>
                <a:gd name="T59" fmla="*/ 94 h 108"/>
                <a:gd name="T60" fmla="*/ 104 w 128"/>
                <a:gd name="T61" fmla="*/ 102 h 108"/>
                <a:gd name="T62" fmla="*/ 126 w 128"/>
                <a:gd name="T63" fmla="*/ 108 h 108"/>
                <a:gd name="T64" fmla="*/ 128 w 128"/>
                <a:gd name="T65" fmla="*/ 108 h 108"/>
                <a:gd name="T66" fmla="*/ 128 w 128"/>
                <a:gd name="T67" fmla="*/ 106 h 108"/>
                <a:gd name="T68" fmla="*/ 128 w 128"/>
                <a:gd name="T69" fmla="*/ 104 h 108"/>
                <a:gd name="T70" fmla="*/ 128 w 128"/>
                <a:gd name="T71" fmla="*/ 100 h 108"/>
                <a:gd name="T72" fmla="*/ 126 w 128"/>
                <a:gd name="T73" fmla="*/ 98 h 108"/>
                <a:gd name="T74" fmla="*/ 124 w 128"/>
                <a:gd name="T75" fmla="*/ 94 h 108"/>
                <a:gd name="T76" fmla="*/ 120 w 128"/>
                <a:gd name="T77" fmla="*/ 92 h 108"/>
                <a:gd name="T78" fmla="*/ 116 w 128"/>
                <a:gd name="T79" fmla="*/ 88 h 108"/>
                <a:gd name="T80" fmla="*/ 110 w 128"/>
                <a:gd name="T81" fmla="*/ 84 h 108"/>
                <a:gd name="T82" fmla="*/ 106 w 128"/>
                <a:gd name="T83" fmla="*/ 80 h 108"/>
                <a:gd name="T84" fmla="*/ 102 w 128"/>
                <a:gd name="T85" fmla="*/ 76 h 108"/>
                <a:gd name="T86" fmla="*/ 98 w 128"/>
                <a:gd name="T87" fmla="*/ 72 h 108"/>
                <a:gd name="T88" fmla="*/ 96 w 128"/>
                <a:gd name="T89" fmla="*/ 70 h 108"/>
                <a:gd name="T90" fmla="*/ 96 w 128"/>
                <a:gd name="T91" fmla="*/ 70 h 108"/>
                <a:gd name="T92" fmla="*/ 80 w 128"/>
                <a:gd name="T93" fmla="*/ 60 h 108"/>
                <a:gd name="T94" fmla="*/ 96 w 128"/>
                <a:gd name="T95" fmla="*/ 54 h 108"/>
                <a:gd name="T96" fmla="*/ 92 w 128"/>
                <a:gd name="T97" fmla="*/ 46 h 108"/>
                <a:gd name="T98" fmla="*/ 90 w 128"/>
                <a:gd name="T99" fmla="*/ 46 h 108"/>
                <a:gd name="T100" fmla="*/ 88 w 128"/>
                <a:gd name="T101" fmla="*/ 44 h 108"/>
                <a:gd name="T102" fmla="*/ 84 w 128"/>
                <a:gd name="T103" fmla="*/ 44 h 108"/>
                <a:gd name="T104" fmla="*/ 80 w 128"/>
                <a:gd name="T105" fmla="*/ 42 h 108"/>
                <a:gd name="T106" fmla="*/ 78 w 128"/>
                <a:gd name="T107" fmla="*/ 42 h 108"/>
                <a:gd name="T108" fmla="*/ 78 w 128"/>
                <a:gd name="T109" fmla="*/ 4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8" h="108">
                  <a:moveTo>
                    <a:pt x="78" y="40"/>
                  </a:moveTo>
                  <a:lnTo>
                    <a:pt x="78" y="38"/>
                  </a:lnTo>
                  <a:lnTo>
                    <a:pt x="76" y="36"/>
                  </a:lnTo>
                  <a:lnTo>
                    <a:pt x="72" y="36"/>
                  </a:lnTo>
                  <a:lnTo>
                    <a:pt x="70" y="34"/>
                  </a:lnTo>
                  <a:lnTo>
                    <a:pt x="68" y="32"/>
                  </a:lnTo>
                  <a:lnTo>
                    <a:pt x="62" y="28"/>
                  </a:lnTo>
                  <a:lnTo>
                    <a:pt x="58" y="24"/>
                  </a:lnTo>
                  <a:lnTo>
                    <a:pt x="52" y="20"/>
                  </a:lnTo>
                  <a:lnTo>
                    <a:pt x="46" y="16"/>
                  </a:lnTo>
                  <a:lnTo>
                    <a:pt x="42" y="12"/>
                  </a:lnTo>
                  <a:lnTo>
                    <a:pt x="40" y="10"/>
                  </a:lnTo>
                  <a:lnTo>
                    <a:pt x="38" y="10"/>
                  </a:lnTo>
                  <a:lnTo>
                    <a:pt x="34" y="10"/>
                  </a:lnTo>
                  <a:lnTo>
                    <a:pt x="26" y="8"/>
                  </a:lnTo>
                  <a:lnTo>
                    <a:pt x="14" y="4"/>
                  </a:lnTo>
                  <a:lnTo>
                    <a:pt x="4" y="0"/>
                  </a:lnTo>
                  <a:lnTo>
                    <a:pt x="0" y="80"/>
                  </a:lnTo>
                  <a:lnTo>
                    <a:pt x="12" y="86"/>
                  </a:lnTo>
                  <a:lnTo>
                    <a:pt x="28" y="80"/>
                  </a:lnTo>
                  <a:lnTo>
                    <a:pt x="28" y="78"/>
                  </a:lnTo>
                  <a:lnTo>
                    <a:pt x="28" y="76"/>
                  </a:lnTo>
                  <a:lnTo>
                    <a:pt x="30" y="74"/>
                  </a:lnTo>
                  <a:lnTo>
                    <a:pt x="34" y="72"/>
                  </a:lnTo>
                  <a:lnTo>
                    <a:pt x="38" y="68"/>
                  </a:lnTo>
                  <a:lnTo>
                    <a:pt x="42" y="68"/>
                  </a:lnTo>
                  <a:lnTo>
                    <a:pt x="46" y="66"/>
                  </a:lnTo>
                  <a:lnTo>
                    <a:pt x="52" y="68"/>
                  </a:lnTo>
                  <a:lnTo>
                    <a:pt x="76" y="82"/>
                  </a:lnTo>
                  <a:lnTo>
                    <a:pt x="86" y="94"/>
                  </a:lnTo>
                  <a:lnTo>
                    <a:pt x="104" y="102"/>
                  </a:lnTo>
                  <a:lnTo>
                    <a:pt x="126" y="108"/>
                  </a:lnTo>
                  <a:lnTo>
                    <a:pt x="128" y="108"/>
                  </a:lnTo>
                  <a:lnTo>
                    <a:pt x="128" y="106"/>
                  </a:lnTo>
                  <a:lnTo>
                    <a:pt x="128" y="104"/>
                  </a:lnTo>
                  <a:lnTo>
                    <a:pt x="128" y="100"/>
                  </a:lnTo>
                  <a:lnTo>
                    <a:pt x="126" y="98"/>
                  </a:lnTo>
                  <a:lnTo>
                    <a:pt x="124" y="94"/>
                  </a:lnTo>
                  <a:lnTo>
                    <a:pt x="120" y="92"/>
                  </a:lnTo>
                  <a:lnTo>
                    <a:pt x="116" y="88"/>
                  </a:lnTo>
                  <a:lnTo>
                    <a:pt x="110" y="84"/>
                  </a:lnTo>
                  <a:lnTo>
                    <a:pt x="106" y="80"/>
                  </a:lnTo>
                  <a:lnTo>
                    <a:pt x="102" y="76"/>
                  </a:lnTo>
                  <a:lnTo>
                    <a:pt x="98" y="72"/>
                  </a:lnTo>
                  <a:lnTo>
                    <a:pt x="96" y="70"/>
                  </a:lnTo>
                  <a:lnTo>
                    <a:pt x="96" y="70"/>
                  </a:lnTo>
                  <a:lnTo>
                    <a:pt x="80" y="60"/>
                  </a:lnTo>
                  <a:lnTo>
                    <a:pt x="96" y="54"/>
                  </a:lnTo>
                  <a:lnTo>
                    <a:pt x="92" y="46"/>
                  </a:lnTo>
                  <a:lnTo>
                    <a:pt x="90" y="46"/>
                  </a:lnTo>
                  <a:lnTo>
                    <a:pt x="88" y="44"/>
                  </a:lnTo>
                  <a:lnTo>
                    <a:pt x="84" y="44"/>
                  </a:lnTo>
                  <a:lnTo>
                    <a:pt x="80" y="42"/>
                  </a:lnTo>
                  <a:lnTo>
                    <a:pt x="78" y="42"/>
                  </a:lnTo>
                  <a:lnTo>
                    <a:pt x="78" y="40"/>
                  </a:lnTo>
                </a:path>
              </a:pathLst>
            </a:custGeom>
            <a:grpFill/>
            <a:ln w="6350">
              <a:solidFill>
                <a:schemeClr val="bg1"/>
              </a:solidFill>
              <a:prstDash val="solid"/>
              <a:round/>
              <a:headEnd/>
              <a:tailEnd/>
            </a:ln>
          </p:spPr>
          <p:txBody>
            <a:bodyPr/>
            <a:lstStyle/>
            <a:p>
              <a:endParaRPr lang="ru-RU"/>
            </a:p>
          </p:txBody>
        </p:sp>
        <p:sp>
          <p:nvSpPr>
            <p:cNvPr id="131" name="Freeform 318">
              <a:extLst>
                <a:ext uri="{FF2B5EF4-FFF2-40B4-BE49-F238E27FC236}">
                  <a16:creationId xmlns:a16="http://schemas.microsoft.com/office/drawing/2014/main" id="{868A3139-F59B-444F-9267-E671D6FAF409}"/>
                </a:ext>
              </a:extLst>
            </p:cNvPr>
            <p:cNvSpPr>
              <a:spLocks/>
            </p:cNvSpPr>
            <p:nvPr/>
          </p:nvSpPr>
          <p:spPr bwMode="gray">
            <a:xfrm>
              <a:off x="2513" y="3118"/>
              <a:ext cx="122" cy="108"/>
            </a:xfrm>
            <a:custGeom>
              <a:avLst/>
              <a:gdLst>
                <a:gd name="T0" fmla="*/ 122 w 122"/>
                <a:gd name="T1" fmla="*/ 28 h 108"/>
                <a:gd name="T2" fmla="*/ 114 w 122"/>
                <a:gd name="T3" fmla="*/ 24 h 108"/>
                <a:gd name="T4" fmla="*/ 102 w 122"/>
                <a:gd name="T5" fmla="*/ 18 h 108"/>
                <a:gd name="T6" fmla="*/ 92 w 122"/>
                <a:gd name="T7" fmla="*/ 14 h 108"/>
                <a:gd name="T8" fmla="*/ 80 w 122"/>
                <a:gd name="T9" fmla="*/ 14 h 108"/>
                <a:gd name="T10" fmla="*/ 72 w 122"/>
                <a:gd name="T11" fmla="*/ 20 h 108"/>
                <a:gd name="T12" fmla="*/ 72 w 122"/>
                <a:gd name="T13" fmla="*/ 20 h 108"/>
                <a:gd name="T14" fmla="*/ 72 w 122"/>
                <a:gd name="T15" fmla="*/ 24 h 108"/>
                <a:gd name="T16" fmla="*/ 72 w 122"/>
                <a:gd name="T17" fmla="*/ 28 h 108"/>
                <a:gd name="T18" fmla="*/ 70 w 122"/>
                <a:gd name="T19" fmla="*/ 32 h 108"/>
                <a:gd name="T20" fmla="*/ 70 w 122"/>
                <a:gd name="T21" fmla="*/ 36 h 108"/>
                <a:gd name="T22" fmla="*/ 66 w 122"/>
                <a:gd name="T23" fmla="*/ 40 h 108"/>
                <a:gd name="T24" fmla="*/ 64 w 122"/>
                <a:gd name="T25" fmla="*/ 42 h 108"/>
                <a:gd name="T26" fmla="*/ 58 w 122"/>
                <a:gd name="T27" fmla="*/ 42 h 108"/>
                <a:gd name="T28" fmla="*/ 52 w 122"/>
                <a:gd name="T29" fmla="*/ 42 h 108"/>
                <a:gd name="T30" fmla="*/ 48 w 122"/>
                <a:gd name="T31" fmla="*/ 40 h 108"/>
                <a:gd name="T32" fmla="*/ 42 w 122"/>
                <a:gd name="T33" fmla="*/ 38 h 108"/>
                <a:gd name="T34" fmla="*/ 40 w 122"/>
                <a:gd name="T35" fmla="*/ 32 h 108"/>
                <a:gd name="T36" fmla="*/ 38 w 122"/>
                <a:gd name="T37" fmla="*/ 28 h 108"/>
                <a:gd name="T38" fmla="*/ 34 w 122"/>
                <a:gd name="T39" fmla="*/ 22 h 108"/>
                <a:gd name="T40" fmla="*/ 34 w 122"/>
                <a:gd name="T41" fmla="*/ 18 h 108"/>
                <a:gd name="T42" fmla="*/ 32 w 122"/>
                <a:gd name="T43" fmla="*/ 14 h 108"/>
                <a:gd name="T44" fmla="*/ 32 w 122"/>
                <a:gd name="T45" fmla="*/ 12 h 108"/>
                <a:gd name="T46" fmla="*/ 30 w 122"/>
                <a:gd name="T47" fmla="*/ 12 h 108"/>
                <a:gd name="T48" fmla="*/ 28 w 122"/>
                <a:gd name="T49" fmla="*/ 10 h 108"/>
                <a:gd name="T50" fmla="*/ 26 w 122"/>
                <a:gd name="T51" fmla="*/ 6 h 108"/>
                <a:gd name="T52" fmla="*/ 22 w 122"/>
                <a:gd name="T53" fmla="*/ 4 h 108"/>
                <a:gd name="T54" fmla="*/ 18 w 122"/>
                <a:gd name="T55" fmla="*/ 2 h 108"/>
                <a:gd name="T56" fmla="*/ 12 w 122"/>
                <a:gd name="T57" fmla="*/ 0 h 108"/>
                <a:gd name="T58" fmla="*/ 8 w 122"/>
                <a:gd name="T59" fmla="*/ 2 h 108"/>
                <a:gd name="T60" fmla="*/ 2 w 122"/>
                <a:gd name="T61" fmla="*/ 4 h 108"/>
                <a:gd name="T62" fmla="*/ 2 w 122"/>
                <a:gd name="T63" fmla="*/ 6 h 108"/>
                <a:gd name="T64" fmla="*/ 0 w 122"/>
                <a:gd name="T65" fmla="*/ 8 h 108"/>
                <a:gd name="T66" fmla="*/ 0 w 122"/>
                <a:gd name="T67" fmla="*/ 10 h 108"/>
                <a:gd name="T68" fmla="*/ 2 w 122"/>
                <a:gd name="T69" fmla="*/ 14 h 108"/>
                <a:gd name="T70" fmla="*/ 6 w 122"/>
                <a:gd name="T71" fmla="*/ 18 h 108"/>
                <a:gd name="T72" fmla="*/ 10 w 122"/>
                <a:gd name="T73" fmla="*/ 26 h 108"/>
                <a:gd name="T74" fmla="*/ 12 w 122"/>
                <a:gd name="T75" fmla="*/ 32 h 108"/>
                <a:gd name="T76" fmla="*/ 14 w 122"/>
                <a:gd name="T77" fmla="*/ 38 h 108"/>
                <a:gd name="T78" fmla="*/ 14 w 122"/>
                <a:gd name="T79" fmla="*/ 42 h 108"/>
                <a:gd name="T80" fmla="*/ 16 w 122"/>
                <a:gd name="T81" fmla="*/ 46 h 108"/>
                <a:gd name="T82" fmla="*/ 18 w 122"/>
                <a:gd name="T83" fmla="*/ 48 h 108"/>
                <a:gd name="T84" fmla="*/ 20 w 122"/>
                <a:gd name="T85" fmla="*/ 50 h 108"/>
                <a:gd name="T86" fmla="*/ 24 w 122"/>
                <a:gd name="T87" fmla="*/ 50 h 108"/>
                <a:gd name="T88" fmla="*/ 28 w 122"/>
                <a:gd name="T89" fmla="*/ 48 h 108"/>
                <a:gd name="T90" fmla="*/ 34 w 122"/>
                <a:gd name="T91" fmla="*/ 48 h 108"/>
                <a:gd name="T92" fmla="*/ 38 w 122"/>
                <a:gd name="T93" fmla="*/ 50 h 108"/>
                <a:gd name="T94" fmla="*/ 42 w 122"/>
                <a:gd name="T95" fmla="*/ 52 h 108"/>
                <a:gd name="T96" fmla="*/ 46 w 122"/>
                <a:gd name="T97" fmla="*/ 54 h 108"/>
                <a:gd name="T98" fmla="*/ 50 w 122"/>
                <a:gd name="T99" fmla="*/ 54 h 108"/>
                <a:gd name="T100" fmla="*/ 56 w 122"/>
                <a:gd name="T101" fmla="*/ 56 h 108"/>
                <a:gd name="T102" fmla="*/ 62 w 122"/>
                <a:gd name="T103" fmla="*/ 56 h 108"/>
                <a:gd name="T104" fmla="*/ 68 w 122"/>
                <a:gd name="T105" fmla="*/ 58 h 108"/>
                <a:gd name="T106" fmla="*/ 70 w 122"/>
                <a:gd name="T107" fmla="*/ 58 h 108"/>
                <a:gd name="T108" fmla="*/ 72 w 122"/>
                <a:gd name="T109" fmla="*/ 58 h 108"/>
                <a:gd name="T110" fmla="*/ 88 w 122"/>
                <a:gd name="T111" fmla="*/ 72 h 108"/>
                <a:gd name="T112" fmla="*/ 98 w 122"/>
                <a:gd name="T113" fmla="*/ 90 h 108"/>
                <a:gd name="T114" fmla="*/ 114 w 122"/>
                <a:gd name="T115" fmla="*/ 104 h 108"/>
                <a:gd name="T116" fmla="*/ 118 w 122"/>
                <a:gd name="T117" fmla="*/ 108 h 108"/>
                <a:gd name="T118" fmla="*/ 122 w 122"/>
                <a:gd name="T119" fmla="*/ 2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2" h="108">
                  <a:moveTo>
                    <a:pt x="122" y="28"/>
                  </a:moveTo>
                  <a:lnTo>
                    <a:pt x="114" y="24"/>
                  </a:lnTo>
                  <a:lnTo>
                    <a:pt x="102" y="18"/>
                  </a:lnTo>
                  <a:lnTo>
                    <a:pt x="92" y="14"/>
                  </a:lnTo>
                  <a:lnTo>
                    <a:pt x="80" y="14"/>
                  </a:lnTo>
                  <a:lnTo>
                    <a:pt x="72" y="20"/>
                  </a:lnTo>
                  <a:lnTo>
                    <a:pt x="72" y="20"/>
                  </a:lnTo>
                  <a:lnTo>
                    <a:pt x="72" y="24"/>
                  </a:lnTo>
                  <a:lnTo>
                    <a:pt x="72" y="28"/>
                  </a:lnTo>
                  <a:lnTo>
                    <a:pt x="70" y="32"/>
                  </a:lnTo>
                  <a:lnTo>
                    <a:pt x="70" y="36"/>
                  </a:lnTo>
                  <a:lnTo>
                    <a:pt x="66" y="40"/>
                  </a:lnTo>
                  <a:lnTo>
                    <a:pt x="64" y="42"/>
                  </a:lnTo>
                  <a:lnTo>
                    <a:pt x="58" y="42"/>
                  </a:lnTo>
                  <a:lnTo>
                    <a:pt x="52" y="42"/>
                  </a:lnTo>
                  <a:lnTo>
                    <a:pt x="48" y="40"/>
                  </a:lnTo>
                  <a:lnTo>
                    <a:pt x="42" y="38"/>
                  </a:lnTo>
                  <a:lnTo>
                    <a:pt x="40" y="32"/>
                  </a:lnTo>
                  <a:lnTo>
                    <a:pt x="38" y="28"/>
                  </a:lnTo>
                  <a:lnTo>
                    <a:pt x="34" y="22"/>
                  </a:lnTo>
                  <a:lnTo>
                    <a:pt x="34" y="18"/>
                  </a:lnTo>
                  <a:lnTo>
                    <a:pt x="32" y="14"/>
                  </a:lnTo>
                  <a:lnTo>
                    <a:pt x="32" y="12"/>
                  </a:lnTo>
                  <a:lnTo>
                    <a:pt x="30" y="12"/>
                  </a:lnTo>
                  <a:lnTo>
                    <a:pt x="28" y="10"/>
                  </a:lnTo>
                  <a:lnTo>
                    <a:pt x="26" y="6"/>
                  </a:lnTo>
                  <a:lnTo>
                    <a:pt x="22" y="4"/>
                  </a:lnTo>
                  <a:lnTo>
                    <a:pt x="18" y="2"/>
                  </a:lnTo>
                  <a:lnTo>
                    <a:pt x="12" y="0"/>
                  </a:lnTo>
                  <a:lnTo>
                    <a:pt x="8" y="2"/>
                  </a:lnTo>
                  <a:lnTo>
                    <a:pt x="2" y="4"/>
                  </a:lnTo>
                  <a:lnTo>
                    <a:pt x="2" y="6"/>
                  </a:lnTo>
                  <a:lnTo>
                    <a:pt x="0" y="8"/>
                  </a:lnTo>
                  <a:lnTo>
                    <a:pt x="0" y="10"/>
                  </a:lnTo>
                  <a:lnTo>
                    <a:pt x="2" y="14"/>
                  </a:lnTo>
                  <a:lnTo>
                    <a:pt x="6" y="18"/>
                  </a:lnTo>
                  <a:lnTo>
                    <a:pt x="10" y="26"/>
                  </a:lnTo>
                  <a:lnTo>
                    <a:pt x="12" y="32"/>
                  </a:lnTo>
                  <a:lnTo>
                    <a:pt x="14" y="38"/>
                  </a:lnTo>
                  <a:lnTo>
                    <a:pt x="14" y="42"/>
                  </a:lnTo>
                  <a:lnTo>
                    <a:pt x="16" y="46"/>
                  </a:lnTo>
                  <a:lnTo>
                    <a:pt x="18" y="48"/>
                  </a:lnTo>
                  <a:lnTo>
                    <a:pt x="20" y="50"/>
                  </a:lnTo>
                  <a:lnTo>
                    <a:pt x="24" y="50"/>
                  </a:lnTo>
                  <a:lnTo>
                    <a:pt x="28" y="48"/>
                  </a:lnTo>
                  <a:lnTo>
                    <a:pt x="34" y="48"/>
                  </a:lnTo>
                  <a:lnTo>
                    <a:pt x="38" y="50"/>
                  </a:lnTo>
                  <a:lnTo>
                    <a:pt x="42" y="52"/>
                  </a:lnTo>
                  <a:lnTo>
                    <a:pt x="46" y="54"/>
                  </a:lnTo>
                  <a:lnTo>
                    <a:pt x="50" y="54"/>
                  </a:lnTo>
                  <a:lnTo>
                    <a:pt x="56" y="56"/>
                  </a:lnTo>
                  <a:lnTo>
                    <a:pt x="62" y="56"/>
                  </a:lnTo>
                  <a:lnTo>
                    <a:pt x="68" y="58"/>
                  </a:lnTo>
                  <a:lnTo>
                    <a:pt x="70" y="58"/>
                  </a:lnTo>
                  <a:lnTo>
                    <a:pt x="72" y="58"/>
                  </a:lnTo>
                  <a:lnTo>
                    <a:pt x="88" y="72"/>
                  </a:lnTo>
                  <a:lnTo>
                    <a:pt x="98" y="90"/>
                  </a:lnTo>
                  <a:lnTo>
                    <a:pt x="114" y="104"/>
                  </a:lnTo>
                  <a:lnTo>
                    <a:pt x="118" y="108"/>
                  </a:lnTo>
                  <a:lnTo>
                    <a:pt x="122" y="28"/>
                  </a:lnTo>
                </a:path>
              </a:pathLst>
            </a:custGeom>
            <a:grpFill/>
            <a:ln w="6350">
              <a:solidFill>
                <a:schemeClr val="bg1"/>
              </a:solidFill>
              <a:prstDash val="solid"/>
              <a:round/>
              <a:headEnd/>
              <a:tailEnd/>
            </a:ln>
          </p:spPr>
          <p:txBody>
            <a:bodyPr/>
            <a:lstStyle/>
            <a:p>
              <a:endParaRPr lang="ru-RU"/>
            </a:p>
          </p:txBody>
        </p:sp>
        <p:sp>
          <p:nvSpPr>
            <p:cNvPr id="132" name="Freeform 319">
              <a:extLst>
                <a:ext uri="{FF2B5EF4-FFF2-40B4-BE49-F238E27FC236}">
                  <a16:creationId xmlns:a16="http://schemas.microsoft.com/office/drawing/2014/main" id="{EFE6B95D-77AB-441A-983A-A6D8EDE25B28}"/>
                </a:ext>
              </a:extLst>
            </p:cNvPr>
            <p:cNvSpPr>
              <a:spLocks/>
            </p:cNvSpPr>
            <p:nvPr/>
          </p:nvSpPr>
          <p:spPr bwMode="gray">
            <a:xfrm>
              <a:off x="2285" y="3296"/>
              <a:ext cx="508" cy="408"/>
            </a:xfrm>
            <a:custGeom>
              <a:avLst/>
              <a:gdLst>
                <a:gd name="T0" fmla="*/ 98 w 508"/>
                <a:gd name="T1" fmla="*/ 124 h 408"/>
                <a:gd name="T2" fmla="*/ 110 w 508"/>
                <a:gd name="T3" fmla="*/ 100 h 408"/>
                <a:gd name="T4" fmla="*/ 128 w 508"/>
                <a:gd name="T5" fmla="*/ 86 h 408"/>
                <a:gd name="T6" fmla="*/ 134 w 508"/>
                <a:gd name="T7" fmla="*/ 70 h 408"/>
                <a:gd name="T8" fmla="*/ 170 w 508"/>
                <a:gd name="T9" fmla="*/ 48 h 408"/>
                <a:gd name="T10" fmla="*/ 190 w 508"/>
                <a:gd name="T11" fmla="*/ 60 h 408"/>
                <a:gd name="T12" fmla="*/ 202 w 508"/>
                <a:gd name="T13" fmla="*/ 56 h 408"/>
                <a:gd name="T14" fmla="*/ 196 w 508"/>
                <a:gd name="T15" fmla="*/ 44 h 408"/>
                <a:gd name="T16" fmla="*/ 204 w 508"/>
                <a:gd name="T17" fmla="*/ 28 h 408"/>
                <a:gd name="T18" fmla="*/ 230 w 508"/>
                <a:gd name="T19" fmla="*/ 18 h 408"/>
                <a:gd name="T20" fmla="*/ 222 w 508"/>
                <a:gd name="T21" fmla="*/ 8 h 408"/>
                <a:gd name="T22" fmla="*/ 238 w 508"/>
                <a:gd name="T23" fmla="*/ 0 h 408"/>
                <a:gd name="T24" fmla="*/ 246 w 508"/>
                <a:gd name="T25" fmla="*/ 8 h 408"/>
                <a:gd name="T26" fmla="*/ 252 w 508"/>
                <a:gd name="T27" fmla="*/ 12 h 408"/>
                <a:gd name="T28" fmla="*/ 256 w 508"/>
                <a:gd name="T29" fmla="*/ 4 h 408"/>
                <a:gd name="T30" fmla="*/ 268 w 508"/>
                <a:gd name="T31" fmla="*/ 20 h 408"/>
                <a:gd name="T32" fmla="*/ 298 w 508"/>
                <a:gd name="T33" fmla="*/ 18 h 408"/>
                <a:gd name="T34" fmla="*/ 300 w 508"/>
                <a:gd name="T35" fmla="*/ 32 h 408"/>
                <a:gd name="T36" fmla="*/ 286 w 508"/>
                <a:gd name="T37" fmla="*/ 52 h 408"/>
                <a:gd name="T38" fmla="*/ 326 w 508"/>
                <a:gd name="T39" fmla="*/ 82 h 408"/>
                <a:gd name="T40" fmla="*/ 344 w 508"/>
                <a:gd name="T41" fmla="*/ 78 h 408"/>
                <a:gd name="T42" fmla="*/ 358 w 508"/>
                <a:gd name="T43" fmla="*/ 10 h 408"/>
                <a:gd name="T44" fmla="*/ 364 w 508"/>
                <a:gd name="T45" fmla="*/ 0 h 408"/>
                <a:gd name="T46" fmla="*/ 378 w 508"/>
                <a:gd name="T47" fmla="*/ 20 h 408"/>
                <a:gd name="T48" fmla="*/ 376 w 508"/>
                <a:gd name="T49" fmla="*/ 36 h 408"/>
                <a:gd name="T50" fmla="*/ 390 w 508"/>
                <a:gd name="T51" fmla="*/ 42 h 408"/>
                <a:gd name="T52" fmla="*/ 404 w 508"/>
                <a:gd name="T53" fmla="*/ 66 h 408"/>
                <a:gd name="T54" fmla="*/ 412 w 508"/>
                <a:gd name="T55" fmla="*/ 80 h 408"/>
                <a:gd name="T56" fmla="*/ 424 w 508"/>
                <a:gd name="T57" fmla="*/ 100 h 408"/>
                <a:gd name="T58" fmla="*/ 454 w 508"/>
                <a:gd name="T59" fmla="*/ 136 h 408"/>
                <a:gd name="T60" fmla="*/ 506 w 508"/>
                <a:gd name="T61" fmla="*/ 210 h 408"/>
                <a:gd name="T62" fmla="*/ 508 w 508"/>
                <a:gd name="T63" fmla="*/ 272 h 408"/>
                <a:gd name="T64" fmla="*/ 488 w 508"/>
                <a:gd name="T65" fmla="*/ 294 h 408"/>
                <a:gd name="T66" fmla="*/ 472 w 508"/>
                <a:gd name="T67" fmla="*/ 332 h 408"/>
                <a:gd name="T68" fmla="*/ 460 w 508"/>
                <a:gd name="T69" fmla="*/ 352 h 408"/>
                <a:gd name="T70" fmla="*/ 460 w 508"/>
                <a:gd name="T71" fmla="*/ 384 h 408"/>
                <a:gd name="T72" fmla="*/ 414 w 508"/>
                <a:gd name="T73" fmla="*/ 408 h 408"/>
                <a:gd name="T74" fmla="*/ 394 w 508"/>
                <a:gd name="T75" fmla="*/ 392 h 408"/>
                <a:gd name="T76" fmla="*/ 376 w 508"/>
                <a:gd name="T77" fmla="*/ 396 h 408"/>
                <a:gd name="T78" fmla="*/ 344 w 508"/>
                <a:gd name="T79" fmla="*/ 388 h 408"/>
                <a:gd name="T80" fmla="*/ 274 w 508"/>
                <a:gd name="T81" fmla="*/ 318 h 408"/>
                <a:gd name="T82" fmla="*/ 214 w 508"/>
                <a:gd name="T83" fmla="*/ 294 h 408"/>
                <a:gd name="T84" fmla="*/ 134 w 508"/>
                <a:gd name="T85" fmla="*/ 326 h 408"/>
                <a:gd name="T86" fmla="*/ 120 w 508"/>
                <a:gd name="T87" fmla="*/ 340 h 408"/>
                <a:gd name="T88" fmla="*/ 80 w 508"/>
                <a:gd name="T89" fmla="*/ 338 h 408"/>
                <a:gd name="T90" fmla="*/ 64 w 508"/>
                <a:gd name="T91" fmla="*/ 352 h 408"/>
                <a:gd name="T92" fmla="*/ 36 w 508"/>
                <a:gd name="T93" fmla="*/ 350 h 408"/>
                <a:gd name="T94" fmla="*/ 30 w 508"/>
                <a:gd name="T95" fmla="*/ 340 h 408"/>
                <a:gd name="T96" fmla="*/ 20 w 508"/>
                <a:gd name="T97" fmla="*/ 342 h 408"/>
                <a:gd name="T98" fmla="*/ 26 w 508"/>
                <a:gd name="T99" fmla="*/ 326 h 408"/>
                <a:gd name="T100" fmla="*/ 24 w 508"/>
                <a:gd name="T101" fmla="*/ 284 h 408"/>
                <a:gd name="T102" fmla="*/ 4 w 508"/>
                <a:gd name="T103" fmla="*/ 228 h 408"/>
                <a:gd name="T104" fmla="*/ 4 w 508"/>
                <a:gd name="T105" fmla="*/ 194 h 408"/>
                <a:gd name="T106" fmla="*/ 12 w 508"/>
                <a:gd name="T107" fmla="*/ 154 h 408"/>
                <a:gd name="T108" fmla="*/ 30 w 508"/>
                <a:gd name="T109" fmla="*/ 138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08" h="408">
                  <a:moveTo>
                    <a:pt x="30" y="138"/>
                  </a:moveTo>
                  <a:lnTo>
                    <a:pt x="60" y="136"/>
                  </a:lnTo>
                  <a:lnTo>
                    <a:pt x="92" y="130"/>
                  </a:lnTo>
                  <a:lnTo>
                    <a:pt x="92" y="130"/>
                  </a:lnTo>
                  <a:lnTo>
                    <a:pt x="94" y="128"/>
                  </a:lnTo>
                  <a:lnTo>
                    <a:pt x="98" y="124"/>
                  </a:lnTo>
                  <a:lnTo>
                    <a:pt x="100" y="120"/>
                  </a:lnTo>
                  <a:lnTo>
                    <a:pt x="104" y="116"/>
                  </a:lnTo>
                  <a:lnTo>
                    <a:pt x="106" y="112"/>
                  </a:lnTo>
                  <a:lnTo>
                    <a:pt x="108" y="108"/>
                  </a:lnTo>
                  <a:lnTo>
                    <a:pt x="110" y="104"/>
                  </a:lnTo>
                  <a:lnTo>
                    <a:pt x="110" y="100"/>
                  </a:lnTo>
                  <a:lnTo>
                    <a:pt x="110" y="96"/>
                  </a:lnTo>
                  <a:lnTo>
                    <a:pt x="112" y="92"/>
                  </a:lnTo>
                  <a:lnTo>
                    <a:pt x="114" y="88"/>
                  </a:lnTo>
                  <a:lnTo>
                    <a:pt x="118" y="86"/>
                  </a:lnTo>
                  <a:lnTo>
                    <a:pt x="122" y="86"/>
                  </a:lnTo>
                  <a:lnTo>
                    <a:pt x="128" y="86"/>
                  </a:lnTo>
                  <a:lnTo>
                    <a:pt x="128" y="84"/>
                  </a:lnTo>
                  <a:lnTo>
                    <a:pt x="128" y="82"/>
                  </a:lnTo>
                  <a:lnTo>
                    <a:pt x="128" y="80"/>
                  </a:lnTo>
                  <a:lnTo>
                    <a:pt x="130" y="76"/>
                  </a:lnTo>
                  <a:lnTo>
                    <a:pt x="130" y="72"/>
                  </a:lnTo>
                  <a:lnTo>
                    <a:pt x="134" y="70"/>
                  </a:lnTo>
                  <a:lnTo>
                    <a:pt x="136" y="70"/>
                  </a:lnTo>
                  <a:lnTo>
                    <a:pt x="140" y="66"/>
                  </a:lnTo>
                  <a:lnTo>
                    <a:pt x="146" y="56"/>
                  </a:lnTo>
                  <a:lnTo>
                    <a:pt x="156" y="48"/>
                  </a:lnTo>
                  <a:lnTo>
                    <a:pt x="170" y="48"/>
                  </a:lnTo>
                  <a:lnTo>
                    <a:pt x="170" y="48"/>
                  </a:lnTo>
                  <a:lnTo>
                    <a:pt x="172" y="50"/>
                  </a:lnTo>
                  <a:lnTo>
                    <a:pt x="176" y="52"/>
                  </a:lnTo>
                  <a:lnTo>
                    <a:pt x="180" y="54"/>
                  </a:lnTo>
                  <a:lnTo>
                    <a:pt x="182" y="56"/>
                  </a:lnTo>
                  <a:lnTo>
                    <a:pt x="186" y="58"/>
                  </a:lnTo>
                  <a:lnTo>
                    <a:pt x="190" y="60"/>
                  </a:lnTo>
                  <a:lnTo>
                    <a:pt x="194" y="60"/>
                  </a:lnTo>
                  <a:lnTo>
                    <a:pt x="196" y="60"/>
                  </a:lnTo>
                  <a:lnTo>
                    <a:pt x="198" y="62"/>
                  </a:lnTo>
                  <a:lnTo>
                    <a:pt x="198" y="60"/>
                  </a:lnTo>
                  <a:lnTo>
                    <a:pt x="200" y="58"/>
                  </a:lnTo>
                  <a:lnTo>
                    <a:pt x="202" y="56"/>
                  </a:lnTo>
                  <a:lnTo>
                    <a:pt x="202" y="54"/>
                  </a:lnTo>
                  <a:lnTo>
                    <a:pt x="202" y="52"/>
                  </a:lnTo>
                  <a:lnTo>
                    <a:pt x="200" y="50"/>
                  </a:lnTo>
                  <a:lnTo>
                    <a:pt x="198" y="48"/>
                  </a:lnTo>
                  <a:lnTo>
                    <a:pt x="196" y="46"/>
                  </a:lnTo>
                  <a:lnTo>
                    <a:pt x="196" y="44"/>
                  </a:lnTo>
                  <a:lnTo>
                    <a:pt x="198" y="42"/>
                  </a:lnTo>
                  <a:lnTo>
                    <a:pt x="202" y="40"/>
                  </a:lnTo>
                  <a:lnTo>
                    <a:pt x="204" y="32"/>
                  </a:lnTo>
                  <a:lnTo>
                    <a:pt x="202" y="32"/>
                  </a:lnTo>
                  <a:lnTo>
                    <a:pt x="204" y="30"/>
                  </a:lnTo>
                  <a:lnTo>
                    <a:pt x="204" y="28"/>
                  </a:lnTo>
                  <a:lnTo>
                    <a:pt x="206" y="24"/>
                  </a:lnTo>
                  <a:lnTo>
                    <a:pt x="208" y="22"/>
                  </a:lnTo>
                  <a:lnTo>
                    <a:pt x="212" y="20"/>
                  </a:lnTo>
                  <a:lnTo>
                    <a:pt x="228" y="20"/>
                  </a:lnTo>
                  <a:lnTo>
                    <a:pt x="228" y="18"/>
                  </a:lnTo>
                  <a:lnTo>
                    <a:pt x="230" y="18"/>
                  </a:lnTo>
                  <a:lnTo>
                    <a:pt x="232" y="16"/>
                  </a:lnTo>
                  <a:lnTo>
                    <a:pt x="232" y="14"/>
                  </a:lnTo>
                  <a:lnTo>
                    <a:pt x="232" y="10"/>
                  </a:lnTo>
                  <a:lnTo>
                    <a:pt x="222" y="10"/>
                  </a:lnTo>
                  <a:lnTo>
                    <a:pt x="222" y="10"/>
                  </a:lnTo>
                  <a:lnTo>
                    <a:pt x="222" y="8"/>
                  </a:lnTo>
                  <a:lnTo>
                    <a:pt x="224" y="6"/>
                  </a:lnTo>
                  <a:lnTo>
                    <a:pt x="224" y="4"/>
                  </a:lnTo>
                  <a:lnTo>
                    <a:pt x="228" y="2"/>
                  </a:lnTo>
                  <a:lnTo>
                    <a:pt x="232" y="0"/>
                  </a:lnTo>
                  <a:lnTo>
                    <a:pt x="234" y="0"/>
                  </a:lnTo>
                  <a:lnTo>
                    <a:pt x="238" y="0"/>
                  </a:lnTo>
                  <a:lnTo>
                    <a:pt x="242" y="0"/>
                  </a:lnTo>
                  <a:lnTo>
                    <a:pt x="244" y="0"/>
                  </a:lnTo>
                  <a:lnTo>
                    <a:pt x="246" y="2"/>
                  </a:lnTo>
                  <a:lnTo>
                    <a:pt x="248" y="2"/>
                  </a:lnTo>
                  <a:lnTo>
                    <a:pt x="246" y="6"/>
                  </a:lnTo>
                  <a:lnTo>
                    <a:pt x="246" y="8"/>
                  </a:lnTo>
                  <a:lnTo>
                    <a:pt x="244" y="8"/>
                  </a:lnTo>
                  <a:lnTo>
                    <a:pt x="244" y="10"/>
                  </a:lnTo>
                  <a:lnTo>
                    <a:pt x="244" y="10"/>
                  </a:lnTo>
                  <a:lnTo>
                    <a:pt x="246" y="10"/>
                  </a:lnTo>
                  <a:lnTo>
                    <a:pt x="248" y="12"/>
                  </a:lnTo>
                  <a:lnTo>
                    <a:pt x="252" y="12"/>
                  </a:lnTo>
                  <a:lnTo>
                    <a:pt x="252" y="12"/>
                  </a:lnTo>
                  <a:lnTo>
                    <a:pt x="254" y="10"/>
                  </a:lnTo>
                  <a:lnTo>
                    <a:pt x="254" y="8"/>
                  </a:lnTo>
                  <a:lnTo>
                    <a:pt x="254" y="6"/>
                  </a:lnTo>
                  <a:lnTo>
                    <a:pt x="254" y="4"/>
                  </a:lnTo>
                  <a:lnTo>
                    <a:pt x="256" y="4"/>
                  </a:lnTo>
                  <a:lnTo>
                    <a:pt x="258" y="4"/>
                  </a:lnTo>
                  <a:lnTo>
                    <a:pt x="262" y="6"/>
                  </a:lnTo>
                  <a:lnTo>
                    <a:pt x="264" y="12"/>
                  </a:lnTo>
                  <a:lnTo>
                    <a:pt x="266" y="16"/>
                  </a:lnTo>
                  <a:lnTo>
                    <a:pt x="268" y="18"/>
                  </a:lnTo>
                  <a:lnTo>
                    <a:pt x="268" y="20"/>
                  </a:lnTo>
                  <a:lnTo>
                    <a:pt x="280" y="14"/>
                  </a:lnTo>
                  <a:lnTo>
                    <a:pt x="282" y="14"/>
                  </a:lnTo>
                  <a:lnTo>
                    <a:pt x="284" y="14"/>
                  </a:lnTo>
                  <a:lnTo>
                    <a:pt x="290" y="14"/>
                  </a:lnTo>
                  <a:lnTo>
                    <a:pt x="294" y="16"/>
                  </a:lnTo>
                  <a:lnTo>
                    <a:pt x="298" y="18"/>
                  </a:lnTo>
                  <a:lnTo>
                    <a:pt x="300" y="20"/>
                  </a:lnTo>
                  <a:lnTo>
                    <a:pt x="302" y="24"/>
                  </a:lnTo>
                  <a:lnTo>
                    <a:pt x="304" y="28"/>
                  </a:lnTo>
                  <a:lnTo>
                    <a:pt x="302" y="30"/>
                  </a:lnTo>
                  <a:lnTo>
                    <a:pt x="302" y="32"/>
                  </a:lnTo>
                  <a:lnTo>
                    <a:pt x="300" y="32"/>
                  </a:lnTo>
                  <a:lnTo>
                    <a:pt x="298" y="34"/>
                  </a:lnTo>
                  <a:lnTo>
                    <a:pt x="294" y="36"/>
                  </a:lnTo>
                  <a:lnTo>
                    <a:pt x="292" y="40"/>
                  </a:lnTo>
                  <a:lnTo>
                    <a:pt x="290" y="44"/>
                  </a:lnTo>
                  <a:lnTo>
                    <a:pt x="288" y="48"/>
                  </a:lnTo>
                  <a:lnTo>
                    <a:pt x="286" y="52"/>
                  </a:lnTo>
                  <a:lnTo>
                    <a:pt x="286" y="54"/>
                  </a:lnTo>
                  <a:lnTo>
                    <a:pt x="290" y="56"/>
                  </a:lnTo>
                  <a:lnTo>
                    <a:pt x="298" y="62"/>
                  </a:lnTo>
                  <a:lnTo>
                    <a:pt x="308" y="70"/>
                  </a:lnTo>
                  <a:lnTo>
                    <a:pt x="318" y="76"/>
                  </a:lnTo>
                  <a:lnTo>
                    <a:pt x="326" y="82"/>
                  </a:lnTo>
                  <a:lnTo>
                    <a:pt x="330" y="82"/>
                  </a:lnTo>
                  <a:lnTo>
                    <a:pt x="330" y="84"/>
                  </a:lnTo>
                  <a:lnTo>
                    <a:pt x="334" y="84"/>
                  </a:lnTo>
                  <a:lnTo>
                    <a:pt x="336" y="84"/>
                  </a:lnTo>
                  <a:lnTo>
                    <a:pt x="340" y="82"/>
                  </a:lnTo>
                  <a:lnTo>
                    <a:pt x="344" y="78"/>
                  </a:lnTo>
                  <a:lnTo>
                    <a:pt x="348" y="70"/>
                  </a:lnTo>
                  <a:lnTo>
                    <a:pt x="352" y="58"/>
                  </a:lnTo>
                  <a:lnTo>
                    <a:pt x="354" y="48"/>
                  </a:lnTo>
                  <a:lnTo>
                    <a:pt x="356" y="42"/>
                  </a:lnTo>
                  <a:lnTo>
                    <a:pt x="358" y="12"/>
                  </a:lnTo>
                  <a:lnTo>
                    <a:pt x="358" y="10"/>
                  </a:lnTo>
                  <a:lnTo>
                    <a:pt x="358" y="10"/>
                  </a:lnTo>
                  <a:lnTo>
                    <a:pt x="358" y="6"/>
                  </a:lnTo>
                  <a:lnTo>
                    <a:pt x="358" y="4"/>
                  </a:lnTo>
                  <a:lnTo>
                    <a:pt x="360" y="2"/>
                  </a:lnTo>
                  <a:lnTo>
                    <a:pt x="360" y="0"/>
                  </a:lnTo>
                  <a:lnTo>
                    <a:pt x="364" y="0"/>
                  </a:lnTo>
                  <a:lnTo>
                    <a:pt x="368" y="0"/>
                  </a:lnTo>
                  <a:lnTo>
                    <a:pt x="372" y="4"/>
                  </a:lnTo>
                  <a:lnTo>
                    <a:pt x="376" y="6"/>
                  </a:lnTo>
                  <a:lnTo>
                    <a:pt x="376" y="12"/>
                  </a:lnTo>
                  <a:lnTo>
                    <a:pt x="378" y="16"/>
                  </a:lnTo>
                  <a:lnTo>
                    <a:pt x="378" y="20"/>
                  </a:lnTo>
                  <a:lnTo>
                    <a:pt x="378" y="22"/>
                  </a:lnTo>
                  <a:lnTo>
                    <a:pt x="378" y="24"/>
                  </a:lnTo>
                  <a:lnTo>
                    <a:pt x="376" y="24"/>
                  </a:lnTo>
                  <a:lnTo>
                    <a:pt x="376" y="28"/>
                  </a:lnTo>
                  <a:lnTo>
                    <a:pt x="376" y="32"/>
                  </a:lnTo>
                  <a:lnTo>
                    <a:pt x="376" y="36"/>
                  </a:lnTo>
                  <a:lnTo>
                    <a:pt x="378" y="40"/>
                  </a:lnTo>
                  <a:lnTo>
                    <a:pt x="378" y="42"/>
                  </a:lnTo>
                  <a:lnTo>
                    <a:pt x="382" y="42"/>
                  </a:lnTo>
                  <a:lnTo>
                    <a:pt x="384" y="42"/>
                  </a:lnTo>
                  <a:lnTo>
                    <a:pt x="388" y="42"/>
                  </a:lnTo>
                  <a:lnTo>
                    <a:pt x="390" y="42"/>
                  </a:lnTo>
                  <a:lnTo>
                    <a:pt x="392" y="44"/>
                  </a:lnTo>
                  <a:lnTo>
                    <a:pt x="394" y="46"/>
                  </a:lnTo>
                  <a:lnTo>
                    <a:pt x="396" y="50"/>
                  </a:lnTo>
                  <a:lnTo>
                    <a:pt x="398" y="56"/>
                  </a:lnTo>
                  <a:lnTo>
                    <a:pt x="402" y="62"/>
                  </a:lnTo>
                  <a:lnTo>
                    <a:pt x="404" y="66"/>
                  </a:lnTo>
                  <a:lnTo>
                    <a:pt x="408" y="68"/>
                  </a:lnTo>
                  <a:lnTo>
                    <a:pt x="408" y="68"/>
                  </a:lnTo>
                  <a:lnTo>
                    <a:pt x="408" y="70"/>
                  </a:lnTo>
                  <a:lnTo>
                    <a:pt x="410" y="72"/>
                  </a:lnTo>
                  <a:lnTo>
                    <a:pt x="410" y="76"/>
                  </a:lnTo>
                  <a:lnTo>
                    <a:pt x="412" y="80"/>
                  </a:lnTo>
                  <a:lnTo>
                    <a:pt x="414" y="84"/>
                  </a:lnTo>
                  <a:lnTo>
                    <a:pt x="416" y="88"/>
                  </a:lnTo>
                  <a:lnTo>
                    <a:pt x="416" y="92"/>
                  </a:lnTo>
                  <a:lnTo>
                    <a:pt x="418" y="94"/>
                  </a:lnTo>
                  <a:lnTo>
                    <a:pt x="420" y="98"/>
                  </a:lnTo>
                  <a:lnTo>
                    <a:pt x="424" y="100"/>
                  </a:lnTo>
                  <a:lnTo>
                    <a:pt x="426" y="104"/>
                  </a:lnTo>
                  <a:lnTo>
                    <a:pt x="430" y="108"/>
                  </a:lnTo>
                  <a:lnTo>
                    <a:pt x="434" y="112"/>
                  </a:lnTo>
                  <a:lnTo>
                    <a:pt x="436" y="114"/>
                  </a:lnTo>
                  <a:lnTo>
                    <a:pt x="436" y="114"/>
                  </a:lnTo>
                  <a:lnTo>
                    <a:pt x="454" y="136"/>
                  </a:lnTo>
                  <a:lnTo>
                    <a:pt x="454" y="144"/>
                  </a:lnTo>
                  <a:lnTo>
                    <a:pt x="488" y="170"/>
                  </a:lnTo>
                  <a:lnTo>
                    <a:pt x="490" y="174"/>
                  </a:lnTo>
                  <a:lnTo>
                    <a:pt x="496" y="182"/>
                  </a:lnTo>
                  <a:lnTo>
                    <a:pt x="502" y="194"/>
                  </a:lnTo>
                  <a:lnTo>
                    <a:pt x="506" y="210"/>
                  </a:lnTo>
                  <a:lnTo>
                    <a:pt x="506" y="224"/>
                  </a:lnTo>
                  <a:lnTo>
                    <a:pt x="508" y="240"/>
                  </a:lnTo>
                  <a:lnTo>
                    <a:pt x="508" y="256"/>
                  </a:lnTo>
                  <a:lnTo>
                    <a:pt x="508" y="268"/>
                  </a:lnTo>
                  <a:lnTo>
                    <a:pt x="508" y="272"/>
                  </a:lnTo>
                  <a:lnTo>
                    <a:pt x="508" y="272"/>
                  </a:lnTo>
                  <a:lnTo>
                    <a:pt x="508" y="276"/>
                  </a:lnTo>
                  <a:lnTo>
                    <a:pt x="504" y="280"/>
                  </a:lnTo>
                  <a:lnTo>
                    <a:pt x="502" y="284"/>
                  </a:lnTo>
                  <a:lnTo>
                    <a:pt x="498" y="288"/>
                  </a:lnTo>
                  <a:lnTo>
                    <a:pt x="494" y="292"/>
                  </a:lnTo>
                  <a:lnTo>
                    <a:pt x="488" y="294"/>
                  </a:lnTo>
                  <a:lnTo>
                    <a:pt x="480" y="312"/>
                  </a:lnTo>
                  <a:lnTo>
                    <a:pt x="480" y="312"/>
                  </a:lnTo>
                  <a:lnTo>
                    <a:pt x="478" y="316"/>
                  </a:lnTo>
                  <a:lnTo>
                    <a:pt x="476" y="322"/>
                  </a:lnTo>
                  <a:lnTo>
                    <a:pt x="474" y="326"/>
                  </a:lnTo>
                  <a:lnTo>
                    <a:pt x="472" y="332"/>
                  </a:lnTo>
                  <a:lnTo>
                    <a:pt x="470" y="336"/>
                  </a:lnTo>
                  <a:lnTo>
                    <a:pt x="466" y="338"/>
                  </a:lnTo>
                  <a:lnTo>
                    <a:pt x="462" y="340"/>
                  </a:lnTo>
                  <a:lnTo>
                    <a:pt x="460" y="344"/>
                  </a:lnTo>
                  <a:lnTo>
                    <a:pt x="460" y="346"/>
                  </a:lnTo>
                  <a:lnTo>
                    <a:pt x="460" y="352"/>
                  </a:lnTo>
                  <a:lnTo>
                    <a:pt x="462" y="358"/>
                  </a:lnTo>
                  <a:lnTo>
                    <a:pt x="464" y="364"/>
                  </a:lnTo>
                  <a:lnTo>
                    <a:pt x="466" y="370"/>
                  </a:lnTo>
                  <a:lnTo>
                    <a:pt x="466" y="376"/>
                  </a:lnTo>
                  <a:lnTo>
                    <a:pt x="464" y="380"/>
                  </a:lnTo>
                  <a:lnTo>
                    <a:pt x="460" y="384"/>
                  </a:lnTo>
                  <a:lnTo>
                    <a:pt x="452" y="388"/>
                  </a:lnTo>
                  <a:lnTo>
                    <a:pt x="440" y="394"/>
                  </a:lnTo>
                  <a:lnTo>
                    <a:pt x="430" y="402"/>
                  </a:lnTo>
                  <a:lnTo>
                    <a:pt x="420" y="406"/>
                  </a:lnTo>
                  <a:lnTo>
                    <a:pt x="416" y="408"/>
                  </a:lnTo>
                  <a:lnTo>
                    <a:pt x="414" y="408"/>
                  </a:lnTo>
                  <a:lnTo>
                    <a:pt x="412" y="406"/>
                  </a:lnTo>
                  <a:lnTo>
                    <a:pt x="408" y="404"/>
                  </a:lnTo>
                  <a:lnTo>
                    <a:pt x="402" y="400"/>
                  </a:lnTo>
                  <a:lnTo>
                    <a:pt x="398" y="396"/>
                  </a:lnTo>
                  <a:lnTo>
                    <a:pt x="396" y="392"/>
                  </a:lnTo>
                  <a:lnTo>
                    <a:pt x="394" y="392"/>
                  </a:lnTo>
                  <a:lnTo>
                    <a:pt x="392" y="392"/>
                  </a:lnTo>
                  <a:lnTo>
                    <a:pt x="390" y="392"/>
                  </a:lnTo>
                  <a:lnTo>
                    <a:pt x="386" y="394"/>
                  </a:lnTo>
                  <a:lnTo>
                    <a:pt x="384" y="396"/>
                  </a:lnTo>
                  <a:lnTo>
                    <a:pt x="380" y="396"/>
                  </a:lnTo>
                  <a:lnTo>
                    <a:pt x="376" y="396"/>
                  </a:lnTo>
                  <a:lnTo>
                    <a:pt x="372" y="396"/>
                  </a:lnTo>
                  <a:lnTo>
                    <a:pt x="368" y="394"/>
                  </a:lnTo>
                  <a:lnTo>
                    <a:pt x="366" y="394"/>
                  </a:lnTo>
                  <a:lnTo>
                    <a:pt x="364" y="392"/>
                  </a:lnTo>
                  <a:lnTo>
                    <a:pt x="346" y="392"/>
                  </a:lnTo>
                  <a:lnTo>
                    <a:pt x="344" y="388"/>
                  </a:lnTo>
                  <a:lnTo>
                    <a:pt x="338" y="380"/>
                  </a:lnTo>
                  <a:lnTo>
                    <a:pt x="334" y="366"/>
                  </a:lnTo>
                  <a:lnTo>
                    <a:pt x="330" y="354"/>
                  </a:lnTo>
                  <a:lnTo>
                    <a:pt x="318" y="334"/>
                  </a:lnTo>
                  <a:lnTo>
                    <a:pt x="292" y="332"/>
                  </a:lnTo>
                  <a:lnTo>
                    <a:pt x="274" y="318"/>
                  </a:lnTo>
                  <a:lnTo>
                    <a:pt x="272" y="316"/>
                  </a:lnTo>
                  <a:lnTo>
                    <a:pt x="266" y="310"/>
                  </a:lnTo>
                  <a:lnTo>
                    <a:pt x="256" y="304"/>
                  </a:lnTo>
                  <a:lnTo>
                    <a:pt x="240" y="296"/>
                  </a:lnTo>
                  <a:lnTo>
                    <a:pt x="220" y="292"/>
                  </a:lnTo>
                  <a:lnTo>
                    <a:pt x="214" y="294"/>
                  </a:lnTo>
                  <a:lnTo>
                    <a:pt x="204" y="296"/>
                  </a:lnTo>
                  <a:lnTo>
                    <a:pt x="190" y="300"/>
                  </a:lnTo>
                  <a:lnTo>
                    <a:pt x="178" y="304"/>
                  </a:lnTo>
                  <a:lnTo>
                    <a:pt x="144" y="324"/>
                  </a:lnTo>
                  <a:lnTo>
                    <a:pt x="136" y="324"/>
                  </a:lnTo>
                  <a:lnTo>
                    <a:pt x="134" y="326"/>
                  </a:lnTo>
                  <a:lnTo>
                    <a:pt x="134" y="328"/>
                  </a:lnTo>
                  <a:lnTo>
                    <a:pt x="132" y="332"/>
                  </a:lnTo>
                  <a:lnTo>
                    <a:pt x="130" y="334"/>
                  </a:lnTo>
                  <a:lnTo>
                    <a:pt x="128" y="338"/>
                  </a:lnTo>
                  <a:lnTo>
                    <a:pt x="124" y="340"/>
                  </a:lnTo>
                  <a:lnTo>
                    <a:pt x="120" y="340"/>
                  </a:lnTo>
                  <a:lnTo>
                    <a:pt x="116" y="340"/>
                  </a:lnTo>
                  <a:lnTo>
                    <a:pt x="110" y="340"/>
                  </a:lnTo>
                  <a:lnTo>
                    <a:pt x="106" y="340"/>
                  </a:lnTo>
                  <a:lnTo>
                    <a:pt x="104" y="338"/>
                  </a:lnTo>
                  <a:lnTo>
                    <a:pt x="102" y="338"/>
                  </a:lnTo>
                  <a:lnTo>
                    <a:pt x="80" y="338"/>
                  </a:lnTo>
                  <a:lnTo>
                    <a:pt x="78" y="338"/>
                  </a:lnTo>
                  <a:lnTo>
                    <a:pt x="76" y="340"/>
                  </a:lnTo>
                  <a:lnTo>
                    <a:pt x="74" y="342"/>
                  </a:lnTo>
                  <a:lnTo>
                    <a:pt x="70" y="344"/>
                  </a:lnTo>
                  <a:lnTo>
                    <a:pt x="68" y="346"/>
                  </a:lnTo>
                  <a:lnTo>
                    <a:pt x="64" y="352"/>
                  </a:lnTo>
                  <a:lnTo>
                    <a:pt x="60" y="352"/>
                  </a:lnTo>
                  <a:lnTo>
                    <a:pt x="52" y="352"/>
                  </a:lnTo>
                  <a:lnTo>
                    <a:pt x="48" y="352"/>
                  </a:lnTo>
                  <a:lnTo>
                    <a:pt x="44" y="352"/>
                  </a:lnTo>
                  <a:lnTo>
                    <a:pt x="40" y="352"/>
                  </a:lnTo>
                  <a:lnTo>
                    <a:pt x="36" y="350"/>
                  </a:lnTo>
                  <a:lnTo>
                    <a:pt x="34" y="350"/>
                  </a:lnTo>
                  <a:lnTo>
                    <a:pt x="32" y="348"/>
                  </a:lnTo>
                  <a:lnTo>
                    <a:pt x="32" y="346"/>
                  </a:lnTo>
                  <a:lnTo>
                    <a:pt x="32" y="342"/>
                  </a:lnTo>
                  <a:lnTo>
                    <a:pt x="32" y="342"/>
                  </a:lnTo>
                  <a:lnTo>
                    <a:pt x="30" y="340"/>
                  </a:lnTo>
                  <a:lnTo>
                    <a:pt x="30" y="342"/>
                  </a:lnTo>
                  <a:lnTo>
                    <a:pt x="28" y="342"/>
                  </a:lnTo>
                  <a:lnTo>
                    <a:pt x="26" y="344"/>
                  </a:lnTo>
                  <a:lnTo>
                    <a:pt x="24" y="344"/>
                  </a:lnTo>
                  <a:lnTo>
                    <a:pt x="22" y="344"/>
                  </a:lnTo>
                  <a:lnTo>
                    <a:pt x="20" y="342"/>
                  </a:lnTo>
                  <a:lnTo>
                    <a:pt x="18" y="342"/>
                  </a:lnTo>
                  <a:lnTo>
                    <a:pt x="16" y="338"/>
                  </a:lnTo>
                  <a:lnTo>
                    <a:pt x="16" y="336"/>
                  </a:lnTo>
                  <a:lnTo>
                    <a:pt x="16" y="332"/>
                  </a:lnTo>
                  <a:lnTo>
                    <a:pt x="20" y="330"/>
                  </a:lnTo>
                  <a:lnTo>
                    <a:pt x="26" y="326"/>
                  </a:lnTo>
                  <a:lnTo>
                    <a:pt x="30" y="300"/>
                  </a:lnTo>
                  <a:lnTo>
                    <a:pt x="30" y="300"/>
                  </a:lnTo>
                  <a:lnTo>
                    <a:pt x="28" y="296"/>
                  </a:lnTo>
                  <a:lnTo>
                    <a:pt x="28" y="292"/>
                  </a:lnTo>
                  <a:lnTo>
                    <a:pt x="26" y="288"/>
                  </a:lnTo>
                  <a:lnTo>
                    <a:pt x="24" y="284"/>
                  </a:lnTo>
                  <a:lnTo>
                    <a:pt x="22" y="280"/>
                  </a:lnTo>
                  <a:lnTo>
                    <a:pt x="22" y="278"/>
                  </a:lnTo>
                  <a:lnTo>
                    <a:pt x="18" y="272"/>
                  </a:lnTo>
                  <a:lnTo>
                    <a:pt x="12" y="258"/>
                  </a:lnTo>
                  <a:lnTo>
                    <a:pt x="8" y="242"/>
                  </a:lnTo>
                  <a:lnTo>
                    <a:pt x="4" y="228"/>
                  </a:lnTo>
                  <a:lnTo>
                    <a:pt x="4" y="218"/>
                  </a:lnTo>
                  <a:lnTo>
                    <a:pt x="8" y="214"/>
                  </a:lnTo>
                  <a:lnTo>
                    <a:pt x="8" y="208"/>
                  </a:lnTo>
                  <a:lnTo>
                    <a:pt x="8" y="202"/>
                  </a:lnTo>
                  <a:lnTo>
                    <a:pt x="6" y="196"/>
                  </a:lnTo>
                  <a:lnTo>
                    <a:pt x="4" y="194"/>
                  </a:lnTo>
                  <a:lnTo>
                    <a:pt x="2" y="188"/>
                  </a:lnTo>
                  <a:lnTo>
                    <a:pt x="0" y="178"/>
                  </a:lnTo>
                  <a:lnTo>
                    <a:pt x="0" y="168"/>
                  </a:lnTo>
                  <a:lnTo>
                    <a:pt x="4" y="160"/>
                  </a:lnTo>
                  <a:lnTo>
                    <a:pt x="8" y="158"/>
                  </a:lnTo>
                  <a:lnTo>
                    <a:pt x="12" y="154"/>
                  </a:lnTo>
                  <a:lnTo>
                    <a:pt x="16" y="150"/>
                  </a:lnTo>
                  <a:lnTo>
                    <a:pt x="20" y="148"/>
                  </a:lnTo>
                  <a:lnTo>
                    <a:pt x="24" y="144"/>
                  </a:lnTo>
                  <a:lnTo>
                    <a:pt x="28" y="140"/>
                  </a:lnTo>
                  <a:lnTo>
                    <a:pt x="30" y="138"/>
                  </a:lnTo>
                  <a:lnTo>
                    <a:pt x="30" y="138"/>
                  </a:lnTo>
                </a:path>
              </a:pathLst>
            </a:custGeom>
            <a:grpFill/>
            <a:ln w="6350">
              <a:solidFill>
                <a:schemeClr val="bg1"/>
              </a:solidFill>
              <a:prstDash val="solid"/>
              <a:round/>
              <a:headEnd/>
              <a:tailEnd/>
            </a:ln>
          </p:spPr>
          <p:txBody>
            <a:bodyPr/>
            <a:lstStyle/>
            <a:p>
              <a:endParaRPr lang="ru-RU"/>
            </a:p>
          </p:txBody>
        </p:sp>
        <p:sp>
          <p:nvSpPr>
            <p:cNvPr id="133" name="Freeform 320">
              <a:extLst>
                <a:ext uri="{FF2B5EF4-FFF2-40B4-BE49-F238E27FC236}">
                  <a16:creationId xmlns:a16="http://schemas.microsoft.com/office/drawing/2014/main" id="{1D967F2D-9631-4EC2-8C4E-7C0FA6F1A4F5}"/>
                </a:ext>
              </a:extLst>
            </p:cNvPr>
            <p:cNvSpPr>
              <a:spLocks/>
            </p:cNvSpPr>
            <p:nvPr/>
          </p:nvSpPr>
          <p:spPr bwMode="gray">
            <a:xfrm>
              <a:off x="2353" y="3084"/>
              <a:ext cx="82" cy="96"/>
            </a:xfrm>
            <a:custGeom>
              <a:avLst/>
              <a:gdLst>
                <a:gd name="T0" fmla="*/ 10 w 82"/>
                <a:gd name="T1" fmla="*/ 92 h 96"/>
                <a:gd name="T2" fmla="*/ 8 w 82"/>
                <a:gd name="T3" fmla="*/ 86 h 96"/>
                <a:gd name="T4" fmla="*/ 8 w 82"/>
                <a:gd name="T5" fmla="*/ 78 h 96"/>
                <a:gd name="T6" fmla="*/ 10 w 82"/>
                <a:gd name="T7" fmla="*/ 68 h 96"/>
                <a:gd name="T8" fmla="*/ 12 w 82"/>
                <a:gd name="T9" fmla="*/ 62 h 96"/>
                <a:gd name="T10" fmla="*/ 10 w 82"/>
                <a:gd name="T11" fmla="*/ 56 h 96"/>
                <a:gd name="T12" fmla="*/ 6 w 82"/>
                <a:gd name="T13" fmla="*/ 52 h 96"/>
                <a:gd name="T14" fmla="*/ 2 w 82"/>
                <a:gd name="T15" fmla="*/ 52 h 96"/>
                <a:gd name="T16" fmla="*/ 0 w 82"/>
                <a:gd name="T17" fmla="*/ 46 h 96"/>
                <a:gd name="T18" fmla="*/ 4 w 82"/>
                <a:gd name="T19" fmla="*/ 38 h 96"/>
                <a:gd name="T20" fmla="*/ 8 w 82"/>
                <a:gd name="T21" fmla="*/ 32 h 96"/>
                <a:gd name="T22" fmla="*/ 8 w 82"/>
                <a:gd name="T23" fmla="*/ 30 h 96"/>
                <a:gd name="T24" fmla="*/ 8 w 82"/>
                <a:gd name="T25" fmla="*/ 24 h 96"/>
                <a:gd name="T26" fmla="*/ 10 w 82"/>
                <a:gd name="T27" fmla="*/ 18 h 96"/>
                <a:gd name="T28" fmla="*/ 14 w 82"/>
                <a:gd name="T29" fmla="*/ 18 h 96"/>
                <a:gd name="T30" fmla="*/ 18 w 82"/>
                <a:gd name="T31" fmla="*/ 16 h 96"/>
                <a:gd name="T32" fmla="*/ 20 w 82"/>
                <a:gd name="T33" fmla="*/ 12 h 96"/>
                <a:gd name="T34" fmla="*/ 24 w 82"/>
                <a:gd name="T35" fmla="*/ 8 h 96"/>
                <a:gd name="T36" fmla="*/ 34 w 82"/>
                <a:gd name="T37" fmla="*/ 2 h 96"/>
                <a:gd name="T38" fmla="*/ 44 w 82"/>
                <a:gd name="T39" fmla="*/ 0 h 96"/>
                <a:gd name="T40" fmla="*/ 52 w 82"/>
                <a:gd name="T41" fmla="*/ 0 h 96"/>
                <a:gd name="T42" fmla="*/ 62 w 82"/>
                <a:gd name="T43" fmla="*/ 2 h 96"/>
                <a:gd name="T44" fmla="*/ 68 w 82"/>
                <a:gd name="T45" fmla="*/ 4 h 96"/>
                <a:gd name="T46" fmla="*/ 72 w 82"/>
                <a:gd name="T47" fmla="*/ 6 h 96"/>
                <a:gd name="T48" fmla="*/ 76 w 82"/>
                <a:gd name="T49" fmla="*/ 6 h 96"/>
                <a:gd name="T50" fmla="*/ 78 w 82"/>
                <a:gd name="T51" fmla="*/ 4 h 96"/>
                <a:gd name="T52" fmla="*/ 82 w 82"/>
                <a:gd name="T53" fmla="*/ 10 h 96"/>
                <a:gd name="T54" fmla="*/ 82 w 82"/>
                <a:gd name="T55" fmla="*/ 18 h 96"/>
                <a:gd name="T56" fmla="*/ 74 w 82"/>
                <a:gd name="T57" fmla="*/ 22 h 96"/>
                <a:gd name="T58" fmla="*/ 68 w 82"/>
                <a:gd name="T59" fmla="*/ 22 h 96"/>
                <a:gd name="T60" fmla="*/ 64 w 82"/>
                <a:gd name="T61" fmla="*/ 16 h 96"/>
                <a:gd name="T62" fmla="*/ 60 w 82"/>
                <a:gd name="T63" fmla="*/ 12 h 96"/>
                <a:gd name="T64" fmla="*/ 54 w 82"/>
                <a:gd name="T65" fmla="*/ 8 h 96"/>
                <a:gd name="T66" fmla="*/ 46 w 82"/>
                <a:gd name="T67" fmla="*/ 6 h 96"/>
                <a:gd name="T68" fmla="*/ 36 w 82"/>
                <a:gd name="T69" fmla="*/ 10 h 96"/>
                <a:gd name="T70" fmla="*/ 26 w 82"/>
                <a:gd name="T71" fmla="*/ 16 h 96"/>
                <a:gd name="T72" fmla="*/ 22 w 82"/>
                <a:gd name="T73" fmla="*/ 22 h 96"/>
                <a:gd name="T74" fmla="*/ 22 w 82"/>
                <a:gd name="T75" fmla="*/ 28 h 96"/>
                <a:gd name="T76" fmla="*/ 20 w 82"/>
                <a:gd name="T77" fmla="*/ 34 h 96"/>
                <a:gd name="T78" fmla="*/ 20 w 82"/>
                <a:gd name="T79" fmla="*/ 38 h 96"/>
                <a:gd name="T80" fmla="*/ 24 w 82"/>
                <a:gd name="T81" fmla="*/ 38 h 96"/>
                <a:gd name="T82" fmla="*/ 34 w 82"/>
                <a:gd name="T83" fmla="*/ 36 h 96"/>
                <a:gd name="T84" fmla="*/ 42 w 82"/>
                <a:gd name="T85" fmla="*/ 34 h 96"/>
                <a:gd name="T86" fmla="*/ 44 w 82"/>
                <a:gd name="T87" fmla="*/ 30 h 96"/>
                <a:gd name="T88" fmla="*/ 50 w 82"/>
                <a:gd name="T89" fmla="*/ 28 h 96"/>
                <a:gd name="T90" fmla="*/ 54 w 82"/>
                <a:gd name="T91" fmla="*/ 28 h 96"/>
                <a:gd name="T92" fmla="*/ 54 w 82"/>
                <a:gd name="T93" fmla="*/ 32 h 96"/>
                <a:gd name="T94" fmla="*/ 54 w 82"/>
                <a:gd name="T95" fmla="*/ 36 h 96"/>
                <a:gd name="T96" fmla="*/ 50 w 82"/>
                <a:gd name="T97" fmla="*/ 38 h 96"/>
                <a:gd name="T98" fmla="*/ 42 w 82"/>
                <a:gd name="T99" fmla="*/ 40 h 96"/>
                <a:gd name="T100" fmla="*/ 36 w 82"/>
                <a:gd name="T101" fmla="*/ 44 h 96"/>
                <a:gd name="T102" fmla="*/ 32 w 82"/>
                <a:gd name="T103" fmla="*/ 44 h 96"/>
                <a:gd name="T104" fmla="*/ 32 w 82"/>
                <a:gd name="T105" fmla="*/ 46 h 96"/>
                <a:gd name="T106" fmla="*/ 32 w 82"/>
                <a:gd name="T107" fmla="*/ 50 h 96"/>
                <a:gd name="T108" fmla="*/ 36 w 82"/>
                <a:gd name="T109" fmla="*/ 52 h 96"/>
                <a:gd name="T110" fmla="*/ 42 w 82"/>
                <a:gd name="T111" fmla="*/ 58 h 96"/>
                <a:gd name="T112" fmla="*/ 46 w 82"/>
                <a:gd name="T113" fmla="*/ 66 h 96"/>
                <a:gd name="T114" fmla="*/ 46 w 82"/>
                <a:gd name="T115" fmla="*/ 70 h 96"/>
                <a:gd name="T116" fmla="*/ 62 w 82"/>
                <a:gd name="T117" fmla="*/ 90 h 96"/>
                <a:gd name="T118" fmla="*/ 38 w 82"/>
                <a:gd name="T119" fmla="*/ 96 h 96"/>
                <a:gd name="T120" fmla="*/ 34 w 82"/>
                <a:gd name="T121" fmla="*/ 64 h 96"/>
                <a:gd name="T122" fmla="*/ 28 w 82"/>
                <a:gd name="T123" fmla="*/ 58 h 96"/>
                <a:gd name="T124" fmla="*/ 24 w 82"/>
                <a:gd name="T125" fmla="*/ 7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2" h="96">
                  <a:moveTo>
                    <a:pt x="16" y="88"/>
                  </a:moveTo>
                  <a:lnTo>
                    <a:pt x="10" y="92"/>
                  </a:lnTo>
                  <a:lnTo>
                    <a:pt x="10" y="90"/>
                  </a:lnTo>
                  <a:lnTo>
                    <a:pt x="8" y="86"/>
                  </a:lnTo>
                  <a:lnTo>
                    <a:pt x="8" y="82"/>
                  </a:lnTo>
                  <a:lnTo>
                    <a:pt x="8" y="78"/>
                  </a:lnTo>
                  <a:lnTo>
                    <a:pt x="8" y="72"/>
                  </a:lnTo>
                  <a:lnTo>
                    <a:pt x="10" y="68"/>
                  </a:lnTo>
                  <a:lnTo>
                    <a:pt x="12" y="64"/>
                  </a:lnTo>
                  <a:lnTo>
                    <a:pt x="12" y="62"/>
                  </a:lnTo>
                  <a:lnTo>
                    <a:pt x="12" y="58"/>
                  </a:lnTo>
                  <a:lnTo>
                    <a:pt x="10" y="56"/>
                  </a:lnTo>
                  <a:lnTo>
                    <a:pt x="8" y="54"/>
                  </a:lnTo>
                  <a:lnTo>
                    <a:pt x="6" y="52"/>
                  </a:lnTo>
                  <a:lnTo>
                    <a:pt x="2" y="52"/>
                  </a:lnTo>
                  <a:lnTo>
                    <a:pt x="2" y="52"/>
                  </a:lnTo>
                  <a:lnTo>
                    <a:pt x="0" y="50"/>
                  </a:lnTo>
                  <a:lnTo>
                    <a:pt x="0" y="46"/>
                  </a:lnTo>
                  <a:lnTo>
                    <a:pt x="2" y="42"/>
                  </a:lnTo>
                  <a:lnTo>
                    <a:pt x="4" y="38"/>
                  </a:lnTo>
                  <a:lnTo>
                    <a:pt x="6" y="34"/>
                  </a:lnTo>
                  <a:lnTo>
                    <a:pt x="8" y="32"/>
                  </a:lnTo>
                  <a:lnTo>
                    <a:pt x="8" y="30"/>
                  </a:lnTo>
                  <a:lnTo>
                    <a:pt x="8" y="30"/>
                  </a:lnTo>
                  <a:lnTo>
                    <a:pt x="8" y="28"/>
                  </a:lnTo>
                  <a:lnTo>
                    <a:pt x="8" y="24"/>
                  </a:lnTo>
                  <a:lnTo>
                    <a:pt x="8" y="20"/>
                  </a:lnTo>
                  <a:lnTo>
                    <a:pt x="10" y="18"/>
                  </a:lnTo>
                  <a:lnTo>
                    <a:pt x="14" y="16"/>
                  </a:lnTo>
                  <a:lnTo>
                    <a:pt x="14" y="18"/>
                  </a:lnTo>
                  <a:lnTo>
                    <a:pt x="16" y="18"/>
                  </a:lnTo>
                  <a:lnTo>
                    <a:pt x="18" y="16"/>
                  </a:lnTo>
                  <a:lnTo>
                    <a:pt x="20" y="16"/>
                  </a:lnTo>
                  <a:lnTo>
                    <a:pt x="20" y="12"/>
                  </a:lnTo>
                  <a:lnTo>
                    <a:pt x="22" y="10"/>
                  </a:lnTo>
                  <a:lnTo>
                    <a:pt x="24" y="8"/>
                  </a:lnTo>
                  <a:lnTo>
                    <a:pt x="30" y="4"/>
                  </a:lnTo>
                  <a:lnTo>
                    <a:pt x="34" y="2"/>
                  </a:lnTo>
                  <a:lnTo>
                    <a:pt x="42" y="0"/>
                  </a:lnTo>
                  <a:lnTo>
                    <a:pt x="44" y="0"/>
                  </a:lnTo>
                  <a:lnTo>
                    <a:pt x="46" y="0"/>
                  </a:lnTo>
                  <a:lnTo>
                    <a:pt x="52" y="0"/>
                  </a:lnTo>
                  <a:lnTo>
                    <a:pt x="56" y="0"/>
                  </a:lnTo>
                  <a:lnTo>
                    <a:pt x="62" y="2"/>
                  </a:lnTo>
                  <a:lnTo>
                    <a:pt x="68" y="4"/>
                  </a:lnTo>
                  <a:lnTo>
                    <a:pt x="68" y="4"/>
                  </a:lnTo>
                  <a:lnTo>
                    <a:pt x="70" y="6"/>
                  </a:lnTo>
                  <a:lnTo>
                    <a:pt x="72" y="6"/>
                  </a:lnTo>
                  <a:lnTo>
                    <a:pt x="74" y="6"/>
                  </a:lnTo>
                  <a:lnTo>
                    <a:pt x="76" y="6"/>
                  </a:lnTo>
                  <a:lnTo>
                    <a:pt x="76" y="4"/>
                  </a:lnTo>
                  <a:lnTo>
                    <a:pt x="78" y="4"/>
                  </a:lnTo>
                  <a:lnTo>
                    <a:pt x="80" y="6"/>
                  </a:lnTo>
                  <a:lnTo>
                    <a:pt x="82" y="10"/>
                  </a:lnTo>
                  <a:lnTo>
                    <a:pt x="82" y="14"/>
                  </a:lnTo>
                  <a:lnTo>
                    <a:pt x="82" y="18"/>
                  </a:lnTo>
                  <a:lnTo>
                    <a:pt x="78" y="20"/>
                  </a:lnTo>
                  <a:lnTo>
                    <a:pt x="74" y="22"/>
                  </a:lnTo>
                  <a:lnTo>
                    <a:pt x="72" y="22"/>
                  </a:lnTo>
                  <a:lnTo>
                    <a:pt x="68" y="22"/>
                  </a:lnTo>
                  <a:lnTo>
                    <a:pt x="66" y="20"/>
                  </a:lnTo>
                  <a:lnTo>
                    <a:pt x="64" y="16"/>
                  </a:lnTo>
                  <a:lnTo>
                    <a:pt x="62" y="14"/>
                  </a:lnTo>
                  <a:lnTo>
                    <a:pt x="60" y="12"/>
                  </a:lnTo>
                  <a:lnTo>
                    <a:pt x="58" y="10"/>
                  </a:lnTo>
                  <a:lnTo>
                    <a:pt x="54" y="8"/>
                  </a:lnTo>
                  <a:lnTo>
                    <a:pt x="50" y="8"/>
                  </a:lnTo>
                  <a:lnTo>
                    <a:pt x="46" y="6"/>
                  </a:lnTo>
                  <a:lnTo>
                    <a:pt x="40" y="8"/>
                  </a:lnTo>
                  <a:lnTo>
                    <a:pt x="36" y="10"/>
                  </a:lnTo>
                  <a:lnTo>
                    <a:pt x="30" y="14"/>
                  </a:lnTo>
                  <a:lnTo>
                    <a:pt x="26" y="16"/>
                  </a:lnTo>
                  <a:lnTo>
                    <a:pt x="24" y="18"/>
                  </a:lnTo>
                  <a:lnTo>
                    <a:pt x="22" y="22"/>
                  </a:lnTo>
                  <a:lnTo>
                    <a:pt x="22" y="24"/>
                  </a:lnTo>
                  <a:lnTo>
                    <a:pt x="22" y="28"/>
                  </a:lnTo>
                  <a:lnTo>
                    <a:pt x="22" y="30"/>
                  </a:lnTo>
                  <a:lnTo>
                    <a:pt x="20" y="34"/>
                  </a:lnTo>
                  <a:lnTo>
                    <a:pt x="20" y="36"/>
                  </a:lnTo>
                  <a:lnTo>
                    <a:pt x="20" y="38"/>
                  </a:lnTo>
                  <a:lnTo>
                    <a:pt x="20" y="38"/>
                  </a:lnTo>
                  <a:lnTo>
                    <a:pt x="24" y="38"/>
                  </a:lnTo>
                  <a:lnTo>
                    <a:pt x="28" y="36"/>
                  </a:lnTo>
                  <a:lnTo>
                    <a:pt x="34" y="36"/>
                  </a:lnTo>
                  <a:lnTo>
                    <a:pt x="40" y="36"/>
                  </a:lnTo>
                  <a:lnTo>
                    <a:pt x="42" y="34"/>
                  </a:lnTo>
                  <a:lnTo>
                    <a:pt x="44" y="32"/>
                  </a:lnTo>
                  <a:lnTo>
                    <a:pt x="44" y="30"/>
                  </a:lnTo>
                  <a:lnTo>
                    <a:pt x="48" y="28"/>
                  </a:lnTo>
                  <a:lnTo>
                    <a:pt x="50" y="28"/>
                  </a:lnTo>
                  <a:lnTo>
                    <a:pt x="52" y="28"/>
                  </a:lnTo>
                  <a:lnTo>
                    <a:pt x="54" y="28"/>
                  </a:lnTo>
                  <a:lnTo>
                    <a:pt x="54" y="30"/>
                  </a:lnTo>
                  <a:lnTo>
                    <a:pt x="54" y="32"/>
                  </a:lnTo>
                  <a:lnTo>
                    <a:pt x="54" y="34"/>
                  </a:lnTo>
                  <a:lnTo>
                    <a:pt x="54" y="36"/>
                  </a:lnTo>
                  <a:lnTo>
                    <a:pt x="52" y="38"/>
                  </a:lnTo>
                  <a:lnTo>
                    <a:pt x="50" y="38"/>
                  </a:lnTo>
                  <a:lnTo>
                    <a:pt x="46" y="40"/>
                  </a:lnTo>
                  <a:lnTo>
                    <a:pt x="42" y="40"/>
                  </a:lnTo>
                  <a:lnTo>
                    <a:pt x="38" y="42"/>
                  </a:lnTo>
                  <a:lnTo>
                    <a:pt x="36" y="44"/>
                  </a:lnTo>
                  <a:lnTo>
                    <a:pt x="32" y="44"/>
                  </a:lnTo>
                  <a:lnTo>
                    <a:pt x="32" y="44"/>
                  </a:lnTo>
                  <a:lnTo>
                    <a:pt x="32" y="46"/>
                  </a:lnTo>
                  <a:lnTo>
                    <a:pt x="32" y="46"/>
                  </a:lnTo>
                  <a:lnTo>
                    <a:pt x="30" y="48"/>
                  </a:lnTo>
                  <a:lnTo>
                    <a:pt x="32" y="50"/>
                  </a:lnTo>
                  <a:lnTo>
                    <a:pt x="32" y="50"/>
                  </a:lnTo>
                  <a:lnTo>
                    <a:pt x="36" y="52"/>
                  </a:lnTo>
                  <a:lnTo>
                    <a:pt x="40" y="54"/>
                  </a:lnTo>
                  <a:lnTo>
                    <a:pt x="42" y="58"/>
                  </a:lnTo>
                  <a:lnTo>
                    <a:pt x="44" y="62"/>
                  </a:lnTo>
                  <a:lnTo>
                    <a:pt x="46" y="66"/>
                  </a:lnTo>
                  <a:lnTo>
                    <a:pt x="46" y="68"/>
                  </a:lnTo>
                  <a:lnTo>
                    <a:pt x="46" y="70"/>
                  </a:lnTo>
                  <a:lnTo>
                    <a:pt x="58" y="76"/>
                  </a:lnTo>
                  <a:lnTo>
                    <a:pt x="62" y="90"/>
                  </a:lnTo>
                  <a:lnTo>
                    <a:pt x="46" y="92"/>
                  </a:lnTo>
                  <a:lnTo>
                    <a:pt x="38" y="96"/>
                  </a:lnTo>
                  <a:lnTo>
                    <a:pt x="34" y="80"/>
                  </a:lnTo>
                  <a:lnTo>
                    <a:pt x="34" y="64"/>
                  </a:lnTo>
                  <a:lnTo>
                    <a:pt x="32" y="62"/>
                  </a:lnTo>
                  <a:lnTo>
                    <a:pt x="28" y="58"/>
                  </a:lnTo>
                  <a:lnTo>
                    <a:pt x="24" y="58"/>
                  </a:lnTo>
                  <a:lnTo>
                    <a:pt x="24" y="78"/>
                  </a:lnTo>
                  <a:lnTo>
                    <a:pt x="16" y="88"/>
                  </a:lnTo>
                </a:path>
              </a:pathLst>
            </a:custGeom>
            <a:grpFill/>
            <a:ln w="6350">
              <a:solidFill>
                <a:schemeClr val="bg1"/>
              </a:solidFill>
              <a:prstDash val="solid"/>
              <a:round/>
              <a:headEnd/>
              <a:tailEnd/>
            </a:ln>
          </p:spPr>
          <p:txBody>
            <a:bodyPr/>
            <a:lstStyle/>
            <a:p>
              <a:endParaRPr lang="ru-RU"/>
            </a:p>
          </p:txBody>
        </p:sp>
        <p:sp>
          <p:nvSpPr>
            <p:cNvPr id="134" name="Freeform 321">
              <a:extLst>
                <a:ext uri="{FF2B5EF4-FFF2-40B4-BE49-F238E27FC236}">
                  <a16:creationId xmlns:a16="http://schemas.microsoft.com/office/drawing/2014/main" id="{E54485DD-6241-4B1C-BBF4-42196968F306}"/>
                </a:ext>
              </a:extLst>
            </p:cNvPr>
            <p:cNvSpPr>
              <a:spLocks/>
            </p:cNvSpPr>
            <p:nvPr/>
          </p:nvSpPr>
          <p:spPr bwMode="gray">
            <a:xfrm>
              <a:off x="2047" y="3042"/>
              <a:ext cx="136" cy="148"/>
            </a:xfrm>
            <a:custGeom>
              <a:avLst/>
              <a:gdLst>
                <a:gd name="T0" fmla="*/ 2 w 136"/>
                <a:gd name="T1" fmla="*/ 2 h 148"/>
                <a:gd name="T2" fmla="*/ 8 w 136"/>
                <a:gd name="T3" fmla="*/ 4 h 148"/>
                <a:gd name="T4" fmla="*/ 18 w 136"/>
                <a:gd name="T5" fmla="*/ 2 h 148"/>
                <a:gd name="T6" fmla="*/ 24 w 136"/>
                <a:gd name="T7" fmla="*/ 0 h 148"/>
                <a:gd name="T8" fmla="*/ 32 w 136"/>
                <a:gd name="T9" fmla="*/ 4 h 148"/>
                <a:gd name="T10" fmla="*/ 38 w 136"/>
                <a:gd name="T11" fmla="*/ 14 h 148"/>
                <a:gd name="T12" fmla="*/ 42 w 136"/>
                <a:gd name="T13" fmla="*/ 18 h 148"/>
                <a:gd name="T14" fmla="*/ 42 w 136"/>
                <a:gd name="T15" fmla="*/ 20 h 148"/>
                <a:gd name="T16" fmla="*/ 66 w 136"/>
                <a:gd name="T17" fmla="*/ 42 h 148"/>
                <a:gd name="T18" fmla="*/ 72 w 136"/>
                <a:gd name="T19" fmla="*/ 42 h 148"/>
                <a:gd name="T20" fmla="*/ 92 w 136"/>
                <a:gd name="T21" fmla="*/ 60 h 148"/>
                <a:gd name="T22" fmla="*/ 110 w 136"/>
                <a:gd name="T23" fmla="*/ 74 h 148"/>
                <a:gd name="T24" fmla="*/ 108 w 136"/>
                <a:gd name="T25" fmla="*/ 74 h 148"/>
                <a:gd name="T26" fmla="*/ 104 w 136"/>
                <a:gd name="T27" fmla="*/ 76 h 148"/>
                <a:gd name="T28" fmla="*/ 104 w 136"/>
                <a:gd name="T29" fmla="*/ 78 h 148"/>
                <a:gd name="T30" fmla="*/ 114 w 136"/>
                <a:gd name="T31" fmla="*/ 88 h 148"/>
                <a:gd name="T32" fmla="*/ 126 w 136"/>
                <a:gd name="T33" fmla="*/ 100 h 148"/>
                <a:gd name="T34" fmla="*/ 128 w 136"/>
                <a:gd name="T35" fmla="*/ 102 h 148"/>
                <a:gd name="T36" fmla="*/ 132 w 136"/>
                <a:gd name="T37" fmla="*/ 108 h 148"/>
                <a:gd name="T38" fmla="*/ 136 w 136"/>
                <a:gd name="T39" fmla="*/ 116 h 148"/>
                <a:gd name="T40" fmla="*/ 134 w 136"/>
                <a:gd name="T41" fmla="*/ 116 h 148"/>
                <a:gd name="T42" fmla="*/ 134 w 136"/>
                <a:gd name="T43" fmla="*/ 120 h 148"/>
                <a:gd name="T44" fmla="*/ 136 w 136"/>
                <a:gd name="T45" fmla="*/ 128 h 148"/>
                <a:gd name="T46" fmla="*/ 136 w 136"/>
                <a:gd name="T47" fmla="*/ 132 h 148"/>
                <a:gd name="T48" fmla="*/ 136 w 136"/>
                <a:gd name="T49" fmla="*/ 140 h 148"/>
                <a:gd name="T50" fmla="*/ 132 w 136"/>
                <a:gd name="T51" fmla="*/ 146 h 148"/>
                <a:gd name="T52" fmla="*/ 126 w 136"/>
                <a:gd name="T53" fmla="*/ 148 h 148"/>
                <a:gd name="T54" fmla="*/ 122 w 136"/>
                <a:gd name="T55" fmla="*/ 148 h 148"/>
                <a:gd name="T56" fmla="*/ 100 w 136"/>
                <a:gd name="T57" fmla="*/ 138 h 148"/>
                <a:gd name="T58" fmla="*/ 82 w 136"/>
                <a:gd name="T59" fmla="*/ 116 h 148"/>
                <a:gd name="T60" fmla="*/ 62 w 136"/>
                <a:gd name="T61" fmla="*/ 88 h 148"/>
                <a:gd name="T62" fmla="*/ 52 w 136"/>
                <a:gd name="T63" fmla="*/ 68 h 148"/>
                <a:gd name="T64" fmla="*/ 44 w 136"/>
                <a:gd name="T65" fmla="*/ 60 h 148"/>
                <a:gd name="T66" fmla="*/ 40 w 136"/>
                <a:gd name="T67" fmla="*/ 54 h 148"/>
                <a:gd name="T68" fmla="*/ 34 w 136"/>
                <a:gd name="T69" fmla="*/ 46 h 148"/>
                <a:gd name="T70" fmla="*/ 14 w 136"/>
                <a:gd name="T71" fmla="*/ 18 h 148"/>
                <a:gd name="T72" fmla="*/ 12 w 136"/>
                <a:gd name="T73" fmla="*/ 16 h 148"/>
                <a:gd name="T74" fmla="*/ 6 w 136"/>
                <a:gd name="T75" fmla="*/ 12 h 148"/>
                <a:gd name="T76" fmla="*/ 0 w 136"/>
                <a:gd name="T77" fmla="*/ 6 h 148"/>
                <a:gd name="T78" fmla="*/ 0 w 136"/>
                <a:gd name="T79"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6" h="148">
                  <a:moveTo>
                    <a:pt x="0" y="0"/>
                  </a:moveTo>
                  <a:lnTo>
                    <a:pt x="2" y="2"/>
                  </a:lnTo>
                  <a:lnTo>
                    <a:pt x="4" y="2"/>
                  </a:lnTo>
                  <a:lnTo>
                    <a:pt x="8" y="4"/>
                  </a:lnTo>
                  <a:lnTo>
                    <a:pt x="12" y="4"/>
                  </a:lnTo>
                  <a:lnTo>
                    <a:pt x="18" y="2"/>
                  </a:lnTo>
                  <a:lnTo>
                    <a:pt x="20" y="2"/>
                  </a:lnTo>
                  <a:lnTo>
                    <a:pt x="24" y="0"/>
                  </a:lnTo>
                  <a:lnTo>
                    <a:pt x="28" y="2"/>
                  </a:lnTo>
                  <a:lnTo>
                    <a:pt x="32" y="4"/>
                  </a:lnTo>
                  <a:lnTo>
                    <a:pt x="36" y="8"/>
                  </a:lnTo>
                  <a:lnTo>
                    <a:pt x="38" y="14"/>
                  </a:lnTo>
                  <a:lnTo>
                    <a:pt x="40" y="16"/>
                  </a:lnTo>
                  <a:lnTo>
                    <a:pt x="42" y="18"/>
                  </a:lnTo>
                  <a:lnTo>
                    <a:pt x="42" y="20"/>
                  </a:lnTo>
                  <a:lnTo>
                    <a:pt x="42" y="20"/>
                  </a:lnTo>
                  <a:lnTo>
                    <a:pt x="42" y="20"/>
                  </a:lnTo>
                  <a:lnTo>
                    <a:pt x="66" y="42"/>
                  </a:lnTo>
                  <a:lnTo>
                    <a:pt x="68" y="40"/>
                  </a:lnTo>
                  <a:lnTo>
                    <a:pt x="72" y="42"/>
                  </a:lnTo>
                  <a:lnTo>
                    <a:pt x="82" y="50"/>
                  </a:lnTo>
                  <a:lnTo>
                    <a:pt x="92" y="60"/>
                  </a:lnTo>
                  <a:lnTo>
                    <a:pt x="104" y="68"/>
                  </a:lnTo>
                  <a:lnTo>
                    <a:pt x="110" y="74"/>
                  </a:lnTo>
                  <a:lnTo>
                    <a:pt x="108" y="74"/>
                  </a:lnTo>
                  <a:lnTo>
                    <a:pt x="108" y="74"/>
                  </a:lnTo>
                  <a:lnTo>
                    <a:pt x="106" y="74"/>
                  </a:lnTo>
                  <a:lnTo>
                    <a:pt x="104" y="76"/>
                  </a:lnTo>
                  <a:lnTo>
                    <a:pt x="102" y="76"/>
                  </a:lnTo>
                  <a:lnTo>
                    <a:pt x="104" y="78"/>
                  </a:lnTo>
                  <a:lnTo>
                    <a:pt x="106" y="82"/>
                  </a:lnTo>
                  <a:lnTo>
                    <a:pt x="114" y="88"/>
                  </a:lnTo>
                  <a:lnTo>
                    <a:pt x="114" y="100"/>
                  </a:lnTo>
                  <a:lnTo>
                    <a:pt x="126" y="100"/>
                  </a:lnTo>
                  <a:lnTo>
                    <a:pt x="126" y="100"/>
                  </a:lnTo>
                  <a:lnTo>
                    <a:pt x="128" y="102"/>
                  </a:lnTo>
                  <a:lnTo>
                    <a:pt x="130" y="104"/>
                  </a:lnTo>
                  <a:lnTo>
                    <a:pt x="132" y="108"/>
                  </a:lnTo>
                  <a:lnTo>
                    <a:pt x="134" y="112"/>
                  </a:lnTo>
                  <a:lnTo>
                    <a:pt x="136" y="116"/>
                  </a:lnTo>
                  <a:lnTo>
                    <a:pt x="136" y="116"/>
                  </a:lnTo>
                  <a:lnTo>
                    <a:pt x="134" y="116"/>
                  </a:lnTo>
                  <a:lnTo>
                    <a:pt x="134" y="118"/>
                  </a:lnTo>
                  <a:lnTo>
                    <a:pt x="134" y="120"/>
                  </a:lnTo>
                  <a:lnTo>
                    <a:pt x="134" y="124"/>
                  </a:lnTo>
                  <a:lnTo>
                    <a:pt x="136" y="128"/>
                  </a:lnTo>
                  <a:lnTo>
                    <a:pt x="136" y="130"/>
                  </a:lnTo>
                  <a:lnTo>
                    <a:pt x="136" y="132"/>
                  </a:lnTo>
                  <a:lnTo>
                    <a:pt x="136" y="136"/>
                  </a:lnTo>
                  <a:lnTo>
                    <a:pt x="136" y="140"/>
                  </a:lnTo>
                  <a:lnTo>
                    <a:pt x="134" y="144"/>
                  </a:lnTo>
                  <a:lnTo>
                    <a:pt x="132" y="146"/>
                  </a:lnTo>
                  <a:lnTo>
                    <a:pt x="128" y="148"/>
                  </a:lnTo>
                  <a:lnTo>
                    <a:pt x="126" y="148"/>
                  </a:lnTo>
                  <a:lnTo>
                    <a:pt x="122" y="148"/>
                  </a:lnTo>
                  <a:lnTo>
                    <a:pt x="122" y="148"/>
                  </a:lnTo>
                  <a:lnTo>
                    <a:pt x="102" y="142"/>
                  </a:lnTo>
                  <a:lnTo>
                    <a:pt x="100" y="138"/>
                  </a:lnTo>
                  <a:lnTo>
                    <a:pt x="92" y="128"/>
                  </a:lnTo>
                  <a:lnTo>
                    <a:pt x="82" y="116"/>
                  </a:lnTo>
                  <a:lnTo>
                    <a:pt x="72" y="102"/>
                  </a:lnTo>
                  <a:lnTo>
                    <a:pt x="62" y="88"/>
                  </a:lnTo>
                  <a:lnTo>
                    <a:pt x="56" y="78"/>
                  </a:lnTo>
                  <a:lnTo>
                    <a:pt x="52" y="68"/>
                  </a:lnTo>
                  <a:lnTo>
                    <a:pt x="44" y="62"/>
                  </a:lnTo>
                  <a:lnTo>
                    <a:pt x="44" y="60"/>
                  </a:lnTo>
                  <a:lnTo>
                    <a:pt x="42" y="58"/>
                  </a:lnTo>
                  <a:lnTo>
                    <a:pt x="40" y="54"/>
                  </a:lnTo>
                  <a:lnTo>
                    <a:pt x="38" y="50"/>
                  </a:lnTo>
                  <a:lnTo>
                    <a:pt x="34" y="46"/>
                  </a:lnTo>
                  <a:lnTo>
                    <a:pt x="32" y="42"/>
                  </a:lnTo>
                  <a:lnTo>
                    <a:pt x="14" y="18"/>
                  </a:lnTo>
                  <a:lnTo>
                    <a:pt x="14" y="18"/>
                  </a:lnTo>
                  <a:lnTo>
                    <a:pt x="12" y="16"/>
                  </a:lnTo>
                  <a:lnTo>
                    <a:pt x="8" y="14"/>
                  </a:lnTo>
                  <a:lnTo>
                    <a:pt x="6" y="12"/>
                  </a:lnTo>
                  <a:lnTo>
                    <a:pt x="2" y="8"/>
                  </a:lnTo>
                  <a:lnTo>
                    <a:pt x="0" y="6"/>
                  </a:lnTo>
                  <a:lnTo>
                    <a:pt x="0" y="2"/>
                  </a:lnTo>
                  <a:lnTo>
                    <a:pt x="0" y="0"/>
                  </a:lnTo>
                </a:path>
              </a:pathLst>
            </a:custGeom>
            <a:grpFill/>
            <a:ln w="6350">
              <a:solidFill>
                <a:schemeClr val="bg1"/>
              </a:solidFill>
              <a:prstDash val="solid"/>
              <a:round/>
              <a:headEnd/>
              <a:tailEnd/>
            </a:ln>
          </p:spPr>
          <p:txBody>
            <a:bodyPr/>
            <a:lstStyle/>
            <a:p>
              <a:endParaRPr lang="ru-RU"/>
            </a:p>
          </p:txBody>
        </p:sp>
        <p:sp>
          <p:nvSpPr>
            <p:cNvPr id="135" name="Freeform 322">
              <a:extLst>
                <a:ext uri="{FF2B5EF4-FFF2-40B4-BE49-F238E27FC236}">
                  <a16:creationId xmlns:a16="http://schemas.microsoft.com/office/drawing/2014/main" id="{FCEC3C3F-40D9-4F5F-BE50-E8169FEBF1D1}"/>
                </a:ext>
              </a:extLst>
            </p:cNvPr>
            <p:cNvSpPr>
              <a:spLocks/>
            </p:cNvSpPr>
            <p:nvPr/>
          </p:nvSpPr>
          <p:spPr bwMode="gray">
            <a:xfrm>
              <a:off x="2179" y="3194"/>
              <a:ext cx="116" cy="32"/>
            </a:xfrm>
            <a:custGeom>
              <a:avLst/>
              <a:gdLst>
                <a:gd name="T0" fmla="*/ 50 w 116"/>
                <a:gd name="T1" fmla="*/ 22 h 32"/>
                <a:gd name="T2" fmla="*/ 22 w 116"/>
                <a:gd name="T3" fmla="*/ 22 h 32"/>
                <a:gd name="T4" fmla="*/ 0 w 116"/>
                <a:gd name="T5" fmla="*/ 10 h 32"/>
                <a:gd name="T6" fmla="*/ 2 w 116"/>
                <a:gd name="T7" fmla="*/ 4 h 32"/>
                <a:gd name="T8" fmla="*/ 2 w 116"/>
                <a:gd name="T9" fmla="*/ 4 h 32"/>
                <a:gd name="T10" fmla="*/ 6 w 116"/>
                <a:gd name="T11" fmla="*/ 2 h 32"/>
                <a:gd name="T12" fmla="*/ 10 w 116"/>
                <a:gd name="T13" fmla="*/ 0 h 32"/>
                <a:gd name="T14" fmla="*/ 14 w 116"/>
                <a:gd name="T15" fmla="*/ 0 h 32"/>
                <a:gd name="T16" fmla="*/ 20 w 116"/>
                <a:gd name="T17" fmla="*/ 0 h 32"/>
                <a:gd name="T18" fmla="*/ 26 w 116"/>
                <a:gd name="T19" fmla="*/ 0 h 32"/>
                <a:gd name="T20" fmla="*/ 56 w 116"/>
                <a:gd name="T21" fmla="*/ 8 h 32"/>
                <a:gd name="T22" fmla="*/ 58 w 116"/>
                <a:gd name="T23" fmla="*/ 8 h 32"/>
                <a:gd name="T24" fmla="*/ 62 w 116"/>
                <a:gd name="T25" fmla="*/ 6 h 32"/>
                <a:gd name="T26" fmla="*/ 66 w 116"/>
                <a:gd name="T27" fmla="*/ 6 h 32"/>
                <a:gd name="T28" fmla="*/ 72 w 116"/>
                <a:gd name="T29" fmla="*/ 6 h 32"/>
                <a:gd name="T30" fmla="*/ 80 w 116"/>
                <a:gd name="T31" fmla="*/ 6 h 32"/>
                <a:gd name="T32" fmla="*/ 84 w 116"/>
                <a:gd name="T33" fmla="*/ 8 h 32"/>
                <a:gd name="T34" fmla="*/ 90 w 116"/>
                <a:gd name="T35" fmla="*/ 12 h 32"/>
                <a:gd name="T36" fmla="*/ 96 w 116"/>
                <a:gd name="T37" fmla="*/ 14 h 32"/>
                <a:gd name="T38" fmla="*/ 102 w 116"/>
                <a:gd name="T39" fmla="*/ 16 h 32"/>
                <a:gd name="T40" fmla="*/ 108 w 116"/>
                <a:gd name="T41" fmla="*/ 18 h 32"/>
                <a:gd name="T42" fmla="*/ 110 w 116"/>
                <a:gd name="T43" fmla="*/ 20 h 32"/>
                <a:gd name="T44" fmla="*/ 112 w 116"/>
                <a:gd name="T45" fmla="*/ 20 h 32"/>
                <a:gd name="T46" fmla="*/ 112 w 116"/>
                <a:gd name="T47" fmla="*/ 20 h 32"/>
                <a:gd name="T48" fmla="*/ 114 w 116"/>
                <a:gd name="T49" fmla="*/ 22 h 32"/>
                <a:gd name="T50" fmla="*/ 114 w 116"/>
                <a:gd name="T51" fmla="*/ 24 h 32"/>
                <a:gd name="T52" fmla="*/ 116 w 116"/>
                <a:gd name="T53" fmla="*/ 28 h 32"/>
                <a:gd name="T54" fmla="*/ 114 w 116"/>
                <a:gd name="T55" fmla="*/ 30 h 32"/>
                <a:gd name="T56" fmla="*/ 114 w 116"/>
                <a:gd name="T57" fmla="*/ 32 h 32"/>
                <a:gd name="T58" fmla="*/ 110 w 116"/>
                <a:gd name="T59" fmla="*/ 32 h 32"/>
                <a:gd name="T60" fmla="*/ 100 w 116"/>
                <a:gd name="T61" fmla="*/ 32 h 32"/>
                <a:gd name="T62" fmla="*/ 88 w 116"/>
                <a:gd name="T63" fmla="*/ 30 h 32"/>
                <a:gd name="T64" fmla="*/ 76 w 116"/>
                <a:gd name="T65" fmla="*/ 30 h 32"/>
                <a:gd name="T66" fmla="*/ 72 w 116"/>
                <a:gd name="T67" fmla="*/ 28 h 32"/>
                <a:gd name="T68" fmla="*/ 50 w 116"/>
                <a:gd name="T69"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6" h="32">
                  <a:moveTo>
                    <a:pt x="50" y="22"/>
                  </a:moveTo>
                  <a:lnTo>
                    <a:pt x="22" y="22"/>
                  </a:lnTo>
                  <a:lnTo>
                    <a:pt x="0" y="10"/>
                  </a:lnTo>
                  <a:lnTo>
                    <a:pt x="2" y="4"/>
                  </a:lnTo>
                  <a:lnTo>
                    <a:pt x="2" y="4"/>
                  </a:lnTo>
                  <a:lnTo>
                    <a:pt x="6" y="2"/>
                  </a:lnTo>
                  <a:lnTo>
                    <a:pt x="10" y="0"/>
                  </a:lnTo>
                  <a:lnTo>
                    <a:pt x="14" y="0"/>
                  </a:lnTo>
                  <a:lnTo>
                    <a:pt x="20" y="0"/>
                  </a:lnTo>
                  <a:lnTo>
                    <a:pt x="26" y="0"/>
                  </a:lnTo>
                  <a:lnTo>
                    <a:pt x="56" y="8"/>
                  </a:lnTo>
                  <a:lnTo>
                    <a:pt x="58" y="8"/>
                  </a:lnTo>
                  <a:lnTo>
                    <a:pt x="62" y="6"/>
                  </a:lnTo>
                  <a:lnTo>
                    <a:pt x="66" y="6"/>
                  </a:lnTo>
                  <a:lnTo>
                    <a:pt x="72" y="6"/>
                  </a:lnTo>
                  <a:lnTo>
                    <a:pt x="80" y="6"/>
                  </a:lnTo>
                  <a:lnTo>
                    <a:pt x="84" y="8"/>
                  </a:lnTo>
                  <a:lnTo>
                    <a:pt x="90" y="12"/>
                  </a:lnTo>
                  <a:lnTo>
                    <a:pt x="96" y="14"/>
                  </a:lnTo>
                  <a:lnTo>
                    <a:pt x="102" y="16"/>
                  </a:lnTo>
                  <a:lnTo>
                    <a:pt x="108" y="18"/>
                  </a:lnTo>
                  <a:lnTo>
                    <a:pt x="110" y="20"/>
                  </a:lnTo>
                  <a:lnTo>
                    <a:pt x="112" y="20"/>
                  </a:lnTo>
                  <a:lnTo>
                    <a:pt x="112" y="20"/>
                  </a:lnTo>
                  <a:lnTo>
                    <a:pt x="114" y="22"/>
                  </a:lnTo>
                  <a:lnTo>
                    <a:pt x="114" y="24"/>
                  </a:lnTo>
                  <a:lnTo>
                    <a:pt x="116" y="28"/>
                  </a:lnTo>
                  <a:lnTo>
                    <a:pt x="114" y="30"/>
                  </a:lnTo>
                  <a:lnTo>
                    <a:pt x="114" y="32"/>
                  </a:lnTo>
                  <a:lnTo>
                    <a:pt x="110" y="32"/>
                  </a:lnTo>
                  <a:lnTo>
                    <a:pt x="100" y="32"/>
                  </a:lnTo>
                  <a:lnTo>
                    <a:pt x="88" y="30"/>
                  </a:lnTo>
                  <a:lnTo>
                    <a:pt x="76" y="30"/>
                  </a:lnTo>
                  <a:lnTo>
                    <a:pt x="72" y="28"/>
                  </a:lnTo>
                  <a:lnTo>
                    <a:pt x="50" y="22"/>
                  </a:lnTo>
                </a:path>
              </a:pathLst>
            </a:custGeom>
            <a:grpFill/>
            <a:ln w="6350">
              <a:solidFill>
                <a:schemeClr val="bg1"/>
              </a:solidFill>
              <a:prstDash val="solid"/>
              <a:round/>
              <a:headEnd/>
              <a:tailEnd/>
            </a:ln>
          </p:spPr>
          <p:txBody>
            <a:bodyPr/>
            <a:lstStyle/>
            <a:p>
              <a:endParaRPr lang="ru-RU"/>
            </a:p>
          </p:txBody>
        </p:sp>
        <p:sp>
          <p:nvSpPr>
            <p:cNvPr id="136" name="Freeform 323">
              <a:extLst>
                <a:ext uri="{FF2B5EF4-FFF2-40B4-BE49-F238E27FC236}">
                  <a16:creationId xmlns:a16="http://schemas.microsoft.com/office/drawing/2014/main" id="{B81EA74A-E2F9-4BFE-BABF-922CB0D9D46D}"/>
                </a:ext>
              </a:extLst>
            </p:cNvPr>
            <p:cNvSpPr>
              <a:spLocks/>
            </p:cNvSpPr>
            <p:nvPr/>
          </p:nvSpPr>
          <p:spPr bwMode="gray">
            <a:xfrm>
              <a:off x="4551" y="3258"/>
              <a:ext cx="176" cy="204"/>
            </a:xfrm>
            <a:custGeom>
              <a:avLst/>
              <a:gdLst>
                <a:gd name="T0" fmla="*/ 2 w 176"/>
                <a:gd name="T1" fmla="*/ 94 h 204"/>
                <a:gd name="T2" fmla="*/ 8 w 176"/>
                <a:gd name="T3" fmla="*/ 90 h 204"/>
                <a:gd name="T4" fmla="*/ 22 w 176"/>
                <a:gd name="T5" fmla="*/ 84 h 204"/>
                <a:gd name="T6" fmla="*/ 28 w 176"/>
                <a:gd name="T7" fmla="*/ 80 h 204"/>
                <a:gd name="T8" fmla="*/ 26 w 176"/>
                <a:gd name="T9" fmla="*/ 70 h 204"/>
                <a:gd name="T10" fmla="*/ 24 w 176"/>
                <a:gd name="T11" fmla="*/ 66 h 204"/>
                <a:gd name="T12" fmla="*/ 24 w 176"/>
                <a:gd name="T13" fmla="*/ 52 h 204"/>
                <a:gd name="T14" fmla="*/ 28 w 176"/>
                <a:gd name="T15" fmla="*/ 44 h 204"/>
                <a:gd name="T16" fmla="*/ 26 w 176"/>
                <a:gd name="T17" fmla="*/ 36 h 204"/>
                <a:gd name="T18" fmla="*/ 34 w 176"/>
                <a:gd name="T19" fmla="*/ 18 h 204"/>
                <a:gd name="T20" fmla="*/ 42 w 176"/>
                <a:gd name="T21" fmla="*/ 16 h 204"/>
                <a:gd name="T22" fmla="*/ 48 w 176"/>
                <a:gd name="T23" fmla="*/ 8 h 204"/>
                <a:gd name="T24" fmla="*/ 58 w 176"/>
                <a:gd name="T25" fmla="*/ 4 h 204"/>
                <a:gd name="T26" fmla="*/ 64 w 176"/>
                <a:gd name="T27" fmla="*/ 6 h 204"/>
                <a:gd name="T28" fmla="*/ 68 w 176"/>
                <a:gd name="T29" fmla="*/ 0 h 204"/>
                <a:gd name="T30" fmla="*/ 74 w 176"/>
                <a:gd name="T31" fmla="*/ 2 h 204"/>
                <a:gd name="T32" fmla="*/ 72 w 176"/>
                <a:gd name="T33" fmla="*/ 20 h 204"/>
                <a:gd name="T34" fmla="*/ 98 w 176"/>
                <a:gd name="T35" fmla="*/ 46 h 204"/>
                <a:gd name="T36" fmla="*/ 110 w 176"/>
                <a:gd name="T37" fmla="*/ 48 h 204"/>
                <a:gd name="T38" fmla="*/ 118 w 176"/>
                <a:gd name="T39" fmla="*/ 60 h 204"/>
                <a:gd name="T40" fmla="*/ 128 w 176"/>
                <a:gd name="T41" fmla="*/ 66 h 204"/>
                <a:gd name="T42" fmla="*/ 140 w 176"/>
                <a:gd name="T43" fmla="*/ 78 h 204"/>
                <a:gd name="T44" fmla="*/ 166 w 176"/>
                <a:gd name="T45" fmla="*/ 90 h 204"/>
                <a:gd name="T46" fmla="*/ 166 w 176"/>
                <a:gd name="T47" fmla="*/ 98 h 204"/>
                <a:gd name="T48" fmla="*/ 168 w 176"/>
                <a:gd name="T49" fmla="*/ 104 h 204"/>
                <a:gd name="T50" fmla="*/ 174 w 176"/>
                <a:gd name="T51" fmla="*/ 108 h 204"/>
                <a:gd name="T52" fmla="*/ 176 w 176"/>
                <a:gd name="T53" fmla="*/ 120 h 204"/>
                <a:gd name="T54" fmla="*/ 174 w 176"/>
                <a:gd name="T55" fmla="*/ 156 h 204"/>
                <a:gd name="T56" fmla="*/ 162 w 176"/>
                <a:gd name="T57" fmla="*/ 152 h 204"/>
                <a:gd name="T58" fmla="*/ 132 w 176"/>
                <a:gd name="T59" fmla="*/ 150 h 204"/>
                <a:gd name="T60" fmla="*/ 112 w 176"/>
                <a:gd name="T61" fmla="*/ 180 h 204"/>
                <a:gd name="T62" fmla="*/ 106 w 176"/>
                <a:gd name="T63" fmla="*/ 190 h 204"/>
                <a:gd name="T64" fmla="*/ 98 w 176"/>
                <a:gd name="T65" fmla="*/ 186 h 204"/>
                <a:gd name="T66" fmla="*/ 84 w 176"/>
                <a:gd name="T67" fmla="*/ 200 h 204"/>
                <a:gd name="T68" fmla="*/ 82 w 176"/>
                <a:gd name="T69" fmla="*/ 194 h 204"/>
                <a:gd name="T70" fmla="*/ 76 w 176"/>
                <a:gd name="T71" fmla="*/ 188 h 204"/>
                <a:gd name="T72" fmla="*/ 56 w 176"/>
                <a:gd name="T73" fmla="*/ 188 h 204"/>
                <a:gd name="T74" fmla="*/ 50 w 176"/>
                <a:gd name="T75" fmla="*/ 198 h 204"/>
                <a:gd name="T76" fmla="*/ 46 w 176"/>
                <a:gd name="T77" fmla="*/ 202 h 204"/>
                <a:gd name="T78" fmla="*/ 40 w 176"/>
                <a:gd name="T79" fmla="*/ 204 h 204"/>
                <a:gd name="T80" fmla="*/ 30 w 176"/>
                <a:gd name="T81" fmla="*/ 160 h 204"/>
                <a:gd name="T82" fmla="*/ 30 w 176"/>
                <a:gd name="T83" fmla="*/ 150 h 204"/>
                <a:gd name="T84" fmla="*/ 24 w 176"/>
                <a:gd name="T85" fmla="*/ 138 h 204"/>
                <a:gd name="T86" fmla="*/ 10 w 176"/>
                <a:gd name="T87" fmla="*/ 118 h 204"/>
                <a:gd name="T88" fmla="*/ 2 w 176"/>
                <a:gd name="T89"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 h="204">
                  <a:moveTo>
                    <a:pt x="0" y="96"/>
                  </a:moveTo>
                  <a:lnTo>
                    <a:pt x="2" y="94"/>
                  </a:lnTo>
                  <a:lnTo>
                    <a:pt x="2" y="94"/>
                  </a:lnTo>
                  <a:lnTo>
                    <a:pt x="4" y="94"/>
                  </a:lnTo>
                  <a:lnTo>
                    <a:pt x="6" y="92"/>
                  </a:lnTo>
                  <a:lnTo>
                    <a:pt x="8" y="90"/>
                  </a:lnTo>
                  <a:lnTo>
                    <a:pt x="12" y="88"/>
                  </a:lnTo>
                  <a:lnTo>
                    <a:pt x="18" y="86"/>
                  </a:lnTo>
                  <a:lnTo>
                    <a:pt x="22" y="84"/>
                  </a:lnTo>
                  <a:lnTo>
                    <a:pt x="24" y="84"/>
                  </a:lnTo>
                  <a:lnTo>
                    <a:pt x="26" y="82"/>
                  </a:lnTo>
                  <a:lnTo>
                    <a:pt x="28" y="80"/>
                  </a:lnTo>
                  <a:lnTo>
                    <a:pt x="28" y="76"/>
                  </a:lnTo>
                  <a:lnTo>
                    <a:pt x="28" y="74"/>
                  </a:lnTo>
                  <a:lnTo>
                    <a:pt x="26" y="70"/>
                  </a:lnTo>
                  <a:lnTo>
                    <a:pt x="26" y="68"/>
                  </a:lnTo>
                  <a:lnTo>
                    <a:pt x="24" y="68"/>
                  </a:lnTo>
                  <a:lnTo>
                    <a:pt x="24" y="66"/>
                  </a:lnTo>
                  <a:lnTo>
                    <a:pt x="24" y="62"/>
                  </a:lnTo>
                  <a:lnTo>
                    <a:pt x="24" y="56"/>
                  </a:lnTo>
                  <a:lnTo>
                    <a:pt x="24" y="52"/>
                  </a:lnTo>
                  <a:lnTo>
                    <a:pt x="26" y="48"/>
                  </a:lnTo>
                  <a:lnTo>
                    <a:pt x="26" y="46"/>
                  </a:lnTo>
                  <a:lnTo>
                    <a:pt x="28" y="44"/>
                  </a:lnTo>
                  <a:lnTo>
                    <a:pt x="28" y="40"/>
                  </a:lnTo>
                  <a:lnTo>
                    <a:pt x="26" y="38"/>
                  </a:lnTo>
                  <a:lnTo>
                    <a:pt x="26" y="36"/>
                  </a:lnTo>
                  <a:lnTo>
                    <a:pt x="26" y="36"/>
                  </a:lnTo>
                  <a:lnTo>
                    <a:pt x="16" y="20"/>
                  </a:lnTo>
                  <a:lnTo>
                    <a:pt x="34" y="18"/>
                  </a:lnTo>
                  <a:lnTo>
                    <a:pt x="36" y="18"/>
                  </a:lnTo>
                  <a:lnTo>
                    <a:pt x="38" y="18"/>
                  </a:lnTo>
                  <a:lnTo>
                    <a:pt x="42" y="16"/>
                  </a:lnTo>
                  <a:lnTo>
                    <a:pt x="44" y="12"/>
                  </a:lnTo>
                  <a:lnTo>
                    <a:pt x="46" y="10"/>
                  </a:lnTo>
                  <a:lnTo>
                    <a:pt x="48" y="8"/>
                  </a:lnTo>
                  <a:lnTo>
                    <a:pt x="52" y="6"/>
                  </a:lnTo>
                  <a:lnTo>
                    <a:pt x="54" y="4"/>
                  </a:lnTo>
                  <a:lnTo>
                    <a:pt x="58" y="4"/>
                  </a:lnTo>
                  <a:lnTo>
                    <a:pt x="60" y="6"/>
                  </a:lnTo>
                  <a:lnTo>
                    <a:pt x="62" y="6"/>
                  </a:lnTo>
                  <a:lnTo>
                    <a:pt x="64" y="6"/>
                  </a:lnTo>
                  <a:lnTo>
                    <a:pt x="66" y="4"/>
                  </a:lnTo>
                  <a:lnTo>
                    <a:pt x="66" y="2"/>
                  </a:lnTo>
                  <a:lnTo>
                    <a:pt x="68" y="0"/>
                  </a:lnTo>
                  <a:lnTo>
                    <a:pt x="70" y="0"/>
                  </a:lnTo>
                  <a:lnTo>
                    <a:pt x="72" y="0"/>
                  </a:lnTo>
                  <a:lnTo>
                    <a:pt x="74" y="2"/>
                  </a:lnTo>
                  <a:lnTo>
                    <a:pt x="74" y="6"/>
                  </a:lnTo>
                  <a:lnTo>
                    <a:pt x="72" y="10"/>
                  </a:lnTo>
                  <a:lnTo>
                    <a:pt x="72" y="20"/>
                  </a:lnTo>
                  <a:lnTo>
                    <a:pt x="76" y="32"/>
                  </a:lnTo>
                  <a:lnTo>
                    <a:pt x="86" y="42"/>
                  </a:lnTo>
                  <a:lnTo>
                    <a:pt x="98" y="46"/>
                  </a:lnTo>
                  <a:lnTo>
                    <a:pt x="108" y="44"/>
                  </a:lnTo>
                  <a:lnTo>
                    <a:pt x="108" y="46"/>
                  </a:lnTo>
                  <a:lnTo>
                    <a:pt x="110" y="48"/>
                  </a:lnTo>
                  <a:lnTo>
                    <a:pt x="112" y="52"/>
                  </a:lnTo>
                  <a:lnTo>
                    <a:pt x="114" y="56"/>
                  </a:lnTo>
                  <a:lnTo>
                    <a:pt x="118" y="60"/>
                  </a:lnTo>
                  <a:lnTo>
                    <a:pt x="124" y="62"/>
                  </a:lnTo>
                  <a:lnTo>
                    <a:pt x="124" y="62"/>
                  </a:lnTo>
                  <a:lnTo>
                    <a:pt x="128" y="66"/>
                  </a:lnTo>
                  <a:lnTo>
                    <a:pt x="132" y="68"/>
                  </a:lnTo>
                  <a:lnTo>
                    <a:pt x="136" y="72"/>
                  </a:lnTo>
                  <a:lnTo>
                    <a:pt x="140" y="78"/>
                  </a:lnTo>
                  <a:lnTo>
                    <a:pt x="142" y="82"/>
                  </a:lnTo>
                  <a:lnTo>
                    <a:pt x="144" y="88"/>
                  </a:lnTo>
                  <a:lnTo>
                    <a:pt x="166" y="90"/>
                  </a:lnTo>
                  <a:lnTo>
                    <a:pt x="166" y="92"/>
                  </a:lnTo>
                  <a:lnTo>
                    <a:pt x="166" y="94"/>
                  </a:lnTo>
                  <a:lnTo>
                    <a:pt x="166" y="98"/>
                  </a:lnTo>
                  <a:lnTo>
                    <a:pt x="166" y="102"/>
                  </a:lnTo>
                  <a:lnTo>
                    <a:pt x="168" y="104"/>
                  </a:lnTo>
                  <a:lnTo>
                    <a:pt x="168" y="104"/>
                  </a:lnTo>
                  <a:lnTo>
                    <a:pt x="170" y="106"/>
                  </a:lnTo>
                  <a:lnTo>
                    <a:pt x="172" y="106"/>
                  </a:lnTo>
                  <a:lnTo>
                    <a:pt x="174" y="108"/>
                  </a:lnTo>
                  <a:lnTo>
                    <a:pt x="176" y="112"/>
                  </a:lnTo>
                  <a:lnTo>
                    <a:pt x="176" y="116"/>
                  </a:lnTo>
                  <a:lnTo>
                    <a:pt x="176" y="120"/>
                  </a:lnTo>
                  <a:lnTo>
                    <a:pt x="176" y="132"/>
                  </a:lnTo>
                  <a:lnTo>
                    <a:pt x="176" y="144"/>
                  </a:lnTo>
                  <a:lnTo>
                    <a:pt x="174" y="156"/>
                  </a:lnTo>
                  <a:lnTo>
                    <a:pt x="172" y="162"/>
                  </a:lnTo>
                  <a:lnTo>
                    <a:pt x="170" y="160"/>
                  </a:lnTo>
                  <a:lnTo>
                    <a:pt x="162" y="152"/>
                  </a:lnTo>
                  <a:lnTo>
                    <a:pt x="150" y="148"/>
                  </a:lnTo>
                  <a:lnTo>
                    <a:pt x="136" y="148"/>
                  </a:lnTo>
                  <a:lnTo>
                    <a:pt x="132" y="150"/>
                  </a:lnTo>
                  <a:lnTo>
                    <a:pt x="126" y="158"/>
                  </a:lnTo>
                  <a:lnTo>
                    <a:pt x="116" y="168"/>
                  </a:lnTo>
                  <a:lnTo>
                    <a:pt x="112" y="180"/>
                  </a:lnTo>
                  <a:lnTo>
                    <a:pt x="108" y="192"/>
                  </a:lnTo>
                  <a:lnTo>
                    <a:pt x="108" y="190"/>
                  </a:lnTo>
                  <a:lnTo>
                    <a:pt x="106" y="190"/>
                  </a:lnTo>
                  <a:lnTo>
                    <a:pt x="104" y="188"/>
                  </a:lnTo>
                  <a:lnTo>
                    <a:pt x="102" y="186"/>
                  </a:lnTo>
                  <a:lnTo>
                    <a:pt x="98" y="186"/>
                  </a:lnTo>
                  <a:lnTo>
                    <a:pt x="94" y="188"/>
                  </a:lnTo>
                  <a:lnTo>
                    <a:pt x="88" y="192"/>
                  </a:lnTo>
                  <a:lnTo>
                    <a:pt x="84" y="200"/>
                  </a:lnTo>
                  <a:lnTo>
                    <a:pt x="84" y="200"/>
                  </a:lnTo>
                  <a:lnTo>
                    <a:pt x="82" y="196"/>
                  </a:lnTo>
                  <a:lnTo>
                    <a:pt x="82" y="194"/>
                  </a:lnTo>
                  <a:lnTo>
                    <a:pt x="80" y="192"/>
                  </a:lnTo>
                  <a:lnTo>
                    <a:pt x="78" y="188"/>
                  </a:lnTo>
                  <a:lnTo>
                    <a:pt x="76" y="188"/>
                  </a:lnTo>
                  <a:lnTo>
                    <a:pt x="58" y="184"/>
                  </a:lnTo>
                  <a:lnTo>
                    <a:pt x="58" y="186"/>
                  </a:lnTo>
                  <a:lnTo>
                    <a:pt x="56" y="188"/>
                  </a:lnTo>
                  <a:lnTo>
                    <a:pt x="54" y="192"/>
                  </a:lnTo>
                  <a:lnTo>
                    <a:pt x="52" y="194"/>
                  </a:lnTo>
                  <a:lnTo>
                    <a:pt x="50" y="198"/>
                  </a:lnTo>
                  <a:lnTo>
                    <a:pt x="48" y="198"/>
                  </a:lnTo>
                  <a:lnTo>
                    <a:pt x="46" y="200"/>
                  </a:lnTo>
                  <a:lnTo>
                    <a:pt x="46" y="202"/>
                  </a:lnTo>
                  <a:lnTo>
                    <a:pt x="44" y="202"/>
                  </a:lnTo>
                  <a:lnTo>
                    <a:pt x="42" y="204"/>
                  </a:lnTo>
                  <a:lnTo>
                    <a:pt x="40" y="204"/>
                  </a:lnTo>
                  <a:lnTo>
                    <a:pt x="38" y="202"/>
                  </a:lnTo>
                  <a:lnTo>
                    <a:pt x="34" y="180"/>
                  </a:lnTo>
                  <a:lnTo>
                    <a:pt x="30" y="160"/>
                  </a:lnTo>
                  <a:lnTo>
                    <a:pt x="30" y="158"/>
                  </a:lnTo>
                  <a:lnTo>
                    <a:pt x="30" y="154"/>
                  </a:lnTo>
                  <a:lnTo>
                    <a:pt x="30" y="150"/>
                  </a:lnTo>
                  <a:lnTo>
                    <a:pt x="28" y="144"/>
                  </a:lnTo>
                  <a:lnTo>
                    <a:pt x="26" y="140"/>
                  </a:lnTo>
                  <a:lnTo>
                    <a:pt x="24" y="138"/>
                  </a:lnTo>
                  <a:lnTo>
                    <a:pt x="12" y="122"/>
                  </a:lnTo>
                  <a:lnTo>
                    <a:pt x="12" y="120"/>
                  </a:lnTo>
                  <a:lnTo>
                    <a:pt x="10" y="118"/>
                  </a:lnTo>
                  <a:lnTo>
                    <a:pt x="6" y="114"/>
                  </a:lnTo>
                  <a:lnTo>
                    <a:pt x="4" y="108"/>
                  </a:lnTo>
                  <a:lnTo>
                    <a:pt x="2" y="102"/>
                  </a:lnTo>
                  <a:lnTo>
                    <a:pt x="0" y="96"/>
                  </a:lnTo>
                </a:path>
              </a:pathLst>
            </a:custGeom>
            <a:grpFill/>
            <a:ln w="6350">
              <a:solidFill>
                <a:schemeClr val="bg1"/>
              </a:solidFill>
              <a:prstDash val="solid"/>
              <a:round/>
              <a:headEnd/>
              <a:tailEnd/>
            </a:ln>
          </p:spPr>
          <p:txBody>
            <a:bodyPr/>
            <a:lstStyle/>
            <a:p>
              <a:endParaRPr lang="ru-RU"/>
            </a:p>
          </p:txBody>
        </p:sp>
        <p:sp>
          <p:nvSpPr>
            <p:cNvPr id="137" name="Freeform 324">
              <a:extLst>
                <a:ext uri="{FF2B5EF4-FFF2-40B4-BE49-F238E27FC236}">
                  <a16:creationId xmlns:a16="http://schemas.microsoft.com/office/drawing/2014/main" id="{5ED44F1D-358D-435E-A8F3-170C8F7E9B48}"/>
                </a:ext>
              </a:extLst>
            </p:cNvPr>
            <p:cNvSpPr>
              <a:spLocks/>
            </p:cNvSpPr>
            <p:nvPr/>
          </p:nvSpPr>
          <p:spPr bwMode="gray">
            <a:xfrm>
              <a:off x="4401" y="3118"/>
              <a:ext cx="178" cy="244"/>
            </a:xfrm>
            <a:custGeom>
              <a:avLst/>
              <a:gdLst>
                <a:gd name="T0" fmla="*/ 72 w 178"/>
                <a:gd name="T1" fmla="*/ 216 h 244"/>
                <a:gd name="T2" fmla="*/ 68 w 178"/>
                <a:gd name="T3" fmla="*/ 200 h 244"/>
                <a:gd name="T4" fmla="*/ 58 w 178"/>
                <a:gd name="T5" fmla="*/ 176 h 244"/>
                <a:gd name="T6" fmla="*/ 46 w 178"/>
                <a:gd name="T7" fmla="*/ 148 h 244"/>
                <a:gd name="T8" fmla="*/ 18 w 178"/>
                <a:gd name="T9" fmla="*/ 108 h 244"/>
                <a:gd name="T10" fmla="*/ 4 w 178"/>
                <a:gd name="T11" fmla="*/ 90 h 244"/>
                <a:gd name="T12" fmla="*/ 6 w 178"/>
                <a:gd name="T13" fmla="*/ 84 h 244"/>
                <a:gd name="T14" fmla="*/ 4 w 178"/>
                <a:gd name="T15" fmla="*/ 78 h 244"/>
                <a:gd name="T16" fmla="*/ 0 w 178"/>
                <a:gd name="T17" fmla="*/ 74 h 244"/>
                <a:gd name="T18" fmla="*/ 6 w 178"/>
                <a:gd name="T19" fmla="*/ 64 h 244"/>
                <a:gd name="T20" fmla="*/ 14 w 178"/>
                <a:gd name="T21" fmla="*/ 64 h 244"/>
                <a:gd name="T22" fmla="*/ 28 w 178"/>
                <a:gd name="T23" fmla="*/ 68 h 244"/>
                <a:gd name="T24" fmla="*/ 36 w 178"/>
                <a:gd name="T25" fmla="*/ 66 h 244"/>
                <a:gd name="T26" fmla="*/ 38 w 178"/>
                <a:gd name="T27" fmla="*/ 62 h 244"/>
                <a:gd name="T28" fmla="*/ 42 w 178"/>
                <a:gd name="T29" fmla="*/ 54 h 244"/>
                <a:gd name="T30" fmla="*/ 46 w 178"/>
                <a:gd name="T31" fmla="*/ 48 h 244"/>
                <a:gd name="T32" fmla="*/ 60 w 178"/>
                <a:gd name="T33" fmla="*/ 44 h 244"/>
                <a:gd name="T34" fmla="*/ 82 w 178"/>
                <a:gd name="T35" fmla="*/ 18 h 244"/>
                <a:gd name="T36" fmla="*/ 82 w 178"/>
                <a:gd name="T37" fmla="*/ 8 h 244"/>
                <a:gd name="T38" fmla="*/ 88 w 178"/>
                <a:gd name="T39" fmla="*/ 4 h 244"/>
                <a:gd name="T40" fmla="*/ 100 w 178"/>
                <a:gd name="T41" fmla="*/ 8 h 244"/>
                <a:gd name="T42" fmla="*/ 116 w 178"/>
                <a:gd name="T43" fmla="*/ 14 h 244"/>
                <a:gd name="T44" fmla="*/ 124 w 178"/>
                <a:gd name="T45" fmla="*/ 22 h 244"/>
                <a:gd name="T46" fmla="*/ 126 w 178"/>
                <a:gd name="T47" fmla="*/ 28 h 244"/>
                <a:gd name="T48" fmla="*/ 134 w 178"/>
                <a:gd name="T49" fmla="*/ 36 h 244"/>
                <a:gd name="T50" fmla="*/ 146 w 178"/>
                <a:gd name="T51" fmla="*/ 36 h 244"/>
                <a:gd name="T52" fmla="*/ 158 w 178"/>
                <a:gd name="T53" fmla="*/ 38 h 244"/>
                <a:gd name="T54" fmla="*/ 162 w 178"/>
                <a:gd name="T55" fmla="*/ 42 h 244"/>
                <a:gd name="T56" fmla="*/ 162 w 178"/>
                <a:gd name="T57" fmla="*/ 60 h 244"/>
                <a:gd name="T58" fmla="*/ 156 w 178"/>
                <a:gd name="T59" fmla="*/ 66 h 244"/>
                <a:gd name="T60" fmla="*/ 148 w 178"/>
                <a:gd name="T61" fmla="*/ 64 h 244"/>
                <a:gd name="T62" fmla="*/ 142 w 178"/>
                <a:gd name="T63" fmla="*/ 66 h 244"/>
                <a:gd name="T64" fmla="*/ 128 w 178"/>
                <a:gd name="T65" fmla="*/ 72 h 244"/>
                <a:gd name="T66" fmla="*/ 122 w 178"/>
                <a:gd name="T67" fmla="*/ 82 h 244"/>
                <a:gd name="T68" fmla="*/ 118 w 178"/>
                <a:gd name="T69" fmla="*/ 92 h 244"/>
                <a:gd name="T70" fmla="*/ 114 w 178"/>
                <a:gd name="T71" fmla="*/ 98 h 244"/>
                <a:gd name="T72" fmla="*/ 110 w 178"/>
                <a:gd name="T73" fmla="*/ 116 h 244"/>
                <a:gd name="T74" fmla="*/ 114 w 178"/>
                <a:gd name="T75" fmla="*/ 126 h 244"/>
                <a:gd name="T76" fmla="*/ 116 w 178"/>
                <a:gd name="T77" fmla="*/ 134 h 244"/>
                <a:gd name="T78" fmla="*/ 118 w 178"/>
                <a:gd name="T79" fmla="*/ 134 h 244"/>
                <a:gd name="T80" fmla="*/ 126 w 178"/>
                <a:gd name="T81" fmla="*/ 134 h 244"/>
                <a:gd name="T82" fmla="*/ 126 w 178"/>
                <a:gd name="T83" fmla="*/ 136 h 244"/>
                <a:gd name="T84" fmla="*/ 138 w 178"/>
                <a:gd name="T85" fmla="*/ 140 h 244"/>
                <a:gd name="T86" fmla="*/ 142 w 178"/>
                <a:gd name="T87" fmla="*/ 140 h 244"/>
                <a:gd name="T88" fmla="*/ 150 w 178"/>
                <a:gd name="T89" fmla="*/ 134 h 244"/>
                <a:gd name="T90" fmla="*/ 152 w 178"/>
                <a:gd name="T91" fmla="*/ 156 h 244"/>
                <a:gd name="T92" fmla="*/ 156 w 178"/>
                <a:gd name="T93" fmla="*/ 158 h 244"/>
                <a:gd name="T94" fmla="*/ 164 w 178"/>
                <a:gd name="T95" fmla="*/ 160 h 244"/>
                <a:gd name="T96" fmla="*/ 176 w 178"/>
                <a:gd name="T97" fmla="*/ 176 h 244"/>
                <a:gd name="T98" fmla="*/ 178 w 178"/>
                <a:gd name="T99" fmla="*/ 184 h 244"/>
                <a:gd name="T100" fmla="*/ 174 w 178"/>
                <a:gd name="T101" fmla="*/ 192 h 244"/>
                <a:gd name="T102" fmla="*/ 174 w 178"/>
                <a:gd name="T103" fmla="*/ 206 h 244"/>
                <a:gd name="T104" fmla="*/ 176 w 178"/>
                <a:gd name="T105" fmla="*/ 210 h 244"/>
                <a:gd name="T106" fmla="*/ 178 w 178"/>
                <a:gd name="T107" fmla="*/ 220 h 244"/>
                <a:gd name="T108" fmla="*/ 170 w 178"/>
                <a:gd name="T109" fmla="*/ 224 h 244"/>
                <a:gd name="T110" fmla="*/ 156 w 178"/>
                <a:gd name="T111" fmla="*/ 230 h 244"/>
                <a:gd name="T112" fmla="*/ 148 w 178"/>
                <a:gd name="T113" fmla="*/ 238 h 244"/>
                <a:gd name="T114" fmla="*/ 132 w 178"/>
                <a:gd name="T115" fmla="*/ 244 h 244"/>
                <a:gd name="T116" fmla="*/ 120 w 178"/>
                <a:gd name="T117" fmla="*/ 244 h 244"/>
                <a:gd name="T118" fmla="*/ 112 w 178"/>
                <a:gd name="T119" fmla="*/ 240 h 244"/>
                <a:gd name="T120" fmla="*/ 98 w 178"/>
                <a:gd name="T121" fmla="*/ 234 h 244"/>
                <a:gd name="T122" fmla="*/ 82 w 178"/>
                <a:gd name="T123" fmla="*/ 226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8" h="244">
                  <a:moveTo>
                    <a:pt x="82" y="226"/>
                  </a:moveTo>
                  <a:lnTo>
                    <a:pt x="76" y="222"/>
                  </a:lnTo>
                  <a:lnTo>
                    <a:pt x="72" y="216"/>
                  </a:lnTo>
                  <a:lnTo>
                    <a:pt x="70" y="210"/>
                  </a:lnTo>
                  <a:lnTo>
                    <a:pt x="68" y="204"/>
                  </a:lnTo>
                  <a:lnTo>
                    <a:pt x="68" y="200"/>
                  </a:lnTo>
                  <a:lnTo>
                    <a:pt x="66" y="196"/>
                  </a:lnTo>
                  <a:lnTo>
                    <a:pt x="64" y="190"/>
                  </a:lnTo>
                  <a:lnTo>
                    <a:pt x="58" y="176"/>
                  </a:lnTo>
                  <a:lnTo>
                    <a:pt x="52" y="164"/>
                  </a:lnTo>
                  <a:lnTo>
                    <a:pt x="48" y="152"/>
                  </a:lnTo>
                  <a:lnTo>
                    <a:pt x="46" y="148"/>
                  </a:lnTo>
                  <a:lnTo>
                    <a:pt x="40" y="136"/>
                  </a:lnTo>
                  <a:lnTo>
                    <a:pt x="30" y="122"/>
                  </a:lnTo>
                  <a:lnTo>
                    <a:pt x="18" y="108"/>
                  </a:lnTo>
                  <a:lnTo>
                    <a:pt x="10" y="98"/>
                  </a:lnTo>
                  <a:lnTo>
                    <a:pt x="6" y="94"/>
                  </a:lnTo>
                  <a:lnTo>
                    <a:pt x="4" y="90"/>
                  </a:lnTo>
                  <a:lnTo>
                    <a:pt x="4" y="86"/>
                  </a:lnTo>
                  <a:lnTo>
                    <a:pt x="4" y="84"/>
                  </a:lnTo>
                  <a:lnTo>
                    <a:pt x="6" y="84"/>
                  </a:lnTo>
                  <a:lnTo>
                    <a:pt x="6" y="84"/>
                  </a:lnTo>
                  <a:lnTo>
                    <a:pt x="6" y="80"/>
                  </a:lnTo>
                  <a:lnTo>
                    <a:pt x="4" y="78"/>
                  </a:lnTo>
                  <a:lnTo>
                    <a:pt x="4" y="76"/>
                  </a:lnTo>
                  <a:lnTo>
                    <a:pt x="2" y="74"/>
                  </a:lnTo>
                  <a:lnTo>
                    <a:pt x="0" y="74"/>
                  </a:lnTo>
                  <a:lnTo>
                    <a:pt x="2" y="68"/>
                  </a:lnTo>
                  <a:lnTo>
                    <a:pt x="4" y="66"/>
                  </a:lnTo>
                  <a:lnTo>
                    <a:pt x="6" y="64"/>
                  </a:lnTo>
                  <a:lnTo>
                    <a:pt x="8" y="62"/>
                  </a:lnTo>
                  <a:lnTo>
                    <a:pt x="10" y="62"/>
                  </a:lnTo>
                  <a:lnTo>
                    <a:pt x="14" y="64"/>
                  </a:lnTo>
                  <a:lnTo>
                    <a:pt x="16" y="66"/>
                  </a:lnTo>
                  <a:lnTo>
                    <a:pt x="26" y="66"/>
                  </a:lnTo>
                  <a:lnTo>
                    <a:pt x="28" y="68"/>
                  </a:lnTo>
                  <a:lnTo>
                    <a:pt x="30" y="68"/>
                  </a:lnTo>
                  <a:lnTo>
                    <a:pt x="34" y="68"/>
                  </a:lnTo>
                  <a:lnTo>
                    <a:pt x="36" y="66"/>
                  </a:lnTo>
                  <a:lnTo>
                    <a:pt x="36" y="64"/>
                  </a:lnTo>
                  <a:lnTo>
                    <a:pt x="36" y="64"/>
                  </a:lnTo>
                  <a:lnTo>
                    <a:pt x="38" y="62"/>
                  </a:lnTo>
                  <a:lnTo>
                    <a:pt x="40" y="60"/>
                  </a:lnTo>
                  <a:lnTo>
                    <a:pt x="40" y="56"/>
                  </a:lnTo>
                  <a:lnTo>
                    <a:pt x="42" y="54"/>
                  </a:lnTo>
                  <a:lnTo>
                    <a:pt x="42" y="54"/>
                  </a:lnTo>
                  <a:lnTo>
                    <a:pt x="44" y="50"/>
                  </a:lnTo>
                  <a:lnTo>
                    <a:pt x="46" y="48"/>
                  </a:lnTo>
                  <a:lnTo>
                    <a:pt x="46" y="48"/>
                  </a:lnTo>
                  <a:lnTo>
                    <a:pt x="48" y="48"/>
                  </a:lnTo>
                  <a:lnTo>
                    <a:pt x="60" y="44"/>
                  </a:lnTo>
                  <a:lnTo>
                    <a:pt x="70" y="36"/>
                  </a:lnTo>
                  <a:lnTo>
                    <a:pt x="78" y="28"/>
                  </a:lnTo>
                  <a:lnTo>
                    <a:pt x="82" y="18"/>
                  </a:lnTo>
                  <a:lnTo>
                    <a:pt x="84" y="14"/>
                  </a:lnTo>
                  <a:lnTo>
                    <a:pt x="84" y="10"/>
                  </a:lnTo>
                  <a:lnTo>
                    <a:pt x="82" y="8"/>
                  </a:lnTo>
                  <a:lnTo>
                    <a:pt x="82" y="4"/>
                  </a:lnTo>
                  <a:lnTo>
                    <a:pt x="82" y="0"/>
                  </a:lnTo>
                  <a:lnTo>
                    <a:pt x="88" y="4"/>
                  </a:lnTo>
                  <a:lnTo>
                    <a:pt x="94" y="6"/>
                  </a:lnTo>
                  <a:lnTo>
                    <a:pt x="96" y="6"/>
                  </a:lnTo>
                  <a:lnTo>
                    <a:pt x="100" y="8"/>
                  </a:lnTo>
                  <a:lnTo>
                    <a:pt x="104" y="10"/>
                  </a:lnTo>
                  <a:lnTo>
                    <a:pt x="110" y="12"/>
                  </a:lnTo>
                  <a:lnTo>
                    <a:pt x="116" y="14"/>
                  </a:lnTo>
                  <a:lnTo>
                    <a:pt x="122" y="18"/>
                  </a:lnTo>
                  <a:lnTo>
                    <a:pt x="124" y="22"/>
                  </a:lnTo>
                  <a:lnTo>
                    <a:pt x="124" y="22"/>
                  </a:lnTo>
                  <a:lnTo>
                    <a:pt x="124" y="24"/>
                  </a:lnTo>
                  <a:lnTo>
                    <a:pt x="124" y="26"/>
                  </a:lnTo>
                  <a:lnTo>
                    <a:pt x="126" y="28"/>
                  </a:lnTo>
                  <a:lnTo>
                    <a:pt x="126" y="32"/>
                  </a:lnTo>
                  <a:lnTo>
                    <a:pt x="130" y="34"/>
                  </a:lnTo>
                  <a:lnTo>
                    <a:pt x="134" y="36"/>
                  </a:lnTo>
                  <a:lnTo>
                    <a:pt x="140" y="36"/>
                  </a:lnTo>
                  <a:lnTo>
                    <a:pt x="142" y="36"/>
                  </a:lnTo>
                  <a:lnTo>
                    <a:pt x="146" y="36"/>
                  </a:lnTo>
                  <a:lnTo>
                    <a:pt x="150" y="36"/>
                  </a:lnTo>
                  <a:lnTo>
                    <a:pt x="154" y="38"/>
                  </a:lnTo>
                  <a:lnTo>
                    <a:pt x="158" y="38"/>
                  </a:lnTo>
                  <a:lnTo>
                    <a:pt x="158" y="38"/>
                  </a:lnTo>
                  <a:lnTo>
                    <a:pt x="160" y="40"/>
                  </a:lnTo>
                  <a:lnTo>
                    <a:pt x="162" y="42"/>
                  </a:lnTo>
                  <a:lnTo>
                    <a:pt x="162" y="44"/>
                  </a:lnTo>
                  <a:lnTo>
                    <a:pt x="156" y="60"/>
                  </a:lnTo>
                  <a:lnTo>
                    <a:pt x="162" y="60"/>
                  </a:lnTo>
                  <a:lnTo>
                    <a:pt x="162" y="66"/>
                  </a:lnTo>
                  <a:lnTo>
                    <a:pt x="156" y="66"/>
                  </a:lnTo>
                  <a:lnTo>
                    <a:pt x="156" y="66"/>
                  </a:lnTo>
                  <a:lnTo>
                    <a:pt x="154" y="64"/>
                  </a:lnTo>
                  <a:lnTo>
                    <a:pt x="152" y="64"/>
                  </a:lnTo>
                  <a:lnTo>
                    <a:pt x="148" y="64"/>
                  </a:lnTo>
                  <a:lnTo>
                    <a:pt x="146" y="66"/>
                  </a:lnTo>
                  <a:lnTo>
                    <a:pt x="146" y="66"/>
                  </a:lnTo>
                  <a:lnTo>
                    <a:pt x="142" y="66"/>
                  </a:lnTo>
                  <a:lnTo>
                    <a:pt x="138" y="68"/>
                  </a:lnTo>
                  <a:lnTo>
                    <a:pt x="134" y="68"/>
                  </a:lnTo>
                  <a:lnTo>
                    <a:pt x="128" y="72"/>
                  </a:lnTo>
                  <a:lnTo>
                    <a:pt x="124" y="76"/>
                  </a:lnTo>
                  <a:lnTo>
                    <a:pt x="122" y="80"/>
                  </a:lnTo>
                  <a:lnTo>
                    <a:pt x="122" y="82"/>
                  </a:lnTo>
                  <a:lnTo>
                    <a:pt x="122" y="86"/>
                  </a:lnTo>
                  <a:lnTo>
                    <a:pt x="120" y="90"/>
                  </a:lnTo>
                  <a:lnTo>
                    <a:pt x="118" y="92"/>
                  </a:lnTo>
                  <a:lnTo>
                    <a:pt x="118" y="94"/>
                  </a:lnTo>
                  <a:lnTo>
                    <a:pt x="116" y="96"/>
                  </a:lnTo>
                  <a:lnTo>
                    <a:pt x="114" y="98"/>
                  </a:lnTo>
                  <a:lnTo>
                    <a:pt x="112" y="102"/>
                  </a:lnTo>
                  <a:lnTo>
                    <a:pt x="110" y="108"/>
                  </a:lnTo>
                  <a:lnTo>
                    <a:pt x="110" y="116"/>
                  </a:lnTo>
                  <a:lnTo>
                    <a:pt x="114" y="122"/>
                  </a:lnTo>
                  <a:lnTo>
                    <a:pt x="114" y="124"/>
                  </a:lnTo>
                  <a:lnTo>
                    <a:pt x="114" y="126"/>
                  </a:lnTo>
                  <a:lnTo>
                    <a:pt x="116" y="128"/>
                  </a:lnTo>
                  <a:lnTo>
                    <a:pt x="116" y="132"/>
                  </a:lnTo>
                  <a:lnTo>
                    <a:pt x="116" y="134"/>
                  </a:lnTo>
                  <a:lnTo>
                    <a:pt x="116" y="134"/>
                  </a:lnTo>
                  <a:lnTo>
                    <a:pt x="116" y="134"/>
                  </a:lnTo>
                  <a:lnTo>
                    <a:pt x="118" y="134"/>
                  </a:lnTo>
                  <a:lnTo>
                    <a:pt x="120" y="132"/>
                  </a:lnTo>
                  <a:lnTo>
                    <a:pt x="122" y="132"/>
                  </a:lnTo>
                  <a:lnTo>
                    <a:pt x="126" y="134"/>
                  </a:lnTo>
                  <a:lnTo>
                    <a:pt x="126" y="136"/>
                  </a:lnTo>
                  <a:lnTo>
                    <a:pt x="126" y="136"/>
                  </a:lnTo>
                  <a:lnTo>
                    <a:pt x="126" y="136"/>
                  </a:lnTo>
                  <a:lnTo>
                    <a:pt x="128" y="138"/>
                  </a:lnTo>
                  <a:lnTo>
                    <a:pt x="132" y="138"/>
                  </a:lnTo>
                  <a:lnTo>
                    <a:pt x="138" y="140"/>
                  </a:lnTo>
                  <a:lnTo>
                    <a:pt x="140" y="140"/>
                  </a:lnTo>
                  <a:lnTo>
                    <a:pt x="142" y="140"/>
                  </a:lnTo>
                  <a:lnTo>
                    <a:pt x="142" y="140"/>
                  </a:lnTo>
                  <a:lnTo>
                    <a:pt x="144" y="138"/>
                  </a:lnTo>
                  <a:lnTo>
                    <a:pt x="148" y="136"/>
                  </a:lnTo>
                  <a:lnTo>
                    <a:pt x="150" y="134"/>
                  </a:lnTo>
                  <a:lnTo>
                    <a:pt x="152" y="132"/>
                  </a:lnTo>
                  <a:lnTo>
                    <a:pt x="154" y="130"/>
                  </a:lnTo>
                  <a:lnTo>
                    <a:pt x="152" y="156"/>
                  </a:lnTo>
                  <a:lnTo>
                    <a:pt x="152" y="156"/>
                  </a:lnTo>
                  <a:lnTo>
                    <a:pt x="154" y="158"/>
                  </a:lnTo>
                  <a:lnTo>
                    <a:pt x="156" y="158"/>
                  </a:lnTo>
                  <a:lnTo>
                    <a:pt x="160" y="160"/>
                  </a:lnTo>
                  <a:lnTo>
                    <a:pt x="160" y="160"/>
                  </a:lnTo>
                  <a:lnTo>
                    <a:pt x="164" y="160"/>
                  </a:lnTo>
                  <a:lnTo>
                    <a:pt x="166" y="160"/>
                  </a:lnTo>
                  <a:lnTo>
                    <a:pt x="176" y="176"/>
                  </a:lnTo>
                  <a:lnTo>
                    <a:pt x="176" y="176"/>
                  </a:lnTo>
                  <a:lnTo>
                    <a:pt x="176" y="178"/>
                  </a:lnTo>
                  <a:lnTo>
                    <a:pt x="178" y="180"/>
                  </a:lnTo>
                  <a:lnTo>
                    <a:pt x="178" y="184"/>
                  </a:lnTo>
                  <a:lnTo>
                    <a:pt x="176" y="186"/>
                  </a:lnTo>
                  <a:lnTo>
                    <a:pt x="176" y="188"/>
                  </a:lnTo>
                  <a:lnTo>
                    <a:pt x="174" y="192"/>
                  </a:lnTo>
                  <a:lnTo>
                    <a:pt x="174" y="196"/>
                  </a:lnTo>
                  <a:lnTo>
                    <a:pt x="174" y="202"/>
                  </a:lnTo>
                  <a:lnTo>
                    <a:pt x="174" y="206"/>
                  </a:lnTo>
                  <a:lnTo>
                    <a:pt x="174" y="208"/>
                  </a:lnTo>
                  <a:lnTo>
                    <a:pt x="176" y="208"/>
                  </a:lnTo>
                  <a:lnTo>
                    <a:pt x="176" y="210"/>
                  </a:lnTo>
                  <a:lnTo>
                    <a:pt x="178" y="214"/>
                  </a:lnTo>
                  <a:lnTo>
                    <a:pt x="178" y="216"/>
                  </a:lnTo>
                  <a:lnTo>
                    <a:pt x="178" y="220"/>
                  </a:lnTo>
                  <a:lnTo>
                    <a:pt x="176" y="222"/>
                  </a:lnTo>
                  <a:lnTo>
                    <a:pt x="174" y="224"/>
                  </a:lnTo>
                  <a:lnTo>
                    <a:pt x="170" y="224"/>
                  </a:lnTo>
                  <a:lnTo>
                    <a:pt x="166" y="226"/>
                  </a:lnTo>
                  <a:lnTo>
                    <a:pt x="160" y="228"/>
                  </a:lnTo>
                  <a:lnTo>
                    <a:pt x="156" y="230"/>
                  </a:lnTo>
                  <a:lnTo>
                    <a:pt x="154" y="234"/>
                  </a:lnTo>
                  <a:lnTo>
                    <a:pt x="152" y="236"/>
                  </a:lnTo>
                  <a:lnTo>
                    <a:pt x="148" y="238"/>
                  </a:lnTo>
                  <a:lnTo>
                    <a:pt x="142" y="240"/>
                  </a:lnTo>
                  <a:lnTo>
                    <a:pt x="138" y="242"/>
                  </a:lnTo>
                  <a:lnTo>
                    <a:pt x="132" y="244"/>
                  </a:lnTo>
                  <a:lnTo>
                    <a:pt x="130" y="244"/>
                  </a:lnTo>
                  <a:lnTo>
                    <a:pt x="128" y="244"/>
                  </a:lnTo>
                  <a:lnTo>
                    <a:pt x="120" y="244"/>
                  </a:lnTo>
                  <a:lnTo>
                    <a:pt x="118" y="244"/>
                  </a:lnTo>
                  <a:lnTo>
                    <a:pt x="116" y="242"/>
                  </a:lnTo>
                  <a:lnTo>
                    <a:pt x="112" y="240"/>
                  </a:lnTo>
                  <a:lnTo>
                    <a:pt x="108" y="238"/>
                  </a:lnTo>
                  <a:lnTo>
                    <a:pt x="104" y="236"/>
                  </a:lnTo>
                  <a:lnTo>
                    <a:pt x="98" y="234"/>
                  </a:lnTo>
                  <a:lnTo>
                    <a:pt x="96" y="232"/>
                  </a:lnTo>
                  <a:lnTo>
                    <a:pt x="94" y="230"/>
                  </a:lnTo>
                  <a:lnTo>
                    <a:pt x="82" y="226"/>
                  </a:lnTo>
                </a:path>
              </a:pathLst>
            </a:custGeom>
            <a:grpFill/>
            <a:ln w="6350">
              <a:solidFill>
                <a:schemeClr val="bg1"/>
              </a:solidFill>
              <a:prstDash val="solid"/>
              <a:round/>
              <a:headEnd/>
              <a:tailEnd/>
            </a:ln>
          </p:spPr>
          <p:txBody>
            <a:bodyPr/>
            <a:lstStyle/>
            <a:p>
              <a:endParaRPr lang="ru-RU"/>
            </a:p>
          </p:txBody>
        </p:sp>
        <p:sp>
          <p:nvSpPr>
            <p:cNvPr id="138" name="Freeform 325">
              <a:extLst>
                <a:ext uri="{FF2B5EF4-FFF2-40B4-BE49-F238E27FC236}">
                  <a16:creationId xmlns:a16="http://schemas.microsoft.com/office/drawing/2014/main" id="{AC722FC1-989B-4DE8-A87C-BE62F55D63E7}"/>
                </a:ext>
              </a:extLst>
            </p:cNvPr>
            <p:cNvSpPr>
              <a:spLocks/>
            </p:cNvSpPr>
            <p:nvPr/>
          </p:nvSpPr>
          <p:spPr bwMode="gray">
            <a:xfrm>
              <a:off x="4525" y="2938"/>
              <a:ext cx="176" cy="172"/>
            </a:xfrm>
            <a:custGeom>
              <a:avLst/>
              <a:gdLst>
                <a:gd name="T0" fmla="*/ 166 w 176"/>
                <a:gd name="T1" fmla="*/ 50 h 172"/>
                <a:gd name="T2" fmla="*/ 162 w 176"/>
                <a:gd name="T3" fmla="*/ 46 h 172"/>
                <a:gd name="T4" fmla="*/ 152 w 176"/>
                <a:gd name="T5" fmla="*/ 38 h 172"/>
                <a:gd name="T6" fmla="*/ 142 w 176"/>
                <a:gd name="T7" fmla="*/ 34 h 172"/>
                <a:gd name="T8" fmla="*/ 134 w 176"/>
                <a:gd name="T9" fmla="*/ 26 h 172"/>
                <a:gd name="T10" fmla="*/ 126 w 176"/>
                <a:gd name="T11" fmla="*/ 22 h 172"/>
                <a:gd name="T12" fmla="*/ 110 w 176"/>
                <a:gd name="T13" fmla="*/ 26 h 172"/>
                <a:gd name="T14" fmla="*/ 100 w 176"/>
                <a:gd name="T15" fmla="*/ 30 h 172"/>
                <a:gd name="T16" fmla="*/ 84 w 176"/>
                <a:gd name="T17" fmla="*/ 32 h 172"/>
                <a:gd name="T18" fmla="*/ 72 w 176"/>
                <a:gd name="T19" fmla="*/ 30 h 172"/>
                <a:gd name="T20" fmla="*/ 62 w 176"/>
                <a:gd name="T21" fmla="*/ 22 h 172"/>
                <a:gd name="T22" fmla="*/ 54 w 176"/>
                <a:gd name="T23" fmla="*/ 14 h 172"/>
                <a:gd name="T24" fmla="*/ 48 w 176"/>
                <a:gd name="T25" fmla="*/ 6 h 172"/>
                <a:gd name="T26" fmla="*/ 42 w 176"/>
                <a:gd name="T27" fmla="*/ 4 h 172"/>
                <a:gd name="T28" fmla="*/ 42 w 176"/>
                <a:gd name="T29" fmla="*/ 0 h 172"/>
                <a:gd name="T30" fmla="*/ 40 w 176"/>
                <a:gd name="T31" fmla="*/ 2 h 172"/>
                <a:gd name="T32" fmla="*/ 40 w 176"/>
                <a:gd name="T33" fmla="*/ 6 h 172"/>
                <a:gd name="T34" fmla="*/ 38 w 176"/>
                <a:gd name="T35" fmla="*/ 8 h 172"/>
                <a:gd name="T36" fmla="*/ 36 w 176"/>
                <a:gd name="T37" fmla="*/ 12 h 172"/>
                <a:gd name="T38" fmla="*/ 36 w 176"/>
                <a:gd name="T39" fmla="*/ 16 h 172"/>
                <a:gd name="T40" fmla="*/ 36 w 176"/>
                <a:gd name="T41" fmla="*/ 20 h 172"/>
                <a:gd name="T42" fmla="*/ 32 w 176"/>
                <a:gd name="T43" fmla="*/ 18 h 172"/>
                <a:gd name="T44" fmla="*/ 32 w 176"/>
                <a:gd name="T45" fmla="*/ 14 h 172"/>
                <a:gd name="T46" fmla="*/ 34 w 176"/>
                <a:gd name="T47" fmla="*/ 10 h 172"/>
                <a:gd name="T48" fmla="*/ 32 w 176"/>
                <a:gd name="T49" fmla="*/ 6 h 172"/>
                <a:gd name="T50" fmla="*/ 24 w 176"/>
                <a:gd name="T51" fmla="*/ 10 h 172"/>
                <a:gd name="T52" fmla="*/ 18 w 176"/>
                <a:gd name="T53" fmla="*/ 16 h 172"/>
                <a:gd name="T54" fmla="*/ 10 w 176"/>
                <a:gd name="T55" fmla="*/ 20 h 172"/>
                <a:gd name="T56" fmla="*/ 0 w 176"/>
                <a:gd name="T57" fmla="*/ 30 h 172"/>
                <a:gd name="T58" fmla="*/ 0 w 176"/>
                <a:gd name="T59" fmla="*/ 36 h 172"/>
                <a:gd name="T60" fmla="*/ 2 w 176"/>
                <a:gd name="T61" fmla="*/ 48 h 172"/>
                <a:gd name="T62" fmla="*/ 4 w 176"/>
                <a:gd name="T63" fmla="*/ 54 h 172"/>
                <a:gd name="T64" fmla="*/ 2 w 176"/>
                <a:gd name="T65" fmla="*/ 62 h 172"/>
                <a:gd name="T66" fmla="*/ 0 w 176"/>
                <a:gd name="T67" fmla="*/ 72 h 172"/>
                <a:gd name="T68" fmla="*/ 6 w 176"/>
                <a:gd name="T69" fmla="*/ 84 h 172"/>
                <a:gd name="T70" fmla="*/ 48 w 176"/>
                <a:gd name="T71" fmla="*/ 98 h 172"/>
                <a:gd name="T72" fmla="*/ 56 w 176"/>
                <a:gd name="T73" fmla="*/ 98 h 172"/>
                <a:gd name="T74" fmla="*/ 62 w 176"/>
                <a:gd name="T75" fmla="*/ 96 h 172"/>
                <a:gd name="T76" fmla="*/ 66 w 176"/>
                <a:gd name="T77" fmla="*/ 96 h 172"/>
                <a:gd name="T78" fmla="*/ 66 w 176"/>
                <a:gd name="T79" fmla="*/ 102 h 172"/>
                <a:gd name="T80" fmla="*/ 60 w 176"/>
                <a:gd name="T81" fmla="*/ 108 h 172"/>
                <a:gd name="T82" fmla="*/ 60 w 176"/>
                <a:gd name="T83" fmla="*/ 122 h 172"/>
                <a:gd name="T84" fmla="*/ 60 w 176"/>
                <a:gd name="T85" fmla="*/ 140 h 172"/>
                <a:gd name="T86" fmla="*/ 64 w 176"/>
                <a:gd name="T87" fmla="*/ 148 h 172"/>
                <a:gd name="T88" fmla="*/ 68 w 176"/>
                <a:gd name="T89" fmla="*/ 164 h 172"/>
                <a:gd name="T90" fmla="*/ 116 w 176"/>
                <a:gd name="T91" fmla="*/ 152 h 172"/>
                <a:gd name="T92" fmla="*/ 122 w 176"/>
                <a:gd name="T93" fmla="*/ 140 h 172"/>
                <a:gd name="T94" fmla="*/ 116 w 176"/>
                <a:gd name="T95" fmla="*/ 140 h 172"/>
                <a:gd name="T96" fmla="*/ 112 w 176"/>
                <a:gd name="T97" fmla="*/ 136 h 172"/>
                <a:gd name="T98" fmla="*/ 108 w 176"/>
                <a:gd name="T99" fmla="*/ 126 h 172"/>
                <a:gd name="T100" fmla="*/ 104 w 176"/>
                <a:gd name="T101" fmla="*/ 124 h 172"/>
                <a:gd name="T102" fmla="*/ 106 w 176"/>
                <a:gd name="T103" fmla="*/ 118 h 172"/>
                <a:gd name="T104" fmla="*/ 126 w 176"/>
                <a:gd name="T105" fmla="*/ 124 h 172"/>
                <a:gd name="T106" fmla="*/ 144 w 176"/>
                <a:gd name="T107" fmla="*/ 124 h 172"/>
                <a:gd name="T108" fmla="*/ 156 w 176"/>
                <a:gd name="T109" fmla="*/ 122 h 172"/>
                <a:gd name="T110" fmla="*/ 162 w 176"/>
                <a:gd name="T111" fmla="*/ 120 h 172"/>
                <a:gd name="T112" fmla="*/ 156 w 176"/>
                <a:gd name="T113" fmla="*/ 100 h 172"/>
                <a:gd name="T114" fmla="*/ 154 w 176"/>
                <a:gd name="T115" fmla="*/ 90 h 172"/>
                <a:gd name="T116" fmla="*/ 166 w 176"/>
                <a:gd name="T117" fmla="*/ 76 h 172"/>
                <a:gd name="T118" fmla="*/ 168 w 176"/>
                <a:gd name="T119" fmla="*/ 62 h 172"/>
                <a:gd name="T120" fmla="*/ 176 w 176"/>
                <a:gd name="T121" fmla="*/ 58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2">
                  <a:moveTo>
                    <a:pt x="176" y="58"/>
                  </a:moveTo>
                  <a:lnTo>
                    <a:pt x="170" y="54"/>
                  </a:lnTo>
                  <a:lnTo>
                    <a:pt x="166" y="50"/>
                  </a:lnTo>
                  <a:lnTo>
                    <a:pt x="166" y="50"/>
                  </a:lnTo>
                  <a:lnTo>
                    <a:pt x="164" y="48"/>
                  </a:lnTo>
                  <a:lnTo>
                    <a:pt x="162" y="46"/>
                  </a:lnTo>
                  <a:lnTo>
                    <a:pt x="160" y="44"/>
                  </a:lnTo>
                  <a:lnTo>
                    <a:pt x="156" y="40"/>
                  </a:lnTo>
                  <a:lnTo>
                    <a:pt x="152" y="38"/>
                  </a:lnTo>
                  <a:lnTo>
                    <a:pt x="146" y="36"/>
                  </a:lnTo>
                  <a:lnTo>
                    <a:pt x="144" y="34"/>
                  </a:lnTo>
                  <a:lnTo>
                    <a:pt x="142" y="34"/>
                  </a:lnTo>
                  <a:lnTo>
                    <a:pt x="138" y="32"/>
                  </a:lnTo>
                  <a:lnTo>
                    <a:pt x="136" y="28"/>
                  </a:lnTo>
                  <a:lnTo>
                    <a:pt x="134" y="26"/>
                  </a:lnTo>
                  <a:lnTo>
                    <a:pt x="132" y="24"/>
                  </a:lnTo>
                  <a:lnTo>
                    <a:pt x="132" y="24"/>
                  </a:lnTo>
                  <a:lnTo>
                    <a:pt x="126" y="22"/>
                  </a:lnTo>
                  <a:lnTo>
                    <a:pt x="120" y="24"/>
                  </a:lnTo>
                  <a:lnTo>
                    <a:pt x="116" y="24"/>
                  </a:lnTo>
                  <a:lnTo>
                    <a:pt x="110" y="26"/>
                  </a:lnTo>
                  <a:lnTo>
                    <a:pt x="108" y="26"/>
                  </a:lnTo>
                  <a:lnTo>
                    <a:pt x="106" y="28"/>
                  </a:lnTo>
                  <a:lnTo>
                    <a:pt x="100" y="30"/>
                  </a:lnTo>
                  <a:lnTo>
                    <a:pt x="94" y="32"/>
                  </a:lnTo>
                  <a:lnTo>
                    <a:pt x="88" y="32"/>
                  </a:lnTo>
                  <a:lnTo>
                    <a:pt x="84" y="32"/>
                  </a:lnTo>
                  <a:lnTo>
                    <a:pt x="80" y="32"/>
                  </a:lnTo>
                  <a:lnTo>
                    <a:pt x="78" y="32"/>
                  </a:lnTo>
                  <a:lnTo>
                    <a:pt x="72" y="30"/>
                  </a:lnTo>
                  <a:lnTo>
                    <a:pt x="68" y="28"/>
                  </a:lnTo>
                  <a:lnTo>
                    <a:pt x="64" y="24"/>
                  </a:lnTo>
                  <a:lnTo>
                    <a:pt x="62" y="22"/>
                  </a:lnTo>
                  <a:lnTo>
                    <a:pt x="62" y="22"/>
                  </a:lnTo>
                  <a:lnTo>
                    <a:pt x="56" y="18"/>
                  </a:lnTo>
                  <a:lnTo>
                    <a:pt x="54" y="14"/>
                  </a:lnTo>
                  <a:lnTo>
                    <a:pt x="50" y="10"/>
                  </a:lnTo>
                  <a:lnTo>
                    <a:pt x="50" y="8"/>
                  </a:lnTo>
                  <a:lnTo>
                    <a:pt x="48" y="6"/>
                  </a:lnTo>
                  <a:lnTo>
                    <a:pt x="46" y="4"/>
                  </a:lnTo>
                  <a:lnTo>
                    <a:pt x="44" y="4"/>
                  </a:lnTo>
                  <a:lnTo>
                    <a:pt x="42" y="4"/>
                  </a:lnTo>
                  <a:lnTo>
                    <a:pt x="42" y="2"/>
                  </a:lnTo>
                  <a:lnTo>
                    <a:pt x="42" y="2"/>
                  </a:lnTo>
                  <a:lnTo>
                    <a:pt x="42" y="0"/>
                  </a:lnTo>
                  <a:lnTo>
                    <a:pt x="42" y="0"/>
                  </a:lnTo>
                  <a:lnTo>
                    <a:pt x="40" y="0"/>
                  </a:lnTo>
                  <a:lnTo>
                    <a:pt x="40" y="2"/>
                  </a:lnTo>
                  <a:lnTo>
                    <a:pt x="42" y="4"/>
                  </a:lnTo>
                  <a:lnTo>
                    <a:pt x="40" y="4"/>
                  </a:lnTo>
                  <a:lnTo>
                    <a:pt x="40" y="6"/>
                  </a:lnTo>
                  <a:lnTo>
                    <a:pt x="40" y="8"/>
                  </a:lnTo>
                  <a:lnTo>
                    <a:pt x="38" y="8"/>
                  </a:lnTo>
                  <a:lnTo>
                    <a:pt x="38" y="8"/>
                  </a:lnTo>
                  <a:lnTo>
                    <a:pt x="38" y="10"/>
                  </a:lnTo>
                  <a:lnTo>
                    <a:pt x="36" y="12"/>
                  </a:lnTo>
                  <a:lnTo>
                    <a:pt x="36" y="12"/>
                  </a:lnTo>
                  <a:lnTo>
                    <a:pt x="36" y="12"/>
                  </a:lnTo>
                  <a:lnTo>
                    <a:pt x="36" y="14"/>
                  </a:lnTo>
                  <a:lnTo>
                    <a:pt x="36" y="16"/>
                  </a:lnTo>
                  <a:lnTo>
                    <a:pt x="36" y="16"/>
                  </a:lnTo>
                  <a:lnTo>
                    <a:pt x="36" y="18"/>
                  </a:lnTo>
                  <a:lnTo>
                    <a:pt x="36" y="20"/>
                  </a:lnTo>
                  <a:lnTo>
                    <a:pt x="34" y="20"/>
                  </a:lnTo>
                  <a:lnTo>
                    <a:pt x="34" y="20"/>
                  </a:lnTo>
                  <a:lnTo>
                    <a:pt x="32" y="18"/>
                  </a:lnTo>
                  <a:lnTo>
                    <a:pt x="32" y="16"/>
                  </a:lnTo>
                  <a:lnTo>
                    <a:pt x="32" y="16"/>
                  </a:lnTo>
                  <a:lnTo>
                    <a:pt x="32" y="14"/>
                  </a:lnTo>
                  <a:lnTo>
                    <a:pt x="34" y="14"/>
                  </a:lnTo>
                  <a:lnTo>
                    <a:pt x="34" y="12"/>
                  </a:lnTo>
                  <a:lnTo>
                    <a:pt x="34" y="10"/>
                  </a:lnTo>
                  <a:lnTo>
                    <a:pt x="32" y="8"/>
                  </a:lnTo>
                  <a:lnTo>
                    <a:pt x="32" y="6"/>
                  </a:lnTo>
                  <a:lnTo>
                    <a:pt x="32" y="6"/>
                  </a:lnTo>
                  <a:lnTo>
                    <a:pt x="32" y="4"/>
                  </a:lnTo>
                  <a:lnTo>
                    <a:pt x="28" y="6"/>
                  </a:lnTo>
                  <a:lnTo>
                    <a:pt x="24" y="10"/>
                  </a:lnTo>
                  <a:lnTo>
                    <a:pt x="22" y="14"/>
                  </a:lnTo>
                  <a:lnTo>
                    <a:pt x="20" y="16"/>
                  </a:lnTo>
                  <a:lnTo>
                    <a:pt x="18" y="16"/>
                  </a:lnTo>
                  <a:lnTo>
                    <a:pt x="18" y="18"/>
                  </a:lnTo>
                  <a:lnTo>
                    <a:pt x="14" y="18"/>
                  </a:lnTo>
                  <a:lnTo>
                    <a:pt x="10" y="20"/>
                  </a:lnTo>
                  <a:lnTo>
                    <a:pt x="6" y="24"/>
                  </a:lnTo>
                  <a:lnTo>
                    <a:pt x="2" y="26"/>
                  </a:lnTo>
                  <a:lnTo>
                    <a:pt x="0" y="30"/>
                  </a:lnTo>
                  <a:lnTo>
                    <a:pt x="0" y="30"/>
                  </a:lnTo>
                  <a:lnTo>
                    <a:pt x="0" y="32"/>
                  </a:lnTo>
                  <a:lnTo>
                    <a:pt x="0" y="36"/>
                  </a:lnTo>
                  <a:lnTo>
                    <a:pt x="0" y="42"/>
                  </a:lnTo>
                  <a:lnTo>
                    <a:pt x="0" y="46"/>
                  </a:lnTo>
                  <a:lnTo>
                    <a:pt x="2" y="48"/>
                  </a:lnTo>
                  <a:lnTo>
                    <a:pt x="2" y="48"/>
                  </a:lnTo>
                  <a:lnTo>
                    <a:pt x="2" y="50"/>
                  </a:lnTo>
                  <a:lnTo>
                    <a:pt x="4" y="54"/>
                  </a:lnTo>
                  <a:lnTo>
                    <a:pt x="4" y="58"/>
                  </a:lnTo>
                  <a:lnTo>
                    <a:pt x="2" y="60"/>
                  </a:lnTo>
                  <a:lnTo>
                    <a:pt x="2" y="62"/>
                  </a:lnTo>
                  <a:lnTo>
                    <a:pt x="2" y="64"/>
                  </a:lnTo>
                  <a:lnTo>
                    <a:pt x="0" y="68"/>
                  </a:lnTo>
                  <a:lnTo>
                    <a:pt x="0" y="72"/>
                  </a:lnTo>
                  <a:lnTo>
                    <a:pt x="2" y="76"/>
                  </a:lnTo>
                  <a:lnTo>
                    <a:pt x="2" y="80"/>
                  </a:lnTo>
                  <a:lnTo>
                    <a:pt x="6" y="84"/>
                  </a:lnTo>
                  <a:lnTo>
                    <a:pt x="12" y="86"/>
                  </a:lnTo>
                  <a:lnTo>
                    <a:pt x="44" y="90"/>
                  </a:lnTo>
                  <a:lnTo>
                    <a:pt x="48" y="98"/>
                  </a:lnTo>
                  <a:lnTo>
                    <a:pt x="48" y="98"/>
                  </a:lnTo>
                  <a:lnTo>
                    <a:pt x="52" y="98"/>
                  </a:lnTo>
                  <a:lnTo>
                    <a:pt x="56" y="98"/>
                  </a:lnTo>
                  <a:lnTo>
                    <a:pt x="60" y="98"/>
                  </a:lnTo>
                  <a:lnTo>
                    <a:pt x="60" y="98"/>
                  </a:lnTo>
                  <a:lnTo>
                    <a:pt x="62" y="96"/>
                  </a:lnTo>
                  <a:lnTo>
                    <a:pt x="62" y="96"/>
                  </a:lnTo>
                  <a:lnTo>
                    <a:pt x="64" y="96"/>
                  </a:lnTo>
                  <a:lnTo>
                    <a:pt x="66" y="96"/>
                  </a:lnTo>
                  <a:lnTo>
                    <a:pt x="66" y="98"/>
                  </a:lnTo>
                  <a:lnTo>
                    <a:pt x="66" y="102"/>
                  </a:lnTo>
                  <a:lnTo>
                    <a:pt x="66" y="102"/>
                  </a:lnTo>
                  <a:lnTo>
                    <a:pt x="64" y="104"/>
                  </a:lnTo>
                  <a:lnTo>
                    <a:pt x="62" y="106"/>
                  </a:lnTo>
                  <a:lnTo>
                    <a:pt x="60" y="108"/>
                  </a:lnTo>
                  <a:lnTo>
                    <a:pt x="60" y="112"/>
                  </a:lnTo>
                  <a:lnTo>
                    <a:pt x="58" y="116"/>
                  </a:lnTo>
                  <a:lnTo>
                    <a:pt x="60" y="122"/>
                  </a:lnTo>
                  <a:lnTo>
                    <a:pt x="62" y="128"/>
                  </a:lnTo>
                  <a:lnTo>
                    <a:pt x="68" y="132"/>
                  </a:lnTo>
                  <a:lnTo>
                    <a:pt x="60" y="140"/>
                  </a:lnTo>
                  <a:lnTo>
                    <a:pt x="62" y="140"/>
                  </a:lnTo>
                  <a:lnTo>
                    <a:pt x="62" y="144"/>
                  </a:lnTo>
                  <a:lnTo>
                    <a:pt x="64" y="148"/>
                  </a:lnTo>
                  <a:lnTo>
                    <a:pt x="66" y="154"/>
                  </a:lnTo>
                  <a:lnTo>
                    <a:pt x="68" y="160"/>
                  </a:lnTo>
                  <a:lnTo>
                    <a:pt x="68" y="164"/>
                  </a:lnTo>
                  <a:lnTo>
                    <a:pt x="80" y="166"/>
                  </a:lnTo>
                  <a:lnTo>
                    <a:pt x="98" y="172"/>
                  </a:lnTo>
                  <a:lnTo>
                    <a:pt x="116" y="152"/>
                  </a:lnTo>
                  <a:lnTo>
                    <a:pt x="124" y="148"/>
                  </a:lnTo>
                  <a:lnTo>
                    <a:pt x="124" y="140"/>
                  </a:lnTo>
                  <a:lnTo>
                    <a:pt x="122" y="140"/>
                  </a:lnTo>
                  <a:lnTo>
                    <a:pt x="122" y="140"/>
                  </a:lnTo>
                  <a:lnTo>
                    <a:pt x="118" y="140"/>
                  </a:lnTo>
                  <a:lnTo>
                    <a:pt x="116" y="140"/>
                  </a:lnTo>
                  <a:lnTo>
                    <a:pt x="114" y="140"/>
                  </a:lnTo>
                  <a:lnTo>
                    <a:pt x="112" y="138"/>
                  </a:lnTo>
                  <a:lnTo>
                    <a:pt x="112" y="136"/>
                  </a:lnTo>
                  <a:lnTo>
                    <a:pt x="112" y="130"/>
                  </a:lnTo>
                  <a:lnTo>
                    <a:pt x="110" y="128"/>
                  </a:lnTo>
                  <a:lnTo>
                    <a:pt x="108" y="126"/>
                  </a:lnTo>
                  <a:lnTo>
                    <a:pt x="106" y="124"/>
                  </a:lnTo>
                  <a:lnTo>
                    <a:pt x="104" y="124"/>
                  </a:lnTo>
                  <a:lnTo>
                    <a:pt x="104" y="124"/>
                  </a:lnTo>
                  <a:lnTo>
                    <a:pt x="104" y="122"/>
                  </a:lnTo>
                  <a:lnTo>
                    <a:pt x="104" y="118"/>
                  </a:lnTo>
                  <a:lnTo>
                    <a:pt x="106" y="118"/>
                  </a:lnTo>
                  <a:lnTo>
                    <a:pt x="108" y="120"/>
                  </a:lnTo>
                  <a:lnTo>
                    <a:pt x="114" y="122"/>
                  </a:lnTo>
                  <a:lnTo>
                    <a:pt x="126" y="124"/>
                  </a:lnTo>
                  <a:lnTo>
                    <a:pt x="128" y="130"/>
                  </a:lnTo>
                  <a:lnTo>
                    <a:pt x="144" y="128"/>
                  </a:lnTo>
                  <a:lnTo>
                    <a:pt x="144" y="124"/>
                  </a:lnTo>
                  <a:lnTo>
                    <a:pt x="152" y="120"/>
                  </a:lnTo>
                  <a:lnTo>
                    <a:pt x="154" y="120"/>
                  </a:lnTo>
                  <a:lnTo>
                    <a:pt x="156" y="122"/>
                  </a:lnTo>
                  <a:lnTo>
                    <a:pt x="158" y="122"/>
                  </a:lnTo>
                  <a:lnTo>
                    <a:pt x="160" y="120"/>
                  </a:lnTo>
                  <a:lnTo>
                    <a:pt x="162" y="120"/>
                  </a:lnTo>
                  <a:lnTo>
                    <a:pt x="164" y="118"/>
                  </a:lnTo>
                  <a:lnTo>
                    <a:pt x="164" y="116"/>
                  </a:lnTo>
                  <a:lnTo>
                    <a:pt x="156" y="100"/>
                  </a:lnTo>
                  <a:lnTo>
                    <a:pt x="156" y="98"/>
                  </a:lnTo>
                  <a:lnTo>
                    <a:pt x="154" y="96"/>
                  </a:lnTo>
                  <a:lnTo>
                    <a:pt x="154" y="90"/>
                  </a:lnTo>
                  <a:lnTo>
                    <a:pt x="154" y="84"/>
                  </a:lnTo>
                  <a:lnTo>
                    <a:pt x="156" y="78"/>
                  </a:lnTo>
                  <a:lnTo>
                    <a:pt x="166" y="76"/>
                  </a:lnTo>
                  <a:lnTo>
                    <a:pt x="164" y="64"/>
                  </a:lnTo>
                  <a:lnTo>
                    <a:pt x="164" y="64"/>
                  </a:lnTo>
                  <a:lnTo>
                    <a:pt x="168" y="62"/>
                  </a:lnTo>
                  <a:lnTo>
                    <a:pt x="170" y="62"/>
                  </a:lnTo>
                  <a:lnTo>
                    <a:pt x="174" y="60"/>
                  </a:lnTo>
                  <a:lnTo>
                    <a:pt x="176" y="58"/>
                  </a:lnTo>
                  <a:lnTo>
                    <a:pt x="176" y="58"/>
                  </a:lnTo>
                </a:path>
              </a:pathLst>
            </a:custGeom>
            <a:grpFill/>
            <a:ln w="6350">
              <a:solidFill>
                <a:schemeClr val="bg1"/>
              </a:solidFill>
              <a:prstDash val="solid"/>
              <a:round/>
              <a:headEnd/>
              <a:tailEnd/>
            </a:ln>
          </p:spPr>
          <p:txBody>
            <a:bodyPr/>
            <a:lstStyle/>
            <a:p>
              <a:endParaRPr lang="ru-RU"/>
            </a:p>
          </p:txBody>
        </p:sp>
        <p:sp>
          <p:nvSpPr>
            <p:cNvPr id="139" name="Freeform 326">
              <a:extLst>
                <a:ext uri="{FF2B5EF4-FFF2-40B4-BE49-F238E27FC236}">
                  <a16:creationId xmlns:a16="http://schemas.microsoft.com/office/drawing/2014/main" id="{4459BD37-BFB9-4F8B-AE7A-B98CF1918CA1}"/>
                </a:ext>
              </a:extLst>
            </p:cNvPr>
            <p:cNvSpPr>
              <a:spLocks/>
            </p:cNvSpPr>
            <p:nvPr/>
          </p:nvSpPr>
          <p:spPr bwMode="gray">
            <a:xfrm>
              <a:off x="4679" y="2996"/>
              <a:ext cx="52" cy="86"/>
            </a:xfrm>
            <a:custGeom>
              <a:avLst/>
              <a:gdLst>
                <a:gd name="T0" fmla="*/ 52 w 52"/>
                <a:gd name="T1" fmla="*/ 28 h 86"/>
                <a:gd name="T2" fmla="*/ 52 w 52"/>
                <a:gd name="T3" fmla="*/ 28 h 86"/>
                <a:gd name="T4" fmla="*/ 48 w 52"/>
                <a:gd name="T5" fmla="*/ 26 h 86"/>
                <a:gd name="T6" fmla="*/ 46 w 52"/>
                <a:gd name="T7" fmla="*/ 22 h 86"/>
                <a:gd name="T8" fmla="*/ 40 w 52"/>
                <a:gd name="T9" fmla="*/ 16 h 86"/>
                <a:gd name="T10" fmla="*/ 34 w 52"/>
                <a:gd name="T11" fmla="*/ 12 h 86"/>
                <a:gd name="T12" fmla="*/ 28 w 52"/>
                <a:gd name="T13" fmla="*/ 6 h 86"/>
                <a:gd name="T14" fmla="*/ 22 w 52"/>
                <a:gd name="T15" fmla="*/ 0 h 86"/>
                <a:gd name="T16" fmla="*/ 22 w 52"/>
                <a:gd name="T17" fmla="*/ 0 h 86"/>
                <a:gd name="T18" fmla="*/ 20 w 52"/>
                <a:gd name="T19" fmla="*/ 2 h 86"/>
                <a:gd name="T20" fmla="*/ 16 w 52"/>
                <a:gd name="T21" fmla="*/ 4 h 86"/>
                <a:gd name="T22" fmla="*/ 14 w 52"/>
                <a:gd name="T23" fmla="*/ 4 h 86"/>
                <a:gd name="T24" fmla="*/ 10 w 52"/>
                <a:gd name="T25" fmla="*/ 6 h 86"/>
                <a:gd name="T26" fmla="*/ 10 w 52"/>
                <a:gd name="T27" fmla="*/ 6 h 86"/>
                <a:gd name="T28" fmla="*/ 12 w 52"/>
                <a:gd name="T29" fmla="*/ 18 h 86"/>
                <a:gd name="T30" fmla="*/ 2 w 52"/>
                <a:gd name="T31" fmla="*/ 20 h 86"/>
                <a:gd name="T32" fmla="*/ 0 w 52"/>
                <a:gd name="T33" fmla="*/ 26 h 86"/>
                <a:gd name="T34" fmla="*/ 0 w 52"/>
                <a:gd name="T35" fmla="*/ 32 h 86"/>
                <a:gd name="T36" fmla="*/ 0 w 52"/>
                <a:gd name="T37" fmla="*/ 38 h 86"/>
                <a:gd name="T38" fmla="*/ 2 w 52"/>
                <a:gd name="T39" fmla="*/ 40 h 86"/>
                <a:gd name="T40" fmla="*/ 2 w 52"/>
                <a:gd name="T41" fmla="*/ 42 h 86"/>
                <a:gd name="T42" fmla="*/ 10 w 52"/>
                <a:gd name="T43" fmla="*/ 58 h 86"/>
                <a:gd name="T44" fmla="*/ 14 w 52"/>
                <a:gd name="T45" fmla="*/ 58 h 86"/>
                <a:gd name="T46" fmla="*/ 16 w 52"/>
                <a:gd name="T47" fmla="*/ 60 h 86"/>
                <a:gd name="T48" fmla="*/ 16 w 52"/>
                <a:gd name="T49" fmla="*/ 62 h 86"/>
                <a:gd name="T50" fmla="*/ 18 w 52"/>
                <a:gd name="T51" fmla="*/ 66 h 86"/>
                <a:gd name="T52" fmla="*/ 18 w 52"/>
                <a:gd name="T53" fmla="*/ 70 h 86"/>
                <a:gd name="T54" fmla="*/ 18 w 52"/>
                <a:gd name="T55" fmla="*/ 72 h 86"/>
                <a:gd name="T56" fmla="*/ 16 w 52"/>
                <a:gd name="T57" fmla="*/ 74 h 86"/>
                <a:gd name="T58" fmla="*/ 16 w 52"/>
                <a:gd name="T59" fmla="*/ 78 h 86"/>
                <a:gd name="T60" fmla="*/ 16 w 52"/>
                <a:gd name="T61" fmla="*/ 80 h 86"/>
                <a:gd name="T62" fmla="*/ 16 w 52"/>
                <a:gd name="T63" fmla="*/ 84 h 86"/>
                <a:gd name="T64" fmla="*/ 18 w 52"/>
                <a:gd name="T65" fmla="*/ 86 h 86"/>
                <a:gd name="T66" fmla="*/ 24 w 52"/>
                <a:gd name="T67" fmla="*/ 84 h 86"/>
                <a:gd name="T68" fmla="*/ 26 w 52"/>
                <a:gd name="T69" fmla="*/ 84 h 86"/>
                <a:gd name="T70" fmla="*/ 36 w 52"/>
                <a:gd name="T71" fmla="*/ 82 h 86"/>
                <a:gd name="T72" fmla="*/ 40 w 52"/>
                <a:gd name="T73" fmla="*/ 82 h 86"/>
                <a:gd name="T74" fmla="*/ 46 w 52"/>
                <a:gd name="T75" fmla="*/ 82 h 86"/>
                <a:gd name="T76" fmla="*/ 46 w 52"/>
                <a:gd name="T77" fmla="*/ 82 h 86"/>
                <a:gd name="T78" fmla="*/ 44 w 52"/>
                <a:gd name="T79" fmla="*/ 80 h 86"/>
                <a:gd name="T80" fmla="*/ 42 w 52"/>
                <a:gd name="T81" fmla="*/ 78 h 86"/>
                <a:gd name="T82" fmla="*/ 42 w 52"/>
                <a:gd name="T83" fmla="*/ 74 h 86"/>
                <a:gd name="T84" fmla="*/ 40 w 52"/>
                <a:gd name="T85" fmla="*/ 64 h 86"/>
                <a:gd name="T86" fmla="*/ 36 w 52"/>
                <a:gd name="T87" fmla="*/ 62 h 86"/>
                <a:gd name="T88" fmla="*/ 36 w 52"/>
                <a:gd name="T89" fmla="*/ 62 h 86"/>
                <a:gd name="T90" fmla="*/ 34 w 52"/>
                <a:gd name="T91" fmla="*/ 58 h 86"/>
                <a:gd name="T92" fmla="*/ 32 w 52"/>
                <a:gd name="T93" fmla="*/ 54 h 86"/>
                <a:gd name="T94" fmla="*/ 32 w 52"/>
                <a:gd name="T95" fmla="*/ 50 h 86"/>
                <a:gd name="T96" fmla="*/ 32 w 52"/>
                <a:gd name="T97" fmla="*/ 44 h 86"/>
                <a:gd name="T98" fmla="*/ 34 w 52"/>
                <a:gd name="T99" fmla="*/ 40 h 86"/>
                <a:gd name="T100" fmla="*/ 38 w 52"/>
                <a:gd name="T101" fmla="*/ 40 h 86"/>
                <a:gd name="T102" fmla="*/ 40 w 52"/>
                <a:gd name="T103" fmla="*/ 40 h 86"/>
                <a:gd name="T104" fmla="*/ 42 w 52"/>
                <a:gd name="T105" fmla="*/ 42 h 86"/>
                <a:gd name="T106" fmla="*/ 44 w 52"/>
                <a:gd name="T107" fmla="*/ 42 h 86"/>
                <a:gd name="T108" fmla="*/ 44 w 52"/>
                <a:gd name="T109" fmla="*/ 40 h 86"/>
                <a:gd name="T110" fmla="*/ 46 w 52"/>
                <a:gd name="T111" fmla="*/ 38 h 86"/>
                <a:gd name="T112" fmla="*/ 46 w 52"/>
                <a:gd name="T113" fmla="*/ 38 h 86"/>
                <a:gd name="T114" fmla="*/ 46 w 52"/>
                <a:gd name="T115" fmla="*/ 36 h 86"/>
                <a:gd name="T116" fmla="*/ 48 w 52"/>
                <a:gd name="T117" fmla="*/ 34 h 86"/>
                <a:gd name="T118" fmla="*/ 48 w 52"/>
                <a:gd name="T119" fmla="*/ 32 h 86"/>
                <a:gd name="T120" fmla="*/ 52 w 52"/>
                <a:gd name="T121" fmla="*/ 2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 h="86">
                  <a:moveTo>
                    <a:pt x="52" y="28"/>
                  </a:moveTo>
                  <a:lnTo>
                    <a:pt x="52" y="28"/>
                  </a:lnTo>
                  <a:lnTo>
                    <a:pt x="48" y="26"/>
                  </a:lnTo>
                  <a:lnTo>
                    <a:pt x="46" y="22"/>
                  </a:lnTo>
                  <a:lnTo>
                    <a:pt x="40" y="16"/>
                  </a:lnTo>
                  <a:lnTo>
                    <a:pt x="34" y="12"/>
                  </a:lnTo>
                  <a:lnTo>
                    <a:pt x="28" y="6"/>
                  </a:lnTo>
                  <a:lnTo>
                    <a:pt x="22" y="0"/>
                  </a:lnTo>
                  <a:lnTo>
                    <a:pt x="22" y="0"/>
                  </a:lnTo>
                  <a:lnTo>
                    <a:pt x="20" y="2"/>
                  </a:lnTo>
                  <a:lnTo>
                    <a:pt x="16" y="4"/>
                  </a:lnTo>
                  <a:lnTo>
                    <a:pt x="14" y="4"/>
                  </a:lnTo>
                  <a:lnTo>
                    <a:pt x="10" y="6"/>
                  </a:lnTo>
                  <a:lnTo>
                    <a:pt x="10" y="6"/>
                  </a:lnTo>
                  <a:lnTo>
                    <a:pt x="12" y="18"/>
                  </a:lnTo>
                  <a:lnTo>
                    <a:pt x="2" y="20"/>
                  </a:lnTo>
                  <a:lnTo>
                    <a:pt x="0" y="26"/>
                  </a:lnTo>
                  <a:lnTo>
                    <a:pt x="0" y="32"/>
                  </a:lnTo>
                  <a:lnTo>
                    <a:pt x="0" y="38"/>
                  </a:lnTo>
                  <a:lnTo>
                    <a:pt x="2" y="40"/>
                  </a:lnTo>
                  <a:lnTo>
                    <a:pt x="2" y="42"/>
                  </a:lnTo>
                  <a:lnTo>
                    <a:pt x="10" y="58"/>
                  </a:lnTo>
                  <a:lnTo>
                    <a:pt x="14" y="58"/>
                  </a:lnTo>
                  <a:lnTo>
                    <a:pt x="16" y="60"/>
                  </a:lnTo>
                  <a:lnTo>
                    <a:pt x="16" y="62"/>
                  </a:lnTo>
                  <a:lnTo>
                    <a:pt x="18" y="66"/>
                  </a:lnTo>
                  <a:lnTo>
                    <a:pt x="18" y="70"/>
                  </a:lnTo>
                  <a:lnTo>
                    <a:pt x="18" y="72"/>
                  </a:lnTo>
                  <a:lnTo>
                    <a:pt x="16" y="74"/>
                  </a:lnTo>
                  <a:lnTo>
                    <a:pt x="16" y="78"/>
                  </a:lnTo>
                  <a:lnTo>
                    <a:pt x="16" y="80"/>
                  </a:lnTo>
                  <a:lnTo>
                    <a:pt x="16" y="84"/>
                  </a:lnTo>
                  <a:lnTo>
                    <a:pt x="18" y="86"/>
                  </a:lnTo>
                  <a:lnTo>
                    <a:pt x="24" y="84"/>
                  </a:lnTo>
                  <a:lnTo>
                    <a:pt x="26" y="84"/>
                  </a:lnTo>
                  <a:lnTo>
                    <a:pt x="36" y="82"/>
                  </a:lnTo>
                  <a:lnTo>
                    <a:pt x="40" y="82"/>
                  </a:lnTo>
                  <a:lnTo>
                    <a:pt x="46" y="82"/>
                  </a:lnTo>
                  <a:lnTo>
                    <a:pt x="46" y="82"/>
                  </a:lnTo>
                  <a:lnTo>
                    <a:pt x="44" y="80"/>
                  </a:lnTo>
                  <a:lnTo>
                    <a:pt x="42" y="78"/>
                  </a:lnTo>
                  <a:lnTo>
                    <a:pt x="42" y="74"/>
                  </a:lnTo>
                  <a:lnTo>
                    <a:pt x="40" y="64"/>
                  </a:lnTo>
                  <a:lnTo>
                    <a:pt x="36" y="62"/>
                  </a:lnTo>
                  <a:lnTo>
                    <a:pt x="36" y="62"/>
                  </a:lnTo>
                  <a:lnTo>
                    <a:pt x="34" y="58"/>
                  </a:lnTo>
                  <a:lnTo>
                    <a:pt x="32" y="54"/>
                  </a:lnTo>
                  <a:lnTo>
                    <a:pt x="32" y="50"/>
                  </a:lnTo>
                  <a:lnTo>
                    <a:pt x="32" y="44"/>
                  </a:lnTo>
                  <a:lnTo>
                    <a:pt x="34" y="40"/>
                  </a:lnTo>
                  <a:lnTo>
                    <a:pt x="38" y="40"/>
                  </a:lnTo>
                  <a:lnTo>
                    <a:pt x="40" y="40"/>
                  </a:lnTo>
                  <a:lnTo>
                    <a:pt x="42" y="42"/>
                  </a:lnTo>
                  <a:lnTo>
                    <a:pt x="44" y="42"/>
                  </a:lnTo>
                  <a:lnTo>
                    <a:pt x="44" y="40"/>
                  </a:lnTo>
                  <a:lnTo>
                    <a:pt x="46" y="38"/>
                  </a:lnTo>
                  <a:lnTo>
                    <a:pt x="46" y="38"/>
                  </a:lnTo>
                  <a:lnTo>
                    <a:pt x="46" y="36"/>
                  </a:lnTo>
                  <a:lnTo>
                    <a:pt x="48" y="34"/>
                  </a:lnTo>
                  <a:lnTo>
                    <a:pt x="48" y="32"/>
                  </a:lnTo>
                  <a:lnTo>
                    <a:pt x="52" y="28"/>
                  </a:lnTo>
                </a:path>
              </a:pathLst>
            </a:custGeom>
            <a:grpFill/>
            <a:ln w="6350">
              <a:solidFill>
                <a:schemeClr val="bg1"/>
              </a:solidFill>
              <a:prstDash val="solid"/>
              <a:round/>
              <a:headEnd/>
              <a:tailEnd/>
            </a:ln>
          </p:spPr>
          <p:txBody>
            <a:bodyPr/>
            <a:lstStyle/>
            <a:p>
              <a:endParaRPr lang="ru-RU"/>
            </a:p>
          </p:txBody>
        </p:sp>
        <p:sp>
          <p:nvSpPr>
            <p:cNvPr id="140" name="Freeform 327">
              <a:extLst>
                <a:ext uri="{FF2B5EF4-FFF2-40B4-BE49-F238E27FC236}">
                  <a16:creationId xmlns:a16="http://schemas.microsoft.com/office/drawing/2014/main" id="{EA122304-2378-4834-B095-5F96E4FADC10}"/>
                </a:ext>
              </a:extLst>
            </p:cNvPr>
            <p:cNvSpPr>
              <a:spLocks/>
            </p:cNvSpPr>
            <p:nvPr/>
          </p:nvSpPr>
          <p:spPr bwMode="gray">
            <a:xfrm>
              <a:off x="4711" y="3024"/>
              <a:ext cx="46" cy="56"/>
            </a:xfrm>
            <a:custGeom>
              <a:avLst/>
              <a:gdLst>
                <a:gd name="T0" fmla="*/ 20 w 46"/>
                <a:gd name="T1" fmla="*/ 0 h 56"/>
                <a:gd name="T2" fmla="*/ 28 w 46"/>
                <a:gd name="T3" fmla="*/ 4 h 56"/>
                <a:gd name="T4" fmla="*/ 36 w 46"/>
                <a:gd name="T5" fmla="*/ 8 h 56"/>
                <a:gd name="T6" fmla="*/ 46 w 46"/>
                <a:gd name="T7" fmla="*/ 10 h 56"/>
                <a:gd name="T8" fmla="*/ 44 w 46"/>
                <a:gd name="T9" fmla="*/ 16 h 56"/>
                <a:gd name="T10" fmla="*/ 44 w 46"/>
                <a:gd name="T11" fmla="*/ 16 h 56"/>
                <a:gd name="T12" fmla="*/ 42 w 46"/>
                <a:gd name="T13" fmla="*/ 18 h 56"/>
                <a:gd name="T14" fmla="*/ 40 w 46"/>
                <a:gd name="T15" fmla="*/ 20 h 56"/>
                <a:gd name="T16" fmla="*/ 38 w 46"/>
                <a:gd name="T17" fmla="*/ 22 h 56"/>
                <a:gd name="T18" fmla="*/ 38 w 46"/>
                <a:gd name="T19" fmla="*/ 24 h 56"/>
                <a:gd name="T20" fmla="*/ 36 w 46"/>
                <a:gd name="T21" fmla="*/ 26 h 56"/>
                <a:gd name="T22" fmla="*/ 36 w 46"/>
                <a:gd name="T23" fmla="*/ 28 h 56"/>
                <a:gd name="T24" fmla="*/ 38 w 46"/>
                <a:gd name="T25" fmla="*/ 30 h 56"/>
                <a:gd name="T26" fmla="*/ 38 w 46"/>
                <a:gd name="T27" fmla="*/ 30 h 56"/>
                <a:gd name="T28" fmla="*/ 40 w 46"/>
                <a:gd name="T29" fmla="*/ 32 h 56"/>
                <a:gd name="T30" fmla="*/ 42 w 46"/>
                <a:gd name="T31" fmla="*/ 36 h 56"/>
                <a:gd name="T32" fmla="*/ 42 w 46"/>
                <a:gd name="T33" fmla="*/ 38 h 56"/>
                <a:gd name="T34" fmla="*/ 42 w 46"/>
                <a:gd name="T35" fmla="*/ 38 h 56"/>
                <a:gd name="T36" fmla="*/ 40 w 46"/>
                <a:gd name="T37" fmla="*/ 42 h 56"/>
                <a:gd name="T38" fmla="*/ 40 w 46"/>
                <a:gd name="T39" fmla="*/ 44 h 56"/>
                <a:gd name="T40" fmla="*/ 40 w 46"/>
                <a:gd name="T41" fmla="*/ 46 h 56"/>
                <a:gd name="T42" fmla="*/ 40 w 46"/>
                <a:gd name="T43" fmla="*/ 48 h 56"/>
                <a:gd name="T44" fmla="*/ 40 w 46"/>
                <a:gd name="T45" fmla="*/ 50 h 56"/>
                <a:gd name="T46" fmla="*/ 38 w 46"/>
                <a:gd name="T47" fmla="*/ 52 h 56"/>
                <a:gd name="T48" fmla="*/ 36 w 46"/>
                <a:gd name="T49" fmla="*/ 52 h 56"/>
                <a:gd name="T50" fmla="*/ 34 w 46"/>
                <a:gd name="T51" fmla="*/ 52 h 56"/>
                <a:gd name="T52" fmla="*/ 34 w 46"/>
                <a:gd name="T53" fmla="*/ 52 h 56"/>
                <a:gd name="T54" fmla="*/ 32 w 46"/>
                <a:gd name="T55" fmla="*/ 50 h 56"/>
                <a:gd name="T56" fmla="*/ 28 w 46"/>
                <a:gd name="T57" fmla="*/ 50 h 56"/>
                <a:gd name="T58" fmla="*/ 26 w 46"/>
                <a:gd name="T59" fmla="*/ 52 h 56"/>
                <a:gd name="T60" fmla="*/ 24 w 46"/>
                <a:gd name="T61" fmla="*/ 52 h 56"/>
                <a:gd name="T62" fmla="*/ 20 w 46"/>
                <a:gd name="T63" fmla="*/ 50 h 56"/>
                <a:gd name="T64" fmla="*/ 20 w 46"/>
                <a:gd name="T65" fmla="*/ 50 h 56"/>
                <a:gd name="T66" fmla="*/ 18 w 46"/>
                <a:gd name="T67" fmla="*/ 54 h 56"/>
                <a:gd name="T68" fmla="*/ 20 w 46"/>
                <a:gd name="T69" fmla="*/ 56 h 56"/>
                <a:gd name="T70" fmla="*/ 14 w 46"/>
                <a:gd name="T71" fmla="*/ 54 h 56"/>
                <a:gd name="T72" fmla="*/ 14 w 46"/>
                <a:gd name="T73" fmla="*/ 54 h 56"/>
                <a:gd name="T74" fmla="*/ 12 w 46"/>
                <a:gd name="T75" fmla="*/ 52 h 56"/>
                <a:gd name="T76" fmla="*/ 10 w 46"/>
                <a:gd name="T77" fmla="*/ 50 h 56"/>
                <a:gd name="T78" fmla="*/ 10 w 46"/>
                <a:gd name="T79" fmla="*/ 46 h 56"/>
                <a:gd name="T80" fmla="*/ 8 w 46"/>
                <a:gd name="T81" fmla="*/ 36 h 56"/>
                <a:gd name="T82" fmla="*/ 4 w 46"/>
                <a:gd name="T83" fmla="*/ 34 h 56"/>
                <a:gd name="T84" fmla="*/ 4 w 46"/>
                <a:gd name="T85" fmla="*/ 34 h 56"/>
                <a:gd name="T86" fmla="*/ 2 w 46"/>
                <a:gd name="T87" fmla="*/ 30 h 56"/>
                <a:gd name="T88" fmla="*/ 0 w 46"/>
                <a:gd name="T89" fmla="*/ 26 h 56"/>
                <a:gd name="T90" fmla="*/ 0 w 46"/>
                <a:gd name="T91" fmla="*/ 22 h 56"/>
                <a:gd name="T92" fmla="*/ 0 w 46"/>
                <a:gd name="T93" fmla="*/ 16 h 56"/>
                <a:gd name="T94" fmla="*/ 2 w 46"/>
                <a:gd name="T95" fmla="*/ 12 h 56"/>
                <a:gd name="T96" fmla="*/ 6 w 46"/>
                <a:gd name="T97" fmla="*/ 12 h 56"/>
                <a:gd name="T98" fmla="*/ 8 w 46"/>
                <a:gd name="T99" fmla="*/ 12 h 56"/>
                <a:gd name="T100" fmla="*/ 10 w 46"/>
                <a:gd name="T101" fmla="*/ 14 h 56"/>
                <a:gd name="T102" fmla="*/ 12 w 46"/>
                <a:gd name="T103" fmla="*/ 14 h 56"/>
                <a:gd name="T104" fmla="*/ 12 w 46"/>
                <a:gd name="T105" fmla="*/ 12 h 56"/>
                <a:gd name="T106" fmla="*/ 14 w 46"/>
                <a:gd name="T107" fmla="*/ 10 h 56"/>
                <a:gd name="T108" fmla="*/ 14 w 46"/>
                <a:gd name="T109" fmla="*/ 10 h 56"/>
                <a:gd name="T110" fmla="*/ 14 w 46"/>
                <a:gd name="T111" fmla="*/ 8 h 56"/>
                <a:gd name="T112" fmla="*/ 16 w 46"/>
                <a:gd name="T113" fmla="*/ 6 h 56"/>
                <a:gd name="T114" fmla="*/ 16 w 46"/>
                <a:gd name="T115" fmla="*/ 4 h 56"/>
                <a:gd name="T116" fmla="*/ 20 w 46"/>
                <a:gd name="T11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6" h="56">
                  <a:moveTo>
                    <a:pt x="20" y="0"/>
                  </a:moveTo>
                  <a:lnTo>
                    <a:pt x="28" y="4"/>
                  </a:lnTo>
                  <a:lnTo>
                    <a:pt x="36" y="8"/>
                  </a:lnTo>
                  <a:lnTo>
                    <a:pt x="46" y="10"/>
                  </a:lnTo>
                  <a:lnTo>
                    <a:pt x="44" y="16"/>
                  </a:lnTo>
                  <a:lnTo>
                    <a:pt x="44" y="16"/>
                  </a:lnTo>
                  <a:lnTo>
                    <a:pt x="42" y="18"/>
                  </a:lnTo>
                  <a:lnTo>
                    <a:pt x="40" y="20"/>
                  </a:lnTo>
                  <a:lnTo>
                    <a:pt x="38" y="22"/>
                  </a:lnTo>
                  <a:lnTo>
                    <a:pt x="38" y="24"/>
                  </a:lnTo>
                  <a:lnTo>
                    <a:pt x="36" y="26"/>
                  </a:lnTo>
                  <a:lnTo>
                    <a:pt x="36" y="28"/>
                  </a:lnTo>
                  <a:lnTo>
                    <a:pt x="38" y="30"/>
                  </a:lnTo>
                  <a:lnTo>
                    <a:pt x="38" y="30"/>
                  </a:lnTo>
                  <a:lnTo>
                    <a:pt x="40" y="32"/>
                  </a:lnTo>
                  <a:lnTo>
                    <a:pt x="42" y="36"/>
                  </a:lnTo>
                  <a:lnTo>
                    <a:pt x="42" y="38"/>
                  </a:lnTo>
                  <a:lnTo>
                    <a:pt x="42" y="38"/>
                  </a:lnTo>
                  <a:lnTo>
                    <a:pt x="40" y="42"/>
                  </a:lnTo>
                  <a:lnTo>
                    <a:pt x="40" y="44"/>
                  </a:lnTo>
                  <a:lnTo>
                    <a:pt x="40" y="46"/>
                  </a:lnTo>
                  <a:lnTo>
                    <a:pt x="40" y="48"/>
                  </a:lnTo>
                  <a:lnTo>
                    <a:pt x="40" y="50"/>
                  </a:lnTo>
                  <a:lnTo>
                    <a:pt x="38" y="52"/>
                  </a:lnTo>
                  <a:lnTo>
                    <a:pt x="36" y="52"/>
                  </a:lnTo>
                  <a:lnTo>
                    <a:pt x="34" y="52"/>
                  </a:lnTo>
                  <a:lnTo>
                    <a:pt x="34" y="52"/>
                  </a:lnTo>
                  <a:lnTo>
                    <a:pt x="32" y="50"/>
                  </a:lnTo>
                  <a:lnTo>
                    <a:pt x="28" y="50"/>
                  </a:lnTo>
                  <a:lnTo>
                    <a:pt x="26" y="52"/>
                  </a:lnTo>
                  <a:lnTo>
                    <a:pt x="24" y="52"/>
                  </a:lnTo>
                  <a:lnTo>
                    <a:pt x="20" y="50"/>
                  </a:lnTo>
                  <a:lnTo>
                    <a:pt x="20" y="50"/>
                  </a:lnTo>
                  <a:lnTo>
                    <a:pt x="18" y="54"/>
                  </a:lnTo>
                  <a:lnTo>
                    <a:pt x="20" y="56"/>
                  </a:lnTo>
                  <a:lnTo>
                    <a:pt x="14" y="54"/>
                  </a:lnTo>
                  <a:lnTo>
                    <a:pt x="14" y="54"/>
                  </a:lnTo>
                  <a:lnTo>
                    <a:pt x="12" y="52"/>
                  </a:lnTo>
                  <a:lnTo>
                    <a:pt x="10" y="50"/>
                  </a:lnTo>
                  <a:lnTo>
                    <a:pt x="10" y="46"/>
                  </a:lnTo>
                  <a:lnTo>
                    <a:pt x="8" y="36"/>
                  </a:lnTo>
                  <a:lnTo>
                    <a:pt x="4" y="34"/>
                  </a:lnTo>
                  <a:lnTo>
                    <a:pt x="4" y="34"/>
                  </a:lnTo>
                  <a:lnTo>
                    <a:pt x="2" y="30"/>
                  </a:lnTo>
                  <a:lnTo>
                    <a:pt x="0" y="26"/>
                  </a:lnTo>
                  <a:lnTo>
                    <a:pt x="0" y="22"/>
                  </a:lnTo>
                  <a:lnTo>
                    <a:pt x="0" y="16"/>
                  </a:lnTo>
                  <a:lnTo>
                    <a:pt x="2" y="12"/>
                  </a:lnTo>
                  <a:lnTo>
                    <a:pt x="6" y="12"/>
                  </a:lnTo>
                  <a:lnTo>
                    <a:pt x="8" y="12"/>
                  </a:lnTo>
                  <a:lnTo>
                    <a:pt x="10" y="14"/>
                  </a:lnTo>
                  <a:lnTo>
                    <a:pt x="12" y="14"/>
                  </a:lnTo>
                  <a:lnTo>
                    <a:pt x="12" y="12"/>
                  </a:lnTo>
                  <a:lnTo>
                    <a:pt x="14" y="10"/>
                  </a:lnTo>
                  <a:lnTo>
                    <a:pt x="14" y="10"/>
                  </a:lnTo>
                  <a:lnTo>
                    <a:pt x="14" y="8"/>
                  </a:lnTo>
                  <a:lnTo>
                    <a:pt x="16" y="6"/>
                  </a:lnTo>
                  <a:lnTo>
                    <a:pt x="16" y="4"/>
                  </a:lnTo>
                  <a:lnTo>
                    <a:pt x="20" y="0"/>
                  </a:lnTo>
                </a:path>
              </a:pathLst>
            </a:custGeom>
            <a:grpFill/>
            <a:ln w="6350">
              <a:solidFill>
                <a:schemeClr val="bg1"/>
              </a:solidFill>
              <a:prstDash val="solid"/>
              <a:round/>
              <a:headEnd/>
              <a:tailEnd/>
            </a:ln>
          </p:spPr>
          <p:txBody>
            <a:bodyPr/>
            <a:lstStyle/>
            <a:p>
              <a:endParaRPr lang="ru-RU"/>
            </a:p>
          </p:txBody>
        </p:sp>
        <p:sp>
          <p:nvSpPr>
            <p:cNvPr id="141" name="Freeform 328">
              <a:extLst>
                <a:ext uri="{FF2B5EF4-FFF2-40B4-BE49-F238E27FC236}">
                  <a16:creationId xmlns:a16="http://schemas.microsoft.com/office/drawing/2014/main" id="{D566026A-48B1-47FC-BC38-86E8D5BB792E}"/>
                </a:ext>
              </a:extLst>
            </p:cNvPr>
            <p:cNvSpPr>
              <a:spLocks/>
            </p:cNvSpPr>
            <p:nvPr/>
          </p:nvSpPr>
          <p:spPr bwMode="gray">
            <a:xfrm>
              <a:off x="4747" y="3034"/>
              <a:ext cx="46" cy="42"/>
            </a:xfrm>
            <a:custGeom>
              <a:avLst/>
              <a:gdLst>
                <a:gd name="T0" fmla="*/ 46 w 46"/>
                <a:gd name="T1" fmla="*/ 18 h 42"/>
                <a:gd name="T2" fmla="*/ 38 w 46"/>
                <a:gd name="T3" fmla="*/ 12 h 42"/>
                <a:gd name="T4" fmla="*/ 32 w 46"/>
                <a:gd name="T5" fmla="*/ 8 h 42"/>
                <a:gd name="T6" fmla="*/ 20 w 46"/>
                <a:gd name="T7" fmla="*/ 4 h 42"/>
                <a:gd name="T8" fmla="*/ 10 w 46"/>
                <a:gd name="T9" fmla="*/ 0 h 42"/>
                <a:gd name="T10" fmla="*/ 8 w 46"/>
                <a:gd name="T11" fmla="*/ 2 h 42"/>
                <a:gd name="T12" fmla="*/ 8 w 46"/>
                <a:gd name="T13" fmla="*/ 6 h 42"/>
                <a:gd name="T14" fmla="*/ 8 w 46"/>
                <a:gd name="T15" fmla="*/ 6 h 42"/>
                <a:gd name="T16" fmla="*/ 6 w 46"/>
                <a:gd name="T17" fmla="*/ 8 h 42"/>
                <a:gd name="T18" fmla="*/ 4 w 46"/>
                <a:gd name="T19" fmla="*/ 10 h 42"/>
                <a:gd name="T20" fmla="*/ 2 w 46"/>
                <a:gd name="T21" fmla="*/ 12 h 42"/>
                <a:gd name="T22" fmla="*/ 2 w 46"/>
                <a:gd name="T23" fmla="*/ 14 h 42"/>
                <a:gd name="T24" fmla="*/ 0 w 46"/>
                <a:gd name="T25" fmla="*/ 16 h 42"/>
                <a:gd name="T26" fmla="*/ 0 w 46"/>
                <a:gd name="T27" fmla="*/ 18 h 42"/>
                <a:gd name="T28" fmla="*/ 2 w 46"/>
                <a:gd name="T29" fmla="*/ 20 h 42"/>
                <a:gd name="T30" fmla="*/ 2 w 46"/>
                <a:gd name="T31" fmla="*/ 20 h 42"/>
                <a:gd name="T32" fmla="*/ 4 w 46"/>
                <a:gd name="T33" fmla="*/ 22 h 42"/>
                <a:gd name="T34" fmla="*/ 6 w 46"/>
                <a:gd name="T35" fmla="*/ 26 h 42"/>
                <a:gd name="T36" fmla="*/ 6 w 46"/>
                <a:gd name="T37" fmla="*/ 28 h 42"/>
                <a:gd name="T38" fmla="*/ 6 w 46"/>
                <a:gd name="T39" fmla="*/ 28 h 42"/>
                <a:gd name="T40" fmla="*/ 4 w 46"/>
                <a:gd name="T41" fmla="*/ 32 h 42"/>
                <a:gd name="T42" fmla="*/ 4 w 46"/>
                <a:gd name="T43" fmla="*/ 34 h 42"/>
                <a:gd name="T44" fmla="*/ 4 w 46"/>
                <a:gd name="T45" fmla="*/ 36 h 42"/>
                <a:gd name="T46" fmla="*/ 4 w 46"/>
                <a:gd name="T47" fmla="*/ 38 h 42"/>
                <a:gd name="T48" fmla="*/ 4 w 46"/>
                <a:gd name="T49" fmla="*/ 40 h 42"/>
                <a:gd name="T50" fmla="*/ 2 w 46"/>
                <a:gd name="T51" fmla="*/ 40 h 42"/>
                <a:gd name="T52" fmla="*/ 2 w 46"/>
                <a:gd name="T53" fmla="*/ 42 h 42"/>
                <a:gd name="T54" fmla="*/ 4 w 46"/>
                <a:gd name="T55" fmla="*/ 42 h 42"/>
                <a:gd name="T56" fmla="*/ 8 w 46"/>
                <a:gd name="T57" fmla="*/ 42 h 42"/>
                <a:gd name="T58" fmla="*/ 8 w 46"/>
                <a:gd name="T59" fmla="*/ 42 h 42"/>
                <a:gd name="T60" fmla="*/ 10 w 46"/>
                <a:gd name="T61" fmla="*/ 40 h 42"/>
                <a:gd name="T62" fmla="*/ 10 w 46"/>
                <a:gd name="T63" fmla="*/ 40 h 42"/>
                <a:gd name="T64" fmla="*/ 12 w 46"/>
                <a:gd name="T65" fmla="*/ 40 h 42"/>
                <a:gd name="T66" fmla="*/ 14 w 46"/>
                <a:gd name="T67" fmla="*/ 40 h 42"/>
                <a:gd name="T68" fmla="*/ 16 w 46"/>
                <a:gd name="T69" fmla="*/ 40 h 42"/>
                <a:gd name="T70" fmla="*/ 16 w 46"/>
                <a:gd name="T71" fmla="*/ 40 h 42"/>
                <a:gd name="T72" fmla="*/ 18 w 46"/>
                <a:gd name="T73" fmla="*/ 40 h 42"/>
                <a:gd name="T74" fmla="*/ 20 w 46"/>
                <a:gd name="T75" fmla="*/ 40 h 42"/>
                <a:gd name="T76" fmla="*/ 22 w 46"/>
                <a:gd name="T77" fmla="*/ 42 h 42"/>
                <a:gd name="T78" fmla="*/ 24 w 46"/>
                <a:gd name="T79" fmla="*/ 42 h 42"/>
                <a:gd name="T80" fmla="*/ 26 w 46"/>
                <a:gd name="T81" fmla="*/ 42 h 42"/>
                <a:gd name="T82" fmla="*/ 26 w 46"/>
                <a:gd name="T83" fmla="*/ 42 h 42"/>
                <a:gd name="T84" fmla="*/ 28 w 46"/>
                <a:gd name="T85" fmla="*/ 42 h 42"/>
                <a:gd name="T86" fmla="*/ 28 w 46"/>
                <a:gd name="T87" fmla="*/ 40 h 42"/>
                <a:gd name="T88" fmla="*/ 30 w 46"/>
                <a:gd name="T89" fmla="*/ 38 h 42"/>
                <a:gd name="T90" fmla="*/ 30 w 46"/>
                <a:gd name="T91" fmla="*/ 36 h 42"/>
                <a:gd name="T92" fmla="*/ 32 w 46"/>
                <a:gd name="T93" fmla="*/ 32 h 42"/>
                <a:gd name="T94" fmla="*/ 34 w 46"/>
                <a:gd name="T95" fmla="*/ 28 h 42"/>
                <a:gd name="T96" fmla="*/ 36 w 46"/>
                <a:gd name="T97" fmla="*/ 26 h 42"/>
                <a:gd name="T98" fmla="*/ 40 w 46"/>
                <a:gd name="T99" fmla="*/ 26 h 42"/>
                <a:gd name="T100" fmla="*/ 42 w 46"/>
                <a:gd name="T101" fmla="*/ 22 h 42"/>
                <a:gd name="T102" fmla="*/ 46 w 46"/>
                <a:gd name="T103"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6" h="42">
                  <a:moveTo>
                    <a:pt x="46" y="18"/>
                  </a:moveTo>
                  <a:lnTo>
                    <a:pt x="38" y="12"/>
                  </a:lnTo>
                  <a:lnTo>
                    <a:pt x="32" y="8"/>
                  </a:lnTo>
                  <a:lnTo>
                    <a:pt x="20" y="4"/>
                  </a:lnTo>
                  <a:lnTo>
                    <a:pt x="10" y="0"/>
                  </a:lnTo>
                  <a:lnTo>
                    <a:pt x="8" y="2"/>
                  </a:lnTo>
                  <a:lnTo>
                    <a:pt x="8" y="6"/>
                  </a:lnTo>
                  <a:lnTo>
                    <a:pt x="8" y="6"/>
                  </a:lnTo>
                  <a:lnTo>
                    <a:pt x="6" y="8"/>
                  </a:lnTo>
                  <a:lnTo>
                    <a:pt x="4" y="10"/>
                  </a:lnTo>
                  <a:lnTo>
                    <a:pt x="2" y="12"/>
                  </a:lnTo>
                  <a:lnTo>
                    <a:pt x="2" y="14"/>
                  </a:lnTo>
                  <a:lnTo>
                    <a:pt x="0" y="16"/>
                  </a:lnTo>
                  <a:lnTo>
                    <a:pt x="0" y="18"/>
                  </a:lnTo>
                  <a:lnTo>
                    <a:pt x="2" y="20"/>
                  </a:lnTo>
                  <a:lnTo>
                    <a:pt x="2" y="20"/>
                  </a:lnTo>
                  <a:lnTo>
                    <a:pt x="4" y="22"/>
                  </a:lnTo>
                  <a:lnTo>
                    <a:pt x="6" y="26"/>
                  </a:lnTo>
                  <a:lnTo>
                    <a:pt x="6" y="28"/>
                  </a:lnTo>
                  <a:lnTo>
                    <a:pt x="6" y="28"/>
                  </a:lnTo>
                  <a:lnTo>
                    <a:pt x="4" y="32"/>
                  </a:lnTo>
                  <a:lnTo>
                    <a:pt x="4" y="34"/>
                  </a:lnTo>
                  <a:lnTo>
                    <a:pt x="4" y="36"/>
                  </a:lnTo>
                  <a:lnTo>
                    <a:pt x="4" y="38"/>
                  </a:lnTo>
                  <a:lnTo>
                    <a:pt x="4" y="40"/>
                  </a:lnTo>
                  <a:lnTo>
                    <a:pt x="2" y="40"/>
                  </a:lnTo>
                  <a:lnTo>
                    <a:pt x="2" y="42"/>
                  </a:lnTo>
                  <a:lnTo>
                    <a:pt x="4" y="42"/>
                  </a:lnTo>
                  <a:lnTo>
                    <a:pt x="8" y="42"/>
                  </a:lnTo>
                  <a:lnTo>
                    <a:pt x="8" y="42"/>
                  </a:lnTo>
                  <a:lnTo>
                    <a:pt x="10" y="40"/>
                  </a:lnTo>
                  <a:lnTo>
                    <a:pt x="10" y="40"/>
                  </a:lnTo>
                  <a:lnTo>
                    <a:pt x="12" y="40"/>
                  </a:lnTo>
                  <a:lnTo>
                    <a:pt x="14" y="40"/>
                  </a:lnTo>
                  <a:lnTo>
                    <a:pt x="16" y="40"/>
                  </a:lnTo>
                  <a:lnTo>
                    <a:pt x="16" y="40"/>
                  </a:lnTo>
                  <a:lnTo>
                    <a:pt x="18" y="40"/>
                  </a:lnTo>
                  <a:lnTo>
                    <a:pt x="20" y="40"/>
                  </a:lnTo>
                  <a:lnTo>
                    <a:pt x="22" y="42"/>
                  </a:lnTo>
                  <a:lnTo>
                    <a:pt x="24" y="42"/>
                  </a:lnTo>
                  <a:lnTo>
                    <a:pt x="26" y="42"/>
                  </a:lnTo>
                  <a:lnTo>
                    <a:pt x="26" y="42"/>
                  </a:lnTo>
                  <a:lnTo>
                    <a:pt x="28" y="42"/>
                  </a:lnTo>
                  <a:lnTo>
                    <a:pt x="28" y="40"/>
                  </a:lnTo>
                  <a:lnTo>
                    <a:pt x="30" y="38"/>
                  </a:lnTo>
                  <a:lnTo>
                    <a:pt x="30" y="36"/>
                  </a:lnTo>
                  <a:lnTo>
                    <a:pt x="32" y="32"/>
                  </a:lnTo>
                  <a:lnTo>
                    <a:pt x="34" y="28"/>
                  </a:lnTo>
                  <a:lnTo>
                    <a:pt x="36" y="26"/>
                  </a:lnTo>
                  <a:lnTo>
                    <a:pt x="40" y="26"/>
                  </a:lnTo>
                  <a:lnTo>
                    <a:pt x="42" y="22"/>
                  </a:lnTo>
                  <a:lnTo>
                    <a:pt x="46" y="18"/>
                  </a:lnTo>
                </a:path>
              </a:pathLst>
            </a:custGeom>
            <a:grpFill/>
            <a:ln w="6350">
              <a:solidFill>
                <a:schemeClr val="bg1"/>
              </a:solidFill>
              <a:prstDash val="solid"/>
              <a:round/>
              <a:headEnd/>
              <a:tailEnd/>
            </a:ln>
          </p:spPr>
          <p:txBody>
            <a:bodyPr/>
            <a:lstStyle/>
            <a:p>
              <a:endParaRPr lang="ru-RU"/>
            </a:p>
          </p:txBody>
        </p:sp>
        <p:sp>
          <p:nvSpPr>
            <p:cNvPr id="142" name="Freeform 329">
              <a:extLst>
                <a:ext uri="{FF2B5EF4-FFF2-40B4-BE49-F238E27FC236}">
                  <a16:creationId xmlns:a16="http://schemas.microsoft.com/office/drawing/2014/main" id="{B41CB20F-D3CE-4CB9-B39F-8A4FE74CCFFD}"/>
                </a:ext>
              </a:extLst>
            </p:cNvPr>
            <p:cNvSpPr>
              <a:spLocks/>
            </p:cNvSpPr>
            <p:nvPr/>
          </p:nvSpPr>
          <p:spPr bwMode="gray">
            <a:xfrm>
              <a:off x="4445" y="2936"/>
              <a:ext cx="148" cy="242"/>
            </a:xfrm>
            <a:custGeom>
              <a:avLst/>
              <a:gdLst>
                <a:gd name="T0" fmla="*/ 128 w 148"/>
                <a:gd name="T1" fmla="*/ 204 h 242"/>
                <a:gd name="T2" fmla="*/ 126 w 148"/>
                <a:gd name="T3" fmla="*/ 212 h 242"/>
                <a:gd name="T4" fmla="*/ 114 w 148"/>
                <a:gd name="T5" fmla="*/ 240 h 242"/>
                <a:gd name="T6" fmla="*/ 118 w 148"/>
                <a:gd name="T7" fmla="*/ 226 h 242"/>
                <a:gd name="T8" fmla="*/ 114 w 148"/>
                <a:gd name="T9" fmla="*/ 220 h 242"/>
                <a:gd name="T10" fmla="*/ 106 w 148"/>
                <a:gd name="T11" fmla="*/ 218 h 242"/>
                <a:gd name="T12" fmla="*/ 96 w 148"/>
                <a:gd name="T13" fmla="*/ 218 h 242"/>
                <a:gd name="T14" fmla="*/ 82 w 148"/>
                <a:gd name="T15" fmla="*/ 214 h 242"/>
                <a:gd name="T16" fmla="*/ 80 w 148"/>
                <a:gd name="T17" fmla="*/ 206 h 242"/>
                <a:gd name="T18" fmla="*/ 78 w 148"/>
                <a:gd name="T19" fmla="*/ 200 h 242"/>
                <a:gd name="T20" fmla="*/ 60 w 148"/>
                <a:gd name="T21" fmla="*/ 192 h 242"/>
                <a:gd name="T22" fmla="*/ 50 w 148"/>
                <a:gd name="T23" fmla="*/ 188 h 242"/>
                <a:gd name="T24" fmla="*/ 36 w 148"/>
                <a:gd name="T25" fmla="*/ 180 h 242"/>
                <a:gd name="T26" fmla="*/ 26 w 148"/>
                <a:gd name="T27" fmla="*/ 172 h 242"/>
                <a:gd name="T28" fmla="*/ 26 w 148"/>
                <a:gd name="T29" fmla="*/ 172 h 242"/>
                <a:gd name="T30" fmla="*/ 14 w 148"/>
                <a:gd name="T31" fmla="*/ 168 h 242"/>
                <a:gd name="T32" fmla="*/ 2 w 148"/>
                <a:gd name="T33" fmla="*/ 166 h 242"/>
                <a:gd name="T34" fmla="*/ 4 w 148"/>
                <a:gd name="T35" fmla="*/ 160 h 242"/>
                <a:gd name="T36" fmla="*/ 14 w 148"/>
                <a:gd name="T37" fmla="*/ 142 h 242"/>
                <a:gd name="T38" fmla="*/ 18 w 148"/>
                <a:gd name="T39" fmla="*/ 122 h 242"/>
                <a:gd name="T40" fmla="*/ 18 w 148"/>
                <a:gd name="T41" fmla="*/ 92 h 242"/>
                <a:gd name="T42" fmla="*/ 20 w 148"/>
                <a:gd name="T43" fmla="*/ 72 h 242"/>
                <a:gd name="T44" fmla="*/ 18 w 148"/>
                <a:gd name="T45" fmla="*/ 66 h 242"/>
                <a:gd name="T46" fmla="*/ 18 w 148"/>
                <a:gd name="T47" fmla="*/ 56 h 242"/>
                <a:gd name="T48" fmla="*/ 34 w 148"/>
                <a:gd name="T49" fmla="*/ 50 h 242"/>
                <a:gd name="T50" fmla="*/ 68 w 148"/>
                <a:gd name="T51" fmla="*/ 22 h 242"/>
                <a:gd name="T52" fmla="*/ 78 w 148"/>
                <a:gd name="T53" fmla="*/ 12 h 242"/>
                <a:gd name="T54" fmla="*/ 86 w 148"/>
                <a:gd name="T55" fmla="*/ 8 h 242"/>
                <a:gd name="T56" fmla="*/ 94 w 148"/>
                <a:gd name="T57" fmla="*/ 6 h 242"/>
                <a:gd name="T58" fmla="*/ 102 w 148"/>
                <a:gd name="T59" fmla="*/ 2 h 242"/>
                <a:gd name="T60" fmla="*/ 112 w 148"/>
                <a:gd name="T61" fmla="*/ 0 h 242"/>
                <a:gd name="T62" fmla="*/ 116 w 148"/>
                <a:gd name="T63" fmla="*/ 2 h 242"/>
                <a:gd name="T64" fmla="*/ 114 w 148"/>
                <a:gd name="T65" fmla="*/ 6 h 242"/>
                <a:gd name="T66" fmla="*/ 106 w 148"/>
                <a:gd name="T67" fmla="*/ 10 h 242"/>
                <a:gd name="T68" fmla="*/ 98 w 148"/>
                <a:gd name="T69" fmla="*/ 20 h 242"/>
                <a:gd name="T70" fmla="*/ 86 w 148"/>
                <a:gd name="T71" fmla="*/ 26 h 242"/>
                <a:gd name="T72" fmla="*/ 80 w 148"/>
                <a:gd name="T73" fmla="*/ 32 h 242"/>
                <a:gd name="T74" fmla="*/ 80 w 148"/>
                <a:gd name="T75" fmla="*/ 44 h 242"/>
                <a:gd name="T76" fmla="*/ 82 w 148"/>
                <a:gd name="T77" fmla="*/ 50 h 242"/>
                <a:gd name="T78" fmla="*/ 84 w 148"/>
                <a:gd name="T79" fmla="*/ 60 h 242"/>
                <a:gd name="T80" fmla="*/ 82 w 148"/>
                <a:gd name="T81" fmla="*/ 66 h 242"/>
                <a:gd name="T82" fmla="*/ 82 w 148"/>
                <a:gd name="T83" fmla="*/ 78 h 242"/>
                <a:gd name="T84" fmla="*/ 92 w 148"/>
                <a:gd name="T85" fmla="*/ 88 h 242"/>
                <a:gd name="T86" fmla="*/ 128 w 148"/>
                <a:gd name="T87" fmla="*/ 100 h 242"/>
                <a:gd name="T88" fmla="*/ 140 w 148"/>
                <a:gd name="T89" fmla="*/ 100 h 242"/>
                <a:gd name="T90" fmla="*/ 142 w 148"/>
                <a:gd name="T91" fmla="*/ 98 h 242"/>
                <a:gd name="T92" fmla="*/ 146 w 148"/>
                <a:gd name="T93" fmla="*/ 100 h 242"/>
                <a:gd name="T94" fmla="*/ 144 w 148"/>
                <a:gd name="T95" fmla="*/ 106 h 242"/>
                <a:gd name="T96" fmla="*/ 140 w 148"/>
                <a:gd name="T97" fmla="*/ 114 h 242"/>
                <a:gd name="T98" fmla="*/ 142 w 148"/>
                <a:gd name="T99" fmla="*/ 130 h 242"/>
                <a:gd name="T100" fmla="*/ 142 w 148"/>
                <a:gd name="T101" fmla="*/ 142 h 242"/>
                <a:gd name="T102" fmla="*/ 146 w 148"/>
                <a:gd name="T103" fmla="*/ 156 h 242"/>
                <a:gd name="T104" fmla="*/ 146 w 148"/>
                <a:gd name="T105" fmla="*/ 166 h 242"/>
                <a:gd name="T106" fmla="*/ 144 w 148"/>
                <a:gd name="T107" fmla="*/ 160 h 242"/>
                <a:gd name="T108" fmla="*/ 120 w 148"/>
                <a:gd name="T109" fmla="*/ 168 h 242"/>
                <a:gd name="T110" fmla="*/ 128 w 148"/>
                <a:gd name="T111" fmla="*/ 178 h 242"/>
                <a:gd name="T112" fmla="*/ 122 w 148"/>
                <a:gd name="T113" fmla="*/ 174 h 242"/>
                <a:gd name="T114" fmla="*/ 120 w 148"/>
                <a:gd name="T115" fmla="*/ 186 h 242"/>
                <a:gd name="T116" fmla="*/ 124 w 148"/>
                <a:gd name="T117" fmla="*/ 19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8" h="242">
                  <a:moveTo>
                    <a:pt x="124" y="194"/>
                  </a:moveTo>
                  <a:lnTo>
                    <a:pt x="126" y="200"/>
                  </a:lnTo>
                  <a:lnTo>
                    <a:pt x="128" y="204"/>
                  </a:lnTo>
                  <a:lnTo>
                    <a:pt x="128" y="208"/>
                  </a:lnTo>
                  <a:lnTo>
                    <a:pt x="126" y="212"/>
                  </a:lnTo>
                  <a:lnTo>
                    <a:pt x="126" y="212"/>
                  </a:lnTo>
                  <a:lnTo>
                    <a:pt x="118" y="242"/>
                  </a:lnTo>
                  <a:lnTo>
                    <a:pt x="116" y="240"/>
                  </a:lnTo>
                  <a:lnTo>
                    <a:pt x="114" y="240"/>
                  </a:lnTo>
                  <a:lnTo>
                    <a:pt x="112" y="242"/>
                  </a:lnTo>
                  <a:lnTo>
                    <a:pt x="112" y="242"/>
                  </a:lnTo>
                  <a:lnTo>
                    <a:pt x="118" y="226"/>
                  </a:lnTo>
                  <a:lnTo>
                    <a:pt x="118" y="224"/>
                  </a:lnTo>
                  <a:lnTo>
                    <a:pt x="116" y="222"/>
                  </a:lnTo>
                  <a:lnTo>
                    <a:pt x="114" y="220"/>
                  </a:lnTo>
                  <a:lnTo>
                    <a:pt x="114" y="220"/>
                  </a:lnTo>
                  <a:lnTo>
                    <a:pt x="110" y="220"/>
                  </a:lnTo>
                  <a:lnTo>
                    <a:pt x="106" y="218"/>
                  </a:lnTo>
                  <a:lnTo>
                    <a:pt x="102" y="218"/>
                  </a:lnTo>
                  <a:lnTo>
                    <a:pt x="98" y="218"/>
                  </a:lnTo>
                  <a:lnTo>
                    <a:pt x="96" y="218"/>
                  </a:lnTo>
                  <a:lnTo>
                    <a:pt x="90" y="218"/>
                  </a:lnTo>
                  <a:lnTo>
                    <a:pt x="86" y="216"/>
                  </a:lnTo>
                  <a:lnTo>
                    <a:pt x="82" y="214"/>
                  </a:lnTo>
                  <a:lnTo>
                    <a:pt x="82" y="210"/>
                  </a:lnTo>
                  <a:lnTo>
                    <a:pt x="80" y="208"/>
                  </a:lnTo>
                  <a:lnTo>
                    <a:pt x="80" y="206"/>
                  </a:lnTo>
                  <a:lnTo>
                    <a:pt x="80" y="204"/>
                  </a:lnTo>
                  <a:lnTo>
                    <a:pt x="80" y="204"/>
                  </a:lnTo>
                  <a:lnTo>
                    <a:pt x="78" y="200"/>
                  </a:lnTo>
                  <a:lnTo>
                    <a:pt x="72" y="196"/>
                  </a:lnTo>
                  <a:lnTo>
                    <a:pt x="66" y="194"/>
                  </a:lnTo>
                  <a:lnTo>
                    <a:pt x="60" y="192"/>
                  </a:lnTo>
                  <a:lnTo>
                    <a:pt x="56" y="190"/>
                  </a:lnTo>
                  <a:lnTo>
                    <a:pt x="52" y="188"/>
                  </a:lnTo>
                  <a:lnTo>
                    <a:pt x="50" y="188"/>
                  </a:lnTo>
                  <a:lnTo>
                    <a:pt x="46" y="186"/>
                  </a:lnTo>
                  <a:lnTo>
                    <a:pt x="40" y="184"/>
                  </a:lnTo>
                  <a:lnTo>
                    <a:pt x="36" y="180"/>
                  </a:lnTo>
                  <a:lnTo>
                    <a:pt x="32" y="178"/>
                  </a:lnTo>
                  <a:lnTo>
                    <a:pt x="28" y="174"/>
                  </a:lnTo>
                  <a:lnTo>
                    <a:pt x="26" y="172"/>
                  </a:lnTo>
                  <a:lnTo>
                    <a:pt x="26" y="172"/>
                  </a:lnTo>
                  <a:lnTo>
                    <a:pt x="26" y="172"/>
                  </a:lnTo>
                  <a:lnTo>
                    <a:pt x="26" y="172"/>
                  </a:lnTo>
                  <a:lnTo>
                    <a:pt x="26" y="172"/>
                  </a:lnTo>
                  <a:lnTo>
                    <a:pt x="20" y="170"/>
                  </a:lnTo>
                  <a:lnTo>
                    <a:pt x="14" y="168"/>
                  </a:lnTo>
                  <a:lnTo>
                    <a:pt x="10" y="168"/>
                  </a:lnTo>
                  <a:lnTo>
                    <a:pt x="4" y="166"/>
                  </a:lnTo>
                  <a:lnTo>
                    <a:pt x="2" y="166"/>
                  </a:lnTo>
                  <a:lnTo>
                    <a:pt x="0" y="166"/>
                  </a:lnTo>
                  <a:lnTo>
                    <a:pt x="2" y="162"/>
                  </a:lnTo>
                  <a:lnTo>
                    <a:pt x="4" y="160"/>
                  </a:lnTo>
                  <a:lnTo>
                    <a:pt x="4" y="160"/>
                  </a:lnTo>
                  <a:lnTo>
                    <a:pt x="10" y="154"/>
                  </a:lnTo>
                  <a:lnTo>
                    <a:pt x="14" y="142"/>
                  </a:lnTo>
                  <a:lnTo>
                    <a:pt x="16" y="136"/>
                  </a:lnTo>
                  <a:lnTo>
                    <a:pt x="18" y="130"/>
                  </a:lnTo>
                  <a:lnTo>
                    <a:pt x="18" y="122"/>
                  </a:lnTo>
                  <a:lnTo>
                    <a:pt x="18" y="114"/>
                  </a:lnTo>
                  <a:lnTo>
                    <a:pt x="18" y="104"/>
                  </a:lnTo>
                  <a:lnTo>
                    <a:pt x="18" y="92"/>
                  </a:lnTo>
                  <a:lnTo>
                    <a:pt x="18" y="80"/>
                  </a:lnTo>
                  <a:lnTo>
                    <a:pt x="20" y="74"/>
                  </a:lnTo>
                  <a:lnTo>
                    <a:pt x="20" y="72"/>
                  </a:lnTo>
                  <a:lnTo>
                    <a:pt x="20" y="70"/>
                  </a:lnTo>
                  <a:lnTo>
                    <a:pt x="18" y="68"/>
                  </a:lnTo>
                  <a:lnTo>
                    <a:pt x="18" y="66"/>
                  </a:lnTo>
                  <a:lnTo>
                    <a:pt x="20" y="62"/>
                  </a:lnTo>
                  <a:lnTo>
                    <a:pt x="18" y="58"/>
                  </a:lnTo>
                  <a:lnTo>
                    <a:pt x="18" y="56"/>
                  </a:lnTo>
                  <a:lnTo>
                    <a:pt x="20" y="56"/>
                  </a:lnTo>
                  <a:lnTo>
                    <a:pt x="20" y="54"/>
                  </a:lnTo>
                  <a:lnTo>
                    <a:pt x="34" y="50"/>
                  </a:lnTo>
                  <a:lnTo>
                    <a:pt x="44" y="34"/>
                  </a:lnTo>
                  <a:lnTo>
                    <a:pt x="50" y="24"/>
                  </a:lnTo>
                  <a:lnTo>
                    <a:pt x="68" y="22"/>
                  </a:lnTo>
                  <a:lnTo>
                    <a:pt x="76" y="14"/>
                  </a:lnTo>
                  <a:lnTo>
                    <a:pt x="76" y="14"/>
                  </a:lnTo>
                  <a:lnTo>
                    <a:pt x="78" y="12"/>
                  </a:lnTo>
                  <a:lnTo>
                    <a:pt x="80" y="10"/>
                  </a:lnTo>
                  <a:lnTo>
                    <a:pt x="84" y="8"/>
                  </a:lnTo>
                  <a:lnTo>
                    <a:pt x="86" y="8"/>
                  </a:lnTo>
                  <a:lnTo>
                    <a:pt x="88" y="8"/>
                  </a:lnTo>
                  <a:lnTo>
                    <a:pt x="92" y="8"/>
                  </a:lnTo>
                  <a:lnTo>
                    <a:pt x="94" y="6"/>
                  </a:lnTo>
                  <a:lnTo>
                    <a:pt x="96" y="6"/>
                  </a:lnTo>
                  <a:lnTo>
                    <a:pt x="98" y="4"/>
                  </a:lnTo>
                  <a:lnTo>
                    <a:pt x="102" y="2"/>
                  </a:lnTo>
                  <a:lnTo>
                    <a:pt x="106" y="2"/>
                  </a:lnTo>
                  <a:lnTo>
                    <a:pt x="110" y="0"/>
                  </a:lnTo>
                  <a:lnTo>
                    <a:pt x="112" y="0"/>
                  </a:lnTo>
                  <a:lnTo>
                    <a:pt x="114" y="0"/>
                  </a:lnTo>
                  <a:lnTo>
                    <a:pt x="114" y="2"/>
                  </a:lnTo>
                  <a:lnTo>
                    <a:pt x="116" y="2"/>
                  </a:lnTo>
                  <a:lnTo>
                    <a:pt x="116" y="4"/>
                  </a:lnTo>
                  <a:lnTo>
                    <a:pt x="114" y="4"/>
                  </a:lnTo>
                  <a:lnTo>
                    <a:pt x="114" y="6"/>
                  </a:lnTo>
                  <a:lnTo>
                    <a:pt x="112" y="6"/>
                  </a:lnTo>
                  <a:lnTo>
                    <a:pt x="110" y="8"/>
                  </a:lnTo>
                  <a:lnTo>
                    <a:pt x="106" y="10"/>
                  </a:lnTo>
                  <a:lnTo>
                    <a:pt x="102" y="14"/>
                  </a:lnTo>
                  <a:lnTo>
                    <a:pt x="98" y="18"/>
                  </a:lnTo>
                  <a:lnTo>
                    <a:pt x="98" y="20"/>
                  </a:lnTo>
                  <a:lnTo>
                    <a:pt x="94" y="20"/>
                  </a:lnTo>
                  <a:lnTo>
                    <a:pt x="90" y="22"/>
                  </a:lnTo>
                  <a:lnTo>
                    <a:pt x="86" y="26"/>
                  </a:lnTo>
                  <a:lnTo>
                    <a:pt x="82" y="28"/>
                  </a:lnTo>
                  <a:lnTo>
                    <a:pt x="80" y="32"/>
                  </a:lnTo>
                  <a:lnTo>
                    <a:pt x="80" y="32"/>
                  </a:lnTo>
                  <a:lnTo>
                    <a:pt x="80" y="34"/>
                  </a:lnTo>
                  <a:lnTo>
                    <a:pt x="80" y="38"/>
                  </a:lnTo>
                  <a:lnTo>
                    <a:pt x="80" y="44"/>
                  </a:lnTo>
                  <a:lnTo>
                    <a:pt x="80" y="48"/>
                  </a:lnTo>
                  <a:lnTo>
                    <a:pt x="82" y="50"/>
                  </a:lnTo>
                  <a:lnTo>
                    <a:pt x="82" y="50"/>
                  </a:lnTo>
                  <a:lnTo>
                    <a:pt x="82" y="52"/>
                  </a:lnTo>
                  <a:lnTo>
                    <a:pt x="84" y="56"/>
                  </a:lnTo>
                  <a:lnTo>
                    <a:pt x="84" y="60"/>
                  </a:lnTo>
                  <a:lnTo>
                    <a:pt x="82" y="62"/>
                  </a:lnTo>
                  <a:lnTo>
                    <a:pt x="82" y="64"/>
                  </a:lnTo>
                  <a:lnTo>
                    <a:pt x="82" y="66"/>
                  </a:lnTo>
                  <a:lnTo>
                    <a:pt x="80" y="70"/>
                  </a:lnTo>
                  <a:lnTo>
                    <a:pt x="80" y="74"/>
                  </a:lnTo>
                  <a:lnTo>
                    <a:pt x="82" y="78"/>
                  </a:lnTo>
                  <a:lnTo>
                    <a:pt x="82" y="82"/>
                  </a:lnTo>
                  <a:lnTo>
                    <a:pt x="86" y="86"/>
                  </a:lnTo>
                  <a:lnTo>
                    <a:pt x="92" y="88"/>
                  </a:lnTo>
                  <a:lnTo>
                    <a:pt x="124" y="92"/>
                  </a:lnTo>
                  <a:lnTo>
                    <a:pt x="128" y="100"/>
                  </a:lnTo>
                  <a:lnTo>
                    <a:pt x="128" y="100"/>
                  </a:lnTo>
                  <a:lnTo>
                    <a:pt x="132" y="100"/>
                  </a:lnTo>
                  <a:lnTo>
                    <a:pt x="136" y="100"/>
                  </a:lnTo>
                  <a:lnTo>
                    <a:pt x="140" y="100"/>
                  </a:lnTo>
                  <a:lnTo>
                    <a:pt x="140" y="100"/>
                  </a:lnTo>
                  <a:lnTo>
                    <a:pt x="142" y="98"/>
                  </a:lnTo>
                  <a:lnTo>
                    <a:pt x="142" y="98"/>
                  </a:lnTo>
                  <a:lnTo>
                    <a:pt x="144" y="98"/>
                  </a:lnTo>
                  <a:lnTo>
                    <a:pt x="146" y="98"/>
                  </a:lnTo>
                  <a:lnTo>
                    <a:pt x="146" y="100"/>
                  </a:lnTo>
                  <a:lnTo>
                    <a:pt x="146" y="104"/>
                  </a:lnTo>
                  <a:lnTo>
                    <a:pt x="146" y="104"/>
                  </a:lnTo>
                  <a:lnTo>
                    <a:pt x="144" y="106"/>
                  </a:lnTo>
                  <a:lnTo>
                    <a:pt x="142" y="108"/>
                  </a:lnTo>
                  <a:lnTo>
                    <a:pt x="140" y="110"/>
                  </a:lnTo>
                  <a:lnTo>
                    <a:pt x="140" y="114"/>
                  </a:lnTo>
                  <a:lnTo>
                    <a:pt x="138" y="118"/>
                  </a:lnTo>
                  <a:lnTo>
                    <a:pt x="140" y="124"/>
                  </a:lnTo>
                  <a:lnTo>
                    <a:pt x="142" y="130"/>
                  </a:lnTo>
                  <a:lnTo>
                    <a:pt x="148" y="134"/>
                  </a:lnTo>
                  <a:lnTo>
                    <a:pt x="140" y="142"/>
                  </a:lnTo>
                  <a:lnTo>
                    <a:pt x="142" y="142"/>
                  </a:lnTo>
                  <a:lnTo>
                    <a:pt x="142" y="146"/>
                  </a:lnTo>
                  <a:lnTo>
                    <a:pt x="144" y="150"/>
                  </a:lnTo>
                  <a:lnTo>
                    <a:pt x="146" y="156"/>
                  </a:lnTo>
                  <a:lnTo>
                    <a:pt x="148" y="162"/>
                  </a:lnTo>
                  <a:lnTo>
                    <a:pt x="148" y="166"/>
                  </a:lnTo>
                  <a:lnTo>
                    <a:pt x="146" y="166"/>
                  </a:lnTo>
                  <a:lnTo>
                    <a:pt x="146" y="166"/>
                  </a:lnTo>
                  <a:lnTo>
                    <a:pt x="146" y="164"/>
                  </a:lnTo>
                  <a:lnTo>
                    <a:pt x="144" y="160"/>
                  </a:lnTo>
                  <a:lnTo>
                    <a:pt x="142" y="156"/>
                  </a:lnTo>
                  <a:lnTo>
                    <a:pt x="118" y="160"/>
                  </a:lnTo>
                  <a:lnTo>
                    <a:pt x="120" y="168"/>
                  </a:lnTo>
                  <a:lnTo>
                    <a:pt x="126" y="168"/>
                  </a:lnTo>
                  <a:lnTo>
                    <a:pt x="130" y="178"/>
                  </a:lnTo>
                  <a:lnTo>
                    <a:pt x="128" y="178"/>
                  </a:lnTo>
                  <a:lnTo>
                    <a:pt x="126" y="176"/>
                  </a:lnTo>
                  <a:lnTo>
                    <a:pt x="124" y="176"/>
                  </a:lnTo>
                  <a:lnTo>
                    <a:pt x="122" y="174"/>
                  </a:lnTo>
                  <a:lnTo>
                    <a:pt x="120" y="174"/>
                  </a:lnTo>
                  <a:lnTo>
                    <a:pt x="120" y="176"/>
                  </a:lnTo>
                  <a:lnTo>
                    <a:pt x="120" y="186"/>
                  </a:lnTo>
                  <a:lnTo>
                    <a:pt x="120" y="186"/>
                  </a:lnTo>
                  <a:lnTo>
                    <a:pt x="122" y="188"/>
                  </a:lnTo>
                  <a:lnTo>
                    <a:pt x="124" y="194"/>
                  </a:lnTo>
                </a:path>
              </a:pathLst>
            </a:custGeom>
            <a:grpFill/>
            <a:ln w="6350">
              <a:solidFill>
                <a:schemeClr val="bg1"/>
              </a:solidFill>
              <a:prstDash val="solid"/>
              <a:round/>
              <a:headEnd/>
              <a:tailEnd/>
            </a:ln>
          </p:spPr>
          <p:txBody>
            <a:bodyPr/>
            <a:lstStyle/>
            <a:p>
              <a:endParaRPr lang="ru-RU"/>
            </a:p>
          </p:txBody>
        </p:sp>
        <p:sp>
          <p:nvSpPr>
            <p:cNvPr id="143" name="Freeform 330">
              <a:extLst>
                <a:ext uri="{FF2B5EF4-FFF2-40B4-BE49-F238E27FC236}">
                  <a16:creationId xmlns:a16="http://schemas.microsoft.com/office/drawing/2014/main" id="{BAE15B13-CDE8-4538-B82D-6E29044E5D4C}"/>
                </a:ext>
              </a:extLst>
            </p:cNvPr>
            <p:cNvSpPr>
              <a:spLocks/>
            </p:cNvSpPr>
            <p:nvPr/>
          </p:nvSpPr>
          <p:spPr bwMode="gray">
            <a:xfrm>
              <a:off x="4405" y="3102"/>
              <a:ext cx="80" cy="84"/>
            </a:xfrm>
            <a:custGeom>
              <a:avLst/>
              <a:gdLst>
                <a:gd name="T0" fmla="*/ 10 w 80"/>
                <a:gd name="T1" fmla="*/ 80 h 84"/>
                <a:gd name="T2" fmla="*/ 10 w 80"/>
                <a:gd name="T3" fmla="*/ 74 h 84"/>
                <a:gd name="T4" fmla="*/ 6 w 80"/>
                <a:gd name="T5" fmla="*/ 74 h 84"/>
                <a:gd name="T6" fmla="*/ 4 w 80"/>
                <a:gd name="T7" fmla="*/ 72 h 84"/>
                <a:gd name="T8" fmla="*/ 2 w 80"/>
                <a:gd name="T9" fmla="*/ 70 h 84"/>
                <a:gd name="T10" fmla="*/ 0 w 80"/>
                <a:gd name="T11" fmla="*/ 68 h 84"/>
                <a:gd name="T12" fmla="*/ 0 w 80"/>
                <a:gd name="T13" fmla="*/ 66 h 84"/>
                <a:gd name="T14" fmla="*/ 6 w 80"/>
                <a:gd name="T15" fmla="*/ 54 h 84"/>
                <a:gd name="T16" fmla="*/ 14 w 80"/>
                <a:gd name="T17" fmla="*/ 44 h 84"/>
                <a:gd name="T18" fmla="*/ 24 w 80"/>
                <a:gd name="T19" fmla="*/ 36 h 84"/>
                <a:gd name="T20" fmla="*/ 28 w 80"/>
                <a:gd name="T21" fmla="*/ 34 h 84"/>
                <a:gd name="T22" fmla="*/ 30 w 80"/>
                <a:gd name="T23" fmla="*/ 22 h 84"/>
                <a:gd name="T24" fmla="*/ 32 w 80"/>
                <a:gd name="T25" fmla="*/ 20 h 84"/>
                <a:gd name="T26" fmla="*/ 34 w 80"/>
                <a:gd name="T27" fmla="*/ 18 h 84"/>
                <a:gd name="T28" fmla="*/ 36 w 80"/>
                <a:gd name="T29" fmla="*/ 18 h 84"/>
                <a:gd name="T30" fmla="*/ 38 w 80"/>
                <a:gd name="T31" fmla="*/ 16 h 84"/>
                <a:gd name="T32" fmla="*/ 38 w 80"/>
                <a:gd name="T33" fmla="*/ 12 h 84"/>
                <a:gd name="T34" fmla="*/ 38 w 80"/>
                <a:gd name="T35" fmla="*/ 8 h 84"/>
                <a:gd name="T36" fmla="*/ 38 w 80"/>
                <a:gd name="T37" fmla="*/ 6 h 84"/>
                <a:gd name="T38" fmla="*/ 40 w 80"/>
                <a:gd name="T39" fmla="*/ 2 h 84"/>
                <a:gd name="T40" fmla="*/ 40 w 80"/>
                <a:gd name="T41" fmla="*/ 0 h 84"/>
                <a:gd name="T42" fmla="*/ 42 w 80"/>
                <a:gd name="T43" fmla="*/ 0 h 84"/>
                <a:gd name="T44" fmla="*/ 44 w 80"/>
                <a:gd name="T45" fmla="*/ 0 h 84"/>
                <a:gd name="T46" fmla="*/ 50 w 80"/>
                <a:gd name="T47" fmla="*/ 2 h 84"/>
                <a:gd name="T48" fmla="*/ 54 w 80"/>
                <a:gd name="T49" fmla="*/ 2 h 84"/>
                <a:gd name="T50" fmla="*/ 60 w 80"/>
                <a:gd name="T51" fmla="*/ 4 h 84"/>
                <a:gd name="T52" fmla="*/ 66 w 80"/>
                <a:gd name="T53" fmla="*/ 6 h 84"/>
                <a:gd name="T54" fmla="*/ 66 w 80"/>
                <a:gd name="T55" fmla="*/ 6 h 84"/>
                <a:gd name="T56" fmla="*/ 66 w 80"/>
                <a:gd name="T57" fmla="*/ 6 h 84"/>
                <a:gd name="T58" fmla="*/ 66 w 80"/>
                <a:gd name="T59" fmla="*/ 6 h 84"/>
                <a:gd name="T60" fmla="*/ 68 w 80"/>
                <a:gd name="T61" fmla="*/ 6 h 84"/>
                <a:gd name="T62" fmla="*/ 70 w 80"/>
                <a:gd name="T63" fmla="*/ 10 h 84"/>
                <a:gd name="T64" fmla="*/ 74 w 80"/>
                <a:gd name="T65" fmla="*/ 12 h 84"/>
                <a:gd name="T66" fmla="*/ 78 w 80"/>
                <a:gd name="T67" fmla="*/ 16 h 84"/>
                <a:gd name="T68" fmla="*/ 78 w 80"/>
                <a:gd name="T69" fmla="*/ 18 h 84"/>
                <a:gd name="T70" fmla="*/ 78 w 80"/>
                <a:gd name="T71" fmla="*/ 20 h 84"/>
                <a:gd name="T72" fmla="*/ 78 w 80"/>
                <a:gd name="T73" fmla="*/ 24 h 84"/>
                <a:gd name="T74" fmla="*/ 80 w 80"/>
                <a:gd name="T75" fmla="*/ 26 h 84"/>
                <a:gd name="T76" fmla="*/ 80 w 80"/>
                <a:gd name="T77" fmla="*/ 30 h 84"/>
                <a:gd name="T78" fmla="*/ 78 w 80"/>
                <a:gd name="T79" fmla="*/ 34 h 84"/>
                <a:gd name="T80" fmla="*/ 74 w 80"/>
                <a:gd name="T81" fmla="*/ 44 h 84"/>
                <a:gd name="T82" fmla="*/ 66 w 80"/>
                <a:gd name="T83" fmla="*/ 52 h 84"/>
                <a:gd name="T84" fmla="*/ 56 w 80"/>
                <a:gd name="T85" fmla="*/ 60 h 84"/>
                <a:gd name="T86" fmla="*/ 44 w 80"/>
                <a:gd name="T87" fmla="*/ 64 h 84"/>
                <a:gd name="T88" fmla="*/ 42 w 80"/>
                <a:gd name="T89" fmla="*/ 64 h 84"/>
                <a:gd name="T90" fmla="*/ 42 w 80"/>
                <a:gd name="T91" fmla="*/ 64 h 84"/>
                <a:gd name="T92" fmla="*/ 40 w 80"/>
                <a:gd name="T93" fmla="*/ 66 h 84"/>
                <a:gd name="T94" fmla="*/ 38 w 80"/>
                <a:gd name="T95" fmla="*/ 70 h 84"/>
                <a:gd name="T96" fmla="*/ 38 w 80"/>
                <a:gd name="T97" fmla="*/ 70 h 84"/>
                <a:gd name="T98" fmla="*/ 36 w 80"/>
                <a:gd name="T99" fmla="*/ 72 h 84"/>
                <a:gd name="T100" fmla="*/ 36 w 80"/>
                <a:gd name="T101" fmla="*/ 76 h 84"/>
                <a:gd name="T102" fmla="*/ 34 w 80"/>
                <a:gd name="T103" fmla="*/ 78 h 84"/>
                <a:gd name="T104" fmla="*/ 32 w 80"/>
                <a:gd name="T105" fmla="*/ 80 h 84"/>
                <a:gd name="T106" fmla="*/ 32 w 80"/>
                <a:gd name="T107" fmla="*/ 80 h 84"/>
                <a:gd name="T108" fmla="*/ 32 w 80"/>
                <a:gd name="T109" fmla="*/ 82 h 84"/>
                <a:gd name="T110" fmla="*/ 30 w 80"/>
                <a:gd name="T111" fmla="*/ 84 h 84"/>
                <a:gd name="T112" fmla="*/ 26 w 80"/>
                <a:gd name="T113" fmla="*/ 84 h 84"/>
                <a:gd name="T114" fmla="*/ 24 w 80"/>
                <a:gd name="T115" fmla="*/ 84 h 84"/>
                <a:gd name="T116" fmla="*/ 22 w 80"/>
                <a:gd name="T117" fmla="*/ 82 h 84"/>
                <a:gd name="T118" fmla="*/ 12 w 80"/>
                <a:gd name="T119" fmla="*/ 82 h 84"/>
                <a:gd name="T120" fmla="*/ 10 w 80"/>
                <a:gd name="T121" fmla="*/ 8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0" h="84">
                  <a:moveTo>
                    <a:pt x="10" y="80"/>
                  </a:moveTo>
                  <a:lnTo>
                    <a:pt x="10" y="74"/>
                  </a:lnTo>
                  <a:lnTo>
                    <a:pt x="6" y="74"/>
                  </a:lnTo>
                  <a:lnTo>
                    <a:pt x="4" y="72"/>
                  </a:lnTo>
                  <a:lnTo>
                    <a:pt x="2" y="70"/>
                  </a:lnTo>
                  <a:lnTo>
                    <a:pt x="0" y="68"/>
                  </a:lnTo>
                  <a:lnTo>
                    <a:pt x="0" y="66"/>
                  </a:lnTo>
                  <a:lnTo>
                    <a:pt x="6" y="54"/>
                  </a:lnTo>
                  <a:lnTo>
                    <a:pt x="14" y="44"/>
                  </a:lnTo>
                  <a:lnTo>
                    <a:pt x="24" y="36"/>
                  </a:lnTo>
                  <a:lnTo>
                    <a:pt x="28" y="34"/>
                  </a:lnTo>
                  <a:lnTo>
                    <a:pt x="30" y="22"/>
                  </a:lnTo>
                  <a:lnTo>
                    <a:pt x="32" y="20"/>
                  </a:lnTo>
                  <a:lnTo>
                    <a:pt x="34" y="18"/>
                  </a:lnTo>
                  <a:lnTo>
                    <a:pt x="36" y="18"/>
                  </a:lnTo>
                  <a:lnTo>
                    <a:pt x="38" y="16"/>
                  </a:lnTo>
                  <a:lnTo>
                    <a:pt x="38" y="12"/>
                  </a:lnTo>
                  <a:lnTo>
                    <a:pt x="38" y="8"/>
                  </a:lnTo>
                  <a:lnTo>
                    <a:pt x="38" y="6"/>
                  </a:lnTo>
                  <a:lnTo>
                    <a:pt x="40" y="2"/>
                  </a:lnTo>
                  <a:lnTo>
                    <a:pt x="40" y="0"/>
                  </a:lnTo>
                  <a:lnTo>
                    <a:pt x="42" y="0"/>
                  </a:lnTo>
                  <a:lnTo>
                    <a:pt x="44" y="0"/>
                  </a:lnTo>
                  <a:lnTo>
                    <a:pt x="50" y="2"/>
                  </a:lnTo>
                  <a:lnTo>
                    <a:pt x="54" y="2"/>
                  </a:lnTo>
                  <a:lnTo>
                    <a:pt x="60" y="4"/>
                  </a:lnTo>
                  <a:lnTo>
                    <a:pt x="66" y="6"/>
                  </a:lnTo>
                  <a:lnTo>
                    <a:pt x="66" y="6"/>
                  </a:lnTo>
                  <a:lnTo>
                    <a:pt x="66" y="6"/>
                  </a:lnTo>
                  <a:lnTo>
                    <a:pt x="66" y="6"/>
                  </a:lnTo>
                  <a:lnTo>
                    <a:pt x="68" y="6"/>
                  </a:lnTo>
                  <a:lnTo>
                    <a:pt x="70" y="10"/>
                  </a:lnTo>
                  <a:lnTo>
                    <a:pt x="74" y="12"/>
                  </a:lnTo>
                  <a:lnTo>
                    <a:pt x="78" y="16"/>
                  </a:lnTo>
                  <a:lnTo>
                    <a:pt x="78" y="18"/>
                  </a:lnTo>
                  <a:lnTo>
                    <a:pt x="78" y="20"/>
                  </a:lnTo>
                  <a:lnTo>
                    <a:pt x="78" y="24"/>
                  </a:lnTo>
                  <a:lnTo>
                    <a:pt x="80" y="26"/>
                  </a:lnTo>
                  <a:lnTo>
                    <a:pt x="80" y="30"/>
                  </a:lnTo>
                  <a:lnTo>
                    <a:pt x="78" y="34"/>
                  </a:lnTo>
                  <a:lnTo>
                    <a:pt x="74" y="44"/>
                  </a:lnTo>
                  <a:lnTo>
                    <a:pt x="66" y="52"/>
                  </a:lnTo>
                  <a:lnTo>
                    <a:pt x="56" y="60"/>
                  </a:lnTo>
                  <a:lnTo>
                    <a:pt x="44" y="64"/>
                  </a:lnTo>
                  <a:lnTo>
                    <a:pt x="42" y="64"/>
                  </a:lnTo>
                  <a:lnTo>
                    <a:pt x="42" y="64"/>
                  </a:lnTo>
                  <a:lnTo>
                    <a:pt x="40" y="66"/>
                  </a:lnTo>
                  <a:lnTo>
                    <a:pt x="38" y="70"/>
                  </a:lnTo>
                  <a:lnTo>
                    <a:pt x="38" y="70"/>
                  </a:lnTo>
                  <a:lnTo>
                    <a:pt x="36" y="72"/>
                  </a:lnTo>
                  <a:lnTo>
                    <a:pt x="36" y="76"/>
                  </a:lnTo>
                  <a:lnTo>
                    <a:pt x="34" y="78"/>
                  </a:lnTo>
                  <a:lnTo>
                    <a:pt x="32" y="80"/>
                  </a:lnTo>
                  <a:lnTo>
                    <a:pt x="32" y="80"/>
                  </a:lnTo>
                  <a:lnTo>
                    <a:pt x="32" y="82"/>
                  </a:lnTo>
                  <a:lnTo>
                    <a:pt x="30" y="84"/>
                  </a:lnTo>
                  <a:lnTo>
                    <a:pt x="26" y="84"/>
                  </a:lnTo>
                  <a:lnTo>
                    <a:pt x="24" y="84"/>
                  </a:lnTo>
                  <a:lnTo>
                    <a:pt x="22" y="82"/>
                  </a:lnTo>
                  <a:lnTo>
                    <a:pt x="12" y="82"/>
                  </a:lnTo>
                  <a:lnTo>
                    <a:pt x="10" y="80"/>
                  </a:lnTo>
                </a:path>
              </a:pathLst>
            </a:custGeom>
            <a:grpFill/>
            <a:ln w="6350">
              <a:solidFill>
                <a:schemeClr val="bg1"/>
              </a:solidFill>
              <a:prstDash val="solid"/>
              <a:round/>
              <a:headEnd/>
              <a:tailEnd/>
            </a:ln>
          </p:spPr>
          <p:txBody>
            <a:bodyPr/>
            <a:lstStyle/>
            <a:p>
              <a:endParaRPr lang="ru-RU"/>
            </a:p>
          </p:txBody>
        </p:sp>
        <p:sp>
          <p:nvSpPr>
            <p:cNvPr id="144" name="Freeform 331">
              <a:extLst>
                <a:ext uri="{FF2B5EF4-FFF2-40B4-BE49-F238E27FC236}">
                  <a16:creationId xmlns:a16="http://schemas.microsoft.com/office/drawing/2014/main" id="{D7D9C2C2-F26C-4F28-B6D4-2230320B4699}"/>
                </a:ext>
              </a:extLst>
            </p:cNvPr>
            <p:cNvSpPr>
              <a:spLocks/>
            </p:cNvSpPr>
            <p:nvPr/>
          </p:nvSpPr>
          <p:spPr bwMode="gray">
            <a:xfrm>
              <a:off x="4515" y="3442"/>
              <a:ext cx="268" cy="660"/>
            </a:xfrm>
            <a:custGeom>
              <a:avLst/>
              <a:gdLst>
                <a:gd name="T0" fmla="*/ 82 w 268"/>
                <a:gd name="T1" fmla="*/ 28 h 660"/>
                <a:gd name="T2" fmla="*/ 78 w 268"/>
                <a:gd name="T3" fmla="*/ 38 h 660"/>
                <a:gd name="T4" fmla="*/ 68 w 268"/>
                <a:gd name="T5" fmla="*/ 58 h 660"/>
                <a:gd name="T6" fmla="*/ 52 w 268"/>
                <a:gd name="T7" fmla="*/ 90 h 660"/>
                <a:gd name="T8" fmla="*/ 46 w 268"/>
                <a:gd name="T9" fmla="*/ 126 h 660"/>
                <a:gd name="T10" fmla="*/ 44 w 268"/>
                <a:gd name="T11" fmla="*/ 238 h 660"/>
                <a:gd name="T12" fmla="*/ 32 w 268"/>
                <a:gd name="T13" fmla="*/ 256 h 660"/>
                <a:gd name="T14" fmla="*/ 22 w 268"/>
                <a:gd name="T15" fmla="*/ 282 h 660"/>
                <a:gd name="T16" fmla="*/ 24 w 268"/>
                <a:gd name="T17" fmla="*/ 310 h 660"/>
                <a:gd name="T18" fmla="*/ 20 w 268"/>
                <a:gd name="T19" fmla="*/ 332 h 660"/>
                <a:gd name="T20" fmla="*/ 20 w 268"/>
                <a:gd name="T21" fmla="*/ 370 h 660"/>
                <a:gd name="T22" fmla="*/ 18 w 268"/>
                <a:gd name="T23" fmla="*/ 382 h 660"/>
                <a:gd name="T24" fmla="*/ 22 w 268"/>
                <a:gd name="T25" fmla="*/ 390 h 660"/>
                <a:gd name="T26" fmla="*/ 20 w 268"/>
                <a:gd name="T27" fmla="*/ 428 h 660"/>
                <a:gd name="T28" fmla="*/ 10 w 268"/>
                <a:gd name="T29" fmla="*/ 438 h 660"/>
                <a:gd name="T30" fmla="*/ 2 w 268"/>
                <a:gd name="T31" fmla="*/ 466 h 660"/>
                <a:gd name="T32" fmla="*/ 2 w 268"/>
                <a:gd name="T33" fmla="*/ 530 h 660"/>
                <a:gd name="T34" fmla="*/ 2 w 268"/>
                <a:gd name="T35" fmla="*/ 554 h 660"/>
                <a:gd name="T36" fmla="*/ 54 w 268"/>
                <a:gd name="T37" fmla="*/ 570 h 660"/>
                <a:gd name="T38" fmla="*/ 56 w 268"/>
                <a:gd name="T39" fmla="*/ 588 h 660"/>
                <a:gd name="T40" fmla="*/ 114 w 268"/>
                <a:gd name="T41" fmla="*/ 660 h 660"/>
                <a:gd name="T42" fmla="*/ 106 w 268"/>
                <a:gd name="T43" fmla="*/ 624 h 660"/>
                <a:gd name="T44" fmla="*/ 82 w 268"/>
                <a:gd name="T45" fmla="*/ 616 h 660"/>
                <a:gd name="T46" fmla="*/ 56 w 268"/>
                <a:gd name="T47" fmla="*/ 568 h 660"/>
                <a:gd name="T48" fmla="*/ 54 w 268"/>
                <a:gd name="T49" fmla="*/ 534 h 660"/>
                <a:gd name="T50" fmla="*/ 78 w 268"/>
                <a:gd name="T51" fmla="*/ 506 h 660"/>
                <a:gd name="T52" fmla="*/ 92 w 268"/>
                <a:gd name="T53" fmla="*/ 492 h 660"/>
                <a:gd name="T54" fmla="*/ 96 w 268"/>
                <a:gd name="T55" fmla="*/ 482 h 660"/>
                <a:gd name="T56" fmla="*/ 96 w 268"/>
                <a:gd name="T57" fmla="*/ 466 h 660"/>
                <a:gd name="T58" fmla="*/ 82 w 268"/>
                <a:gd name="T59" fmla="*/ 456 h 660"/>
                <a:gd name="T60" fmla="*/ 74 w 268"/>
                <a:gd name="T61" fmla="*/ 436 h 660"/>
                <a:gd name="T62" fmla="*/ 82 w 268"/>
                <a:gd name="T63" fmla="*/ 424 h 660"/>
                <a:gd name="T64" fmla="*/ 88 w 268"/>
                <a:gd name="T65" fmla="*/ 424 h 660"/>
                <a:gd name="T66" fmla="*/ 124 w 268"/>
                <a:gd name="T67" fmla="*/ 368 h 660"/>
                <a:gd name="T68" fmla="*/ 112 w 268"/>
                <a:gd name="T69" fmla="*/ 346 h 660"/>
                <a:gd name="T70" fmla="*/ 112 w 268"/>
                <a:gd name="T71" fmla="*/ 334 h 660"/>
                <a:gd name="T72" fmla="*/ 142 w 268"/>
                <a:gd name="T73" fmla="*/ 314 h 660"/>
                <a:gd name="T74" fmla="*/ 148 w 268"/>
                <a:gd name="T75" fmla="*/ 300 h 660"/>
                <a:gd name="T76" fmla="*/ 164 w 268"/>
                <a:gd name="T77" fmla="*/ 294 h 660"/>
                <a:gd name="T78" fmla="*/ 210 w 268"/>
                <a:gd name="T79" fmla="*/ 282 h 660"/>
                <a:gd name="T80" fmla="*/ 218 w 268"/>
                <a:gd name="T81" fmla="*/ 250 h 660"/>
                <a:gd name="T82" fmla="*/ 206 w 268"/>
                <a:gd name="T83" fmla="*/ 216 h 660"/>
                <a:gd name="T84" fmla="*/ 200 w 268"/>
                <a:gd name="T85" fmla="*/ 202 h 660"/>
                <a:gd name="T86" fmla="*/ 200 w 268"/>
                <a:gd name="T87" fmla="*/ 180 h 660"/>
                <a:gd name="T88" fmla="*/ 214 w 268"/>
                <a:gd name="T89" fmla="*/ 134 h 660"/>
                <a:gd name="T90" fmla="*/ 220 w 268"/>
                <a:gd name="T91" fmla="*/ 120 h 660"/>
                <a:gd name="T92" fmla="*/ 230 w 268"/>
                <a:gd name="T93" fmla="*/ 110 h 660"/>
                <a:gd name="T94" fmla="*/ 262 w 268"/>
                <a:gd name="T95" fmla="*/ 84 h 660"/>
                <a:gd name="T96" fmla="*/ 268 w 268"/>
                <a:gd name="T97" fmla="*/ 68 h 660"/>
                <a:gd name="T98" fmla="*/ 262 w 268"/>
                <a:gd name="T99" fmla="*/ 62 h 660"/>
                <a:gd name="T100" fmla="*/ 258 w 268"/>
                <a:gd name="T101" fmla="*/ 58 h 660"/>
                <a:gd name="T102" fmla="*/ 252 w 268"/>
                <a:gd name="T103" fmla="*/ 58 h 660"/>
                <a:gd name="T104" fmla="*/ 250 w 268"/>
                <a:gd name="T105" fmla="*/ 72 h 660"/>
                <a:gd name="T106" fmla="*/ 246 w 268"/>
                <a:gd name="T107" fmla="*/ 86 h 660"/>
                <a:gd name="T108" fmla="*/ 176 w 268"/>
                <a:gd name="T109" fmla="*/ 34 h 660"/>
                <a:gd name="T110" fmla="*/ 146 w 268"/>
                <a:gd name="T111" fmla="*/ 18 h 660"/>
                <a:gd name="T112" fmla="*/ 144 w 268"/>
                <a:gd name="T113" fmla="*/ 6 h 660"/>
                <a:gd name="T114" fmla="*/ 138 w 268"/>
                <a:gd name="T115" fmla="*/ 2 h 660"/>
                <a:gd name="T116" fmla="*/ 120 w 268"/>
                <a:gd name="T117" fmla="*/ 16 h 660"/>
                <a:gd name="T118" fmla="*/ 118 w 268"/>
                <a:gd name="T119" fmla="*/ 8 h 660"/>
                <a:gd name="T120" fmla="*/ 94 w 268"/>
                <a:gd name="T121" fmla="*/ 0 h 660"/>
                <a:gd name="T122" fmla="*/ 86 w 268"/>
                <a:gd name="T123" fmla="*/ 14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8" h="660">
                  <a:moveTo>
                    <a:pt x="82" y="18"/>
                  </a:moveTo>
                  <a:lnTo>
                    <a:pt x="82" y="20"/>
                  </a:lnTo>
                  <a:lnTo>
                    <a:pt x="82" y="22"/>
                  </a:lnTo>
                  <a:lnTo>
                    <a:pt x="82" y="28"/>
                  </a:lnTo>
                  <a:lnTo>
                    <a:pt x="82" y="32"/>
                  </a:lnTo>
                  <a:lnTo>
                    <a:pt x="82" y="36"/>
                  </a:lnTo>
                  <a:lnTo>
                    <a:pt x="80" y="36"/>
                  </a:lnTo>
                  <a:lnTo>
                    <a:pt x="78" y="38"/>
                  </a:lnTo>
                  <a:lnTo>
                    <a:pt x="76" y="40"/>
                  </a:lnTo>
                  <a:lnTo>
                    <a:pt x="72" y="44"/>
                  </a:lnTo>
                  <a:lnTo>
                    <a:pt x="70" y="50"/>
                  </a:lnTo>
                  <a:lnTo>
                    <a:pt x="68" y="58"/>
                  </a:lnTo>
                  <a:lnTo>
                    <a:pt x="66" y="62"/>
                  </a:lnTo>
                  <a:lnTo>
                    <a:pt x="62" y="70"/>
                  </a:lnTo>
                  <a:lnTo>
                    <a:pt x="56" y="80"/>
                  </a:lnTo>
                  <a:lnTo>
                    <a:pt x="52" y="90"/>
                  </a:lnTo>
                  <a:lnTo>
                    <a:pt x="50" y="98"/>
                  </a:lnTo>
                  <a:lnTo>
                    <a:pt x="48" y="104"/>
                  </a:lnTo>
                  <a:lnTo>
                    <a:pt x="48" y="112"/>
                  </a:lnTo>
                  <a:lnTo>
                    <a:pt x="46" y="126"/>
                  </a:lnTo>
                  <a:lnTo>
                    <a:pt x="48" y="144"/>
                  </a:lnTo>
                  <a:lnTo>
                    <a:pt x="46" y="234"/>
                  </a:lnTo>
                  <a:lnTo>
                    <a:pt x="46" y="236"/>
                  </a:lnTo>
                  <a:lnTo>
                    <a:pt x="44" y="238"/>
                  </a:lnTo>
                  <a:lnTo>
                    <a:pt x="40" y="242"/>
                  </a:lnTo>
                  <a:lnTo>
                    <a:pt x="38" y="246"/>
                  </a:lnTo>
                  <a:lnTo>
                    <a:pt x="34" y="250"/>
                  </a:lnTo>
                  <a:lnTo>
                    <a:pt x="32" y="256"/>
                  </a:lnTo>
                  <a:lnTo>
                    <a:pt x="30" y="260"/>
                  </a:lnTo>
                  <a:lnTo>
                    <a:pt x="28" y="262"/>
                  </a:lnTo>
                  <a:lnTo>
                    <a:pt x="24" y="280"/>
                  </a:lnTo>
                  <a:lnTo>
                    <a:pt x="22" y="282"/>
                  </a:lnTo>
                  <a:lnTo>
                    <a:pt x="22" y="284"/>
                  </a:lnTo>
                  <a:lnTo>
                    <a:pt x="24" y="292"/>
                  </a:lnTo>
                  <a:lnTo>
                    <a:pt x="22" y="302"/>
                  </a:lnTo>
                  <a:lnTo>
                    <a:pt x="24" y="310"/>
                  </a:lnTo>
                  <a:lnTo>
                    <a:pt x="22" y="322"/>
                  </a:lnTo>
                  <a:lnTo>
                    <a:pt x="18" y="324"/>
                  </a:lnTo>
                  <a:lnTo>
                    <a:pt x="18" y="332"/>
                  </a:lnTo>
                  <a:lnTo>
                    <a:pt x="20" y="332"/>
                  </a:lnTo>
                  <a:lnTo>
                    <a:pt x="20" y="336"/>
                  </a:lnTo>
                  <a:lnTo>
                    <a:pt x="20" y="348"/>
                  </a:lnTo>
                  <a:lnTo>
                    <a:pt x="20" y="360"/>
                  </a:lnTo>
                  <a:lnTo>
                    <a:pt x="20" y="370"/>
                  </a:lnTo>
                  <a:lnTo>
                    <a:pt x="20" y="374"/>
                  </a:lnTo>
                  <a:lnTo>
                    <a:pt x="18" y="378"/>
                  </a:lnTo>
                  <a:lnTo>
                    <a:pt x="18" y="380"/>
                  </a:lnTo>
                  <a:lnTo>
                    <a:pt x="18" y="382"/>
                  </a:lnTo>
                  <a:lnTo>
                    <a:pt x="18" y="384"/>
                  </a:lnTo>
                  <a:lnTo>
                    <a:pt x="20" y="386"/>
                  </a:lnTo>
                  <a:lnTo>
                    <a:pt x="20" y="388"/>
                  </a:lnTo>
                  <a:lnTo>
                    <a:pt x="22" y="390"/>
                  </a:lnTo>
                  <a:lnTo>
                    <a:pt x="22" y="396"/>
                  </a:lnTo>
                  <a:lnTo>
                    <a:pt x="22" y="408"/>
                  </a:lnTo>
                  <a:lnTo>
                    <a:pt x="22" y="420"/>
                  </a:lnTo>
                  <a:lnTo>
                    <a:pt x="20" y="428"/>
                  </a:lnTo>
                  <a:lnTo>
                    <a:pt x="20" y="430"/>
                  </a:lnTo>
                  <a:lnTo>
                    <a:pt x="16" y="432"/>
                  </a:lnTo>
                  <a:lnTo>
                    <a:pt x="14" y="434"/>
                  </a:lnTo>
                  <a:lnTo>
                    <a:pt x="10" y="438"/>
                  </a:lnTo>
                  <a:lnTo>
                    <a:pt x="6" y="442"/>
                  </a:lnTo>
                  <a:lnTo>
                    <a:pt x="4" y="446"/>
                  </a:lnTo>
                  <a:lnTo>
                    <a:pt x="2" y="452"/>
                  </a:lnTo>
                  <a:lnTo>
                    <a:pt x="2" y="466"/>
                  </a:lnTo>
                  <a:lnTo>
                    <a:pt x="2" y="486"/>
                  </a:lnTo>
                  <a:lnTo>
                    <a:pt x="2" y="506"/>
                  </a:lnTo>
                  <a:lnTo>
                    <a:pt x="2" y="524"/>
                  </a:lnTo>
                  <a:lnTo>
                    <a:pt x="2" y="530"/>
                  </a:lnTo>
                  <a:lnTo>
                    <a:pt x="0" y="532"/>
                  </a:lnTo>
                  <a:lnTo>
                    <a:pt x="0" y="536"/>
                  </a:lnTo>
                  <a:lnTo>
                    <a:pt x="2" y="542"/>
                  </a:lnTo>
                  <a:lnTo>
                    <a:pt x="2" y="554"/>
                  </a:lnTo>
                  <a:lnTo>
                    <a:pt x="14" y="568"/>
                  </a:lnTo>
                  <a:lnTo>
                    <a:pt x="52" y="568"/>
                  </a:lnTo>
                  <a:lnTo>
                    <a:pt x="54" y="568"/>
                  </a:lnTo>
                  <a:lnTo>
                    <a:pt x="54" y="570"/>
                  </a:lnTo>
                  <a:lnTo>
                    <a:pt x="54" y="572"/>
                  </a:lnTo>
                  <a:lnTo>
                    <a:pt x="54" y="574"/>
                  </a:lnTo>
                  <a:lnTo>
                    <a:pt x="54" y="580"/>
                  </a:lnTo>
                  <a:lnTo>
                    <a:pt x="56" y="588"/>
                  </a:lnTo>
                  <a:lnTo>
                    <a:pt x="56" y="612"/>
                  </a:lnTo>
                  <a:lnTo>
                    <a:pt x="60" y="638"/>
                  </a:lnTo>
                  <a:lnTo>
                    <a:pt x="100" y="640"/>
                  </a:lnTo>
                  <a:lnTo>
                    <a:pt x="114" y="660"/>
                  </a:lnTo>
                  <a:lnTo>
                    <a:pt x="116" y="654"/>
                  </a:lnTo>
                  <a:lnTo>
                    <a:pt x="118" y="648"/>
                  </a:lnTo>
                  <a:lnTo>
                    <a:pt x="118" y="638"/>
                  </a:lnTo>
                  <a:lnTo>
                    <a:pt x="106" y="624"/>
                  </a:lnTo>
                  <a:lnTo>
                    <a:pt x="94" y="614"/>
                  </a:lnTo>
                  <a:lnTo>
                    <a:pt x="92" y="616"/>
                  </a:lnTo>
                  <a:lnTo>
                    <a:pt x="88" y="616"/>
                  </a:lnTo>
                  <a:lnTo>
                    <a:pt x="82" y="616"/>
                  </a:lnTo>
                  <a:lnTo>
                    <a:pt x="74" y="612"/>
                  </a:lnTo>
                  <a:lnTo>
                    <a:pt x="66" y="604"/>
                  </a:lnTo>
                  <a:lnTo>
                    <a:pt x="60" y="590"/>
                  </a:lnTo>
                  <a:lnTo>
                    <a:pt x="56" y="568"/>
                  </a:lnTo>
                  <a:lnTo>
                    <a:pt x="56" y="564"/>
                  </a:lnTo>
                  <a:lnTo>
                    <a:pt x="54" y="554"/>
                  </a:lnTo>
                  <a:lnTo>
                    <a:pt x="52" y="544"/>
                  </a:lnTo>
                  <a:lnTo>
                    <a:pt x="54" y="534"/>
                  </a:lnTo>
                  <a:lnTo>
                    <a:pt x="62" y="526"/>
                  </a:lnTo>
                  <a:lnTo>
                    <a:pt x="74" y="508"/>
                  </a:lnTo>
                  <a:lnTo>
                    <a:pt x="74" y="508"/>
                  </a:lnTo>
                  <a:lnTo>
                    <a:pt x="78" y="506"/>
                  </a:lnTo>
                  <a:lnTo>
                    <a:pt x="80" y="502"/>
                  </a:lnTo>
                  <a:lnTo>
                    <a:pt x="84" y="500"/>
                  </a:lnTo>
                  <a:lnTo>
                    <a:pt x="88" y="496"/>
                  </a:lnTo>
                  <a:lnTo>
                    <a:pt x="92" y="492"/>
                  </a:lnTo>
                  <a:lnTo>
                    <a:pt x="94" y="490"/>
                  </a:lnTo>
                  <a:lnTo>
                    <a:pt x="94" y="486"/>
                  </a:lnTo>
                  <a:lnTo>
                    <a:pt x="94" y="484"/>
                  </a:lnTo>
                  <a:lnTo>
                    <a:pt x="96" y="482"/>
                  </a:lnTo>
                  <a:lnTo>
                    <a:pt x="96" y="478"/>
                  </a:lnTo>
                  <a:lnTo>
                    <a:pt x="96" y="474"/>
                  </a:lnTo>
                  <a:lnTo>
                    <a:pt x="96" y="470"/>
                  </a:lnTo>
                  <a:lnTo>
                    <a:pt x="96" y="466"/>
                  </a:lnTo>
                  <a:lnTo>
                    <a:pt x="94" y="462"/>
                  </a:lnTo>
                  <a:lnTo>
                    <a:pt x="90" y="460"/>
                  </a:lnTo>
                  <a:lnTo>
                    <a:pt x="86" y="458"/>
                  </a:lnTo>
                  <a:lnTo>
                    <a:pt x="82" y="456"/>
                  </a:lnTo>
                  <a:lnTo>
                    <a:pt x="78" y="452"/>
                  </a:lnTo>
                  <a:lnTo>
                    <a:pt x="76" y="448"/>
                  </a:lnTo>
                  <a:lnTo>
                    <a:pt x="74" y="444"/>
                  </a:lnTo>
                  <a:lnTo>
                    <a:pt x="74" y="436"/>
                  </a:lnTo>
                  <a:lnTo>
                    <a:pt x="74" y="432"/>
                  </a:lnTo>
                  <a:lnTo>
                    <a:pt x="76" y="428"/>
                  </a:lnTo>
                  <a:lnTo>
                    <a:pt x="78" y="426"/>
                  </a:lnTo>
                  <a:lnTo>
                    <a:pt x="82" y="424"/>
                  </a:lnTo>
                  <a:lnTo>
                    <a:pt x="84" y="424"/>
                  </a:lnTo>
                  <a:lnTo>
                    <a:pt x="86" y="424"/>
                  </a:lnTo>
                  <a:lnTo>
                    <a:pt x="88" y="424"/>
                  </a:lnTo>
                  <a:lnTo>
                    <a:pt x="88" y="424"/>
                  </a:lnTo>
                  <a:lnTo>
                    <a:pt x="104" y="402"/>
                  </a:lnTo>
                  <a:lnTo>
                    <a:pt x="112" y="382"/>
                  </a:lnTo>
                  <a:lnTo>
                    <a:pt x="112" y="370"/>
                  </a:lnTo>
                  <a:lnTo>
                    <a:pt x="124" y="368"/>
                  </a:lnTo>
                  <a:lnTo>
                    <a:pt x="124" y="354"/>
                  </a:lnTo>
                  <a:lnTo>
                    <a:pt x="112" y="348"/>
                  </a:lnTo>
                  <a:lnTo>
                    <a:pt x="112" y="348"/>
                  </a:lnTo>
                  <a:lnTo>
                    <a:pt x="112" y="346"/>
                  </a:lnTo>
                  <a:lnTo>
                    <a:pt x="110" y="344"/>
                  </a:lnTo>
                  <a:lnTo>
                    <a:pt x="110" y="340"/>
                  </a:lnTo>
                  <a:lnTo>
                    <a:pt x="110" y="336"/>
                  </a:lnTo>
                  <a:lnTo>
                    <a:pt x="112" y="334"/>
                  </a:lnTo>
                  <a:lnTo>
                    <a:pt x="114" y="332"/>
                  </a:lnTo>
                  <a:lnTo>
                    <a:pt x="118" y="332"/>
                  </a:lnTo>
                  <a:lnTo>
                    <a:pt x="138" y="334"/>
                  </a:lnTo>
                  <a:lnTo>
                    <a:pt x="142" y="314"/>
                  </a:lnTo>
                  <a:lnTo>
                    <a:pt x="142" y="312"/>
                  </a:lnTo>
                  <a:lnTo>
                    <a:pt x="144" y="310"/>
                  </a:lnTo>
                  <a:lnTo>
                    <a:pt x="144" y="306"/>
                  </a:lnTo>
                  <a:lnTo>
                    <a:pt x="148" y="300"/>
                  </a:lnTo>
                  <a:lnTo>
                    <a:pt x="150" y="296"/>
                  </a:lnTo>
                  <a:lnTo>
                    <a:pt x="154" y="294"/>
                  </a:lnTo>
                  <a:lnTo>
                    <a:pt x="160" y="292"/>
                  </a:lnTo>
                  <a:lnTo>
                    <a:pt x="164" y="294"/>
                  </a:lnTo>
                  <a:lnTo>
                    <a:pt x="172" y="294"/>
                  </a:lnTo>
                  <a:lnTo>
                    <a:pt x="184" y="294"/>
                  </a:lnTo>
                  <a:lnTo>
                    <a:pt x="198" y="290"/>
                  </a:lnTo>
                  <a:lnTo>
                    <a:pt x="210" y="282"/>
                  </a:lnTo>
                  <a:lnTo>
                    <a:pt x="218" y="266"/>
                  </a:lnTo>
                  <a:lnTo>
                    <a:pt x="220" y="262"/>
                  </a:lnTo>
                  <a:lnTo>
                    <a:pt x="220" y="256"/>
                  </a:lnTo>
                  <a:lnTo>
                    <a:pt x="218" y="250"/>
                  </a:lnTo>
                  <a:lnTo>
                    <a:pt x="216" y="242"/>
                  </a:lnTo>
                  <a:lnTo>
                    <a:pt x="214" y="234"/>
                  </a:lnTo>
                  <a:lnTo>
                    <a:pt x="208" y="218"/>
                  </a:lnTo>
                  <a:lnTo>
                    <a:pt x="206" y="216"/>
                  </a:lnTo>
                  <a:lnTo>
                    <a:pt x="206" y="214"/>
                  </a:lnTo>
                  <a:lnTo>
                    <a:pt x="204" y="210"/>
                  </a:lnTo>
                  <a:lnTo>
                    <a:pt x="202" y="206"/>
                  </a:lnTo>
                  <a:lnTo>
                    <a:pt x="200" y="202"/>
                  </a:lnTo>
                  <a:lnTo>
                    <a:pt x="200" y="196"/>
                  </a:lnTo>
                  <a:lnTo>
                    <a:pt x="202" y="194"/>
                  </a:lnTo>
                  <a:lnTo>
                    <a:pt x="202" y="190"/>
                  </a:lnTo>
                  <a:lnTo>
                    <a:pt x="200" y="180"/>
                  </a:lnTo>
                  <a:lnTo>
                    <a:pt x="200" y="168"/>
                  </a:lnTo>
                  <a:lnTo>
                    <a:pt x="200" y="158"/>
                  </a:lnTo>
                  <a:lnTo>
                    <a:pt x="202" y="152"/>
                  </a:lnTo>
                  <a:lnTo>
                    <a:pt x="214" y="134"/>
                  </a:lnTo>
                  <a:lnTo>
                    <a:pt x="214" y="132"/>
                  </a:lnTo>
                  <a:lnTo>
                    <a:pt x="214" y="128"/>
                  </a:lnTo>
                  <a:lnTo>
                    <a:pt x="218" y="124"/>
                  </a:lnTo>
                  <a:lnTo>
                    <a:pt x="220" y="120"/>
                  </a:lnTo>
                  <a:lnTo>
                    <a:pt x="224" y="116"/>
                  </a:lnTo>
                  <a:lnTo>
                    <a:pt x="228" y="112"/>
                  </a:lnTo>
                  <a:lnTo>
                    <a:pt x="230" y="110"/>
                  </a:lnTo>
                  <a:lnTo>
                    <a:pt x="230" y="110"/>
                  </a:lnTo>
                  <a:lnTo>
                    <a:pt x="238" y="104"/>
                  </a:lnTo>
                  <a:lnTo>
                    <a:pt x="246" y="98"/>
                  </a:lnTo>
                  <a:lnTo>
                    <a:pt x="254" y="90"/>
                  </a:lnTo>
                  <a:lnTo>
                    <a:pt x="262" y="84"/>
                  </a:lnTo>
                  <a:lnTo>
                    <a:pt x="264" y="82"/>
                  </a:lnTo>
                  <a:lnTo>
                    <a:pt x="266" y="76"/>
                  </a:lnTo>
                  <a:lnTo>
                    <a:pt x="268" y="72"/>
                  </a:lnTo>
                  <a:lnTo>
                    <a:pt x="268" y="68"/>
                  </a:lnTo>
                  <a:lnTo>
                    <a:pt x="268" y="64"/>
                  </a:lnTo>
                  <a:lnTo>
                    <a:pt x="266" y="62"/>
                  </a:lnTo>
                  <a:lnTo>
                    <a:pt x="264" y="62"/>
                  </a:lnTo>
                  <a:lnTo>
                    <a:pt x="262" y="62"/>
                  </a:lnTo>
                  <a:lnTo>
                    <a:pt x="262" y="60"/>
                  </a:lnTo>
                  <a:lnTo>
                    <a:pt x="260" y="60"/>
                  </a:lnTo>
                  <a:lnTo>
                    <a:pt x="258" y="60"/>
                  </a:lnTo>
                  <a:lnTo>
                    <a:pt x="258" y="58"/>
                  </a:lnTo>
                  <a:lnTo>
                    <a:pt x="258" y="58"/>
                  </a:lnTo>
                  <a:lnTo>
                    <a:pt x="258" y="56"/>
                  </a:lnTo>
                  <a:lnTo>
                    <a:pt x="260" y="56"/>
                  </a:lnTo>
                  <a:lnTo>
                    <a:pt x="252" y="58"/>
                  </a:lnTo>
                  <a:lnTo>
                    <a:pt x="252" y="60"/>
                  </a:lnTo>
                  <a:lnTo>
                    <a:pt x="250" y="66"/>
                  </a:lnTo>
                  <a:lnTo>
                    <a:pt x="250" y="70"/>
                  </a:lnTo>
                  <a:lnTo>
                    <a:pt x="250" y="72"/>
                  </a:lnTo>
                  <a:lnTo>
                    <a:pt x="250" y="74"/>
                  </a:lnTo>
                  <a:lnTo>
                    <a:pt x="248" y="78"/>
                  </a:lnTo>
                  <a:lnTo>
                    <a:pt x="246" y="82"/>
                  </a:lnTo>
                  <a:lnTo>
                    <a:pt x="246" y="86"/>
                  </a:lnTo>
                  <a:lnTo>
                    <a:pt x="246" y="88"/>
                  </a:lnTo>
                  <a:lnTo>
                    <a:pt x="194" y="88"/>
                  </a:lnTo>
                  <a:lnTo>
                    <a:pt x="210" y="52"/>
                  </a:lnTo>
                  <a:lnTo>
                    <a:pt x="176" y="34"/>
                  </a:lnTo>
                  <a:lnTo>
                    <a:pt x="170" y="28"/>
                  </a:lnTo>
                  <a:lnTo>
                    <a:pt x="154" y="22"/>
                  </a:lnTo>
                  <a:lnTo>
                    <a:pt x="150" y="20"/>
                  </a:lnTo>
                  <a:lnTo>
                    <a:pt x="146" y="18"/>
                  </a:lnTo>
                  <a:lnTo>
                    <a:pt x="144" y="16"/>
                  </a:lnTo>
                  <a:lnTo>
                    <a:pt x="144" y="14"/>
                  </a:lnTo>
                  <a:lnTo>
                    <a:pt x="144" y="10"/>
                  </a:lnTo>
                  <a:lnTo>
                    <a:pt x="144" y="6"/>
                  </a:lnTo>
                  <a:lnTo>
                    <a:pt x="144" y="6"/>
                  </a:lnTo>
                  <a:lnTo>
                    <a:pt x="142" y="4"/>
                  </a:lnTo>
                  <a:lnTo>
                    <a:pt x="140" y="2"/>
                  </a:lnTo>
                  <a:lnTo>
                    <a:pt x="138" y="2"/>
                  </a:lnTo>
                  <a:lnTo>
                    <a:pt x="134" y="0"/>
                  </a:lnTo>
                  <a:lnTo>
                    <a:pt x="132" y="2"/>
                  </a:lnTo>
                  <a:lnTo>
                    <a:pt x="130" y="4"/>
                  </a:lnTo>
                  <a:lnTo>
                    <a:pt x="120" y="16"/>
                  </a:lnTo>
                  <a:lnTo>
                    <a:pt x="120" y="16"/>
                  </a:lnTo>
                  <a:lnTo>
                    <a:pt x="120" y="14"/>
                  </a:lnTo>
                  <a:lnTo>
                    <a:pt x="120" y="12"/>
                  </a:lnTo>
                  <a:lnTo>
                    <a:pt x="118" y="8"/>
                  </a:lnTo>
                  <a:lnTo>
                    <a:pt x="116" y="6"/>
                  </a:lnTo>
                  <a:lnTo>
                    <a:pt x="114" y="4"/>
                  </a:lnTo>
                  <a:lnTo>
                    <a:pt x="108" y="4"/>
                  </a:lnTo>
                  <a:lnTo>
                    <a:pt x="94" y="0"/>
                  </a:lnTo>
                  <a:lnTo>
                    <a:pt x="94" y="2"/>
                  </a:lnTo>
                  <a:lnTo>
                    <a:pt x="92" y="6"/>
                  </a:lnTo>
                  <a:lnTo>
                    <a:pt x="90" y="10"/>
                  </a:lnTo>
                  <a:lnTo>
                    <a:pt x="86" y="14"/>
                  </a:lnTo>
                  <a:lnTo>
                    <a:pt x="82" y="18"/>
                  </a:lnTo>
                </a:path>
              </a:pathLst>
            </a:custGeom>
            <a:grpFill/>
            <a:ln w="6350">
              <a:solidFill>
                <a:schemeClr val="bg1"/>
              </a:solidFill>
              <a:prstDash val="solid"/>
              <a:round/>
              <a:headEnd/>
              <a:tailEnd/>
            </a:ln>
          </p:spPr>
          <p:txBody>
            <a:bodyPr/>
            <a:lstStyle/>
            <a:p>
              <a:endParaRPr lang="ru-RU"/>
            </a:p>
          </p:txBody>
        </p:sp>
        <p:sp>
          <p:nvSpPr>
            <p:cNvPr id="145" name="Freeform 332">
              <a:extLst>
                <a:ext uri="{FF2B5EF4-FFF2-40B4-BE49-F238E27FC236}">
                  <a16:creationId xmlns:a16="http://schemas.microsoft.com/office/drawing/2014/main" id="{052D601D-966B-4F06-857A-8A003727D602}"/>
                </a:ext>
              </a:extLst>
            </p:cNvPr>
            <p:cNvSpPr>
              <a:spLocks/>
            </p:cNvSpPr>
            <p:nvPr/>
          </p:nvSpPr>
          <p:spPr bwMode="gray">
            <a:xfrm>
              <a:off x="4511" y="3052"/>
              <a:ext cx="532" cy="572"/>
            </a:xfrm>
            <a:custGeom>
              <a:avLst/>
              <a:gdLst>
                <a:gd name="T0" fmla="*/ 324 w 532"/>
                <a:gd name="T1" fmla="*/ 492 h 572"/>
                <a:gd name="T2" fmla="*/ 418 w 532"/>
                <a:gd name="T3" fmla="*/ 404 h 572"/>
                <a:gd name="T4" fmla="*/ 474 w 532"/>
                <a:gd name="T5" fmla="*/ 284 h 572"/>
                <a:gd name="T6" fmla="*/ 532 w 532"/>
                <a:gd name="T7" fmla="*/ 162 h 572"/>
                <a:gd name="T8" fmla="*/ 478 w 532"/>
                <a:gd name="T9" fmla="*/ 116 h 572"/>
                <a:gd name="T10" fmla="*/ 382 w 532"/>
                <a:gd name="T11" fmla="*/ 96 h 572"/>
                <a:gd name="T12" fmla="*/ 384 w 532"/>
                <a:gd name="T13" fmla="*/ 80 h 572"/>
                <a:gd name="T14" fmla="*/ 366 w 532"/>
                <a:gd name="T15" fmla="*/ 76 h 572"/>
                <a:gd name="T16" fmla="*/ 336 w 532"/>
                <a:gd name="T17" fmla="*/ 72 h 572"/>
                <a:gd name="T18" fmla="*/ 306 w 532"/>
                <a:gd name="T19" fmla="*/ 84 h 572"/>
                <a:gd name="T20" fmla="*/ 282 w 532"/>
                <a:gd name="T21" fmla="*/ 96 h 572"/>
                <a:gd name="T22" fmla="*/ 300 w 532"/>
                <a:gd name="T23" fmla="*/ 76 h 572"/>
                <a:gd name="T24" fmla="*/ 322 w 532"/>
                <a:gd name="T25" fmla="*/ 50 h 572"/>
                <a:gd name="T26" fmla="*/ 282 w 532"/>
                <a:gd name="T27" fmla="*/ 0 h 572"/>
                <a:gd name="T28" fmla="*/ 264 w 532"/>
                <a:gd name="T29" fmla="*/ 20 h 572"/>
                <a:gd name="T30" fmla="*/ 254 w 532"/>
                <a:gd name="T31" fmla="*/ 22 h 572"/>
                <a:gd name="T32" fmla="*/ 244 w 532"/>
                <a:gd name="T33" fmla="*/ 22 h 572"/>
                <a:gd name="T34" fmla="*/ 234 w 532"/>
                <a:gd name="T35" fmla="*/ 24 h 572"/>
                <a:gd name="T36" fmla="*/ 218 w 532"/>
                <a:gd name="T37" fmla="*/ 22 h 572"/>
                <a:gd name="T38" fmla="*/ 202 w 532"/>
                <a:gd name="T39" fmla="*/ 26 h 572"/>
                <a:gd name="T40" fmla="*/ 184 w 532"/>
                <a:gd name="T41" fmla="*/ 24 h 572"/>
                <a:gd name="T42" fmla="*/ 176 w 532"/>
                <a:gd name="T43" fmla="*/ 2 h 572"/>
                <a:gd name="T44" fmla="*/ 156 w 532"/>
                <a:gd name="T45" fmla="*/ 14 h 572"/>
                <a:gd name="T46" fmla="*/ 120 w 532"/>
                <a:gd name="T47" fmla="*/ 6 h 572"/>
                <a:gd name="T48" fmla="*/ 120 w 532"/>
                <a:gd name="T49" fmla="*/ 10 h 572"/>
                <a:gd name="T50" fmla="*/ 130 w 532"/>
                <a:gd name="T51" fmla="*/ 26 h 572"/>
                <a:gd name="T52" fmla="*/ 90 w 532"/>
                <a:gd name="T53" fmla="*/ 52 h 572"/>
                <a:gd name="T54" fmla="*/ 76 w 532"/>
                <a:gd name="T55" fmla="*/ 44 h 572"/>
                <a:gd name="T56" fmla="*/ 62 w 532"/>
                <a:gd name="T57" fmla="*/ 62 h 572"/>
                <a:gd name="T58" fmla="*/ 52 w 532"/>
                <a:gd name="T59" fmla="*/ 70 h 572"/>
                <a:gd name="T60" fmla="*/ 60 w 532"/>
                <a:gd name="T61" fmla="*/ 96 h 572"/>
                <a:gd name="T62" fmla="*/ 36 w 532"/>
                <a:gd name="T63" fmla="*/ 132 h 572"/>
                <a:gd name="T64" fmla="*/ 10 w 532"/>
                <a:gd name="T65" fmla="*/ 146 h 572"/>
                <a:gd name="T66" fmla="*/ 2 w 532"/>
                <a:gd name="T67" fmla="*/ 164 h 572"/>
                <a:gd name="T68" fmla="*/ 4 w 532"/>
                <a:gd name="T69" fmla="*/ 194 h 572"/>
                <a:gd name="T70" fmla="*/ 12 w 532"/>
                <a:gd name="T71" fmla="*/ 198 h 572"/>
                <a:gd name="T72" fmla="*/ 26 w 532"/>
                <a:gd name="T73" fmla="*/ 206 h 572"/>
                <a:gd name="T74" fmla="*/ 42 w 532"/>
                <a:gd name="T75" fmla="*/ 198 h 572"/>
                <a:gd name="T76" fmla="*/ 50 w 532"/>
                <a:gd name="T77" fmla="*/ 226 h 572"/>
                <a:gd name="T78" fmla="*/ 78 w 532"/>
                <a:gd name="T79" fmla="*/ 224 h 572"/>
                <a:gd name="T80" fmla="*/ 96 w 532"/>
                <a:gd name="T81" fmla="*/ 210 h 572"/>
                <a:gd name="T82" fmla="*/ 110 w 532"/>
                <a:gd name="T83" fmla="*/ 206 h 572"/>
                <a:gd name="T84" fmla="*/ 124 w 532"/>
                <a:gd name="T85" fmla="*/ 248 h 572"/>
                <a:gd name="T86" fmla="*/ 156 w 532"/>
                <a:gd name="T87" fmla="*/ 266 h 572"/>
                <a:gd name="T88" fmla="*/ 182 w 532"/>
                <a:gd name="T89" fmla="*/ 288 h 572"/>
                <a:gd name="T90" fmla="*/ 206 w 532"/>
                <a:gd name="T91" fmla="*/ 310 h 572"/>
                <a:gd name="T92" fmla="*/ 214 w 532"/>
                <a:gd name="T93" fmla="*/ 326 h 572"/>
                <a:gd name="T94" fmla="*/ 214 w 532"/>
                <a:gd name="T95" fmla="*/ 372 h 572"/>
                <a:gd name="T96" fmla="*/ 220 w 532"/>
                <a:gd name="T97" fmla="*/ 416 h 572"/>
                <a:gd name="T98" fmla="*/ 242 w 532"/>
                <a:gd name="T99" fmla="*/ 422 h 572"/>
                <a:gd name="T100" fmla="*/ 254 w 532"/>
                <a:gd name="T101" fmla="*/ 436 h 572"/>
                <a:gd name="T102" fmla="*/ 264 w 532"/>
                <a:gd name="T103" fmla="*/ 450 h 572"/>
                <a:gd name="T104" fmla="*/ 270 w 532"/>
                <a:gd name="T105" fmla="*/ 466 h 572"/>
                <a:gd name="T106" fmla="*/ 232 w 532"/>
                <a:gd name="T107" fmla="*/ 500 h 572"/>
                <a:gd name="T108" fmla="*/ 216 w 532"/>
                <a:gd name="T109" fmla="*/ 524 h 572"/>
                <a:gd name="T110" fmla="*/ 240 w 532"/>
                <a:gd name="T111" fmla="*/ 538 h 572"/>
                <a:gd name="T112" fmla="*/ 264 w 532"/>
                <a:gd name="T113" fmla="*/ 55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32" h="572">
                  <a:moveTo>
                    <a:pt x="290" y="562"/>
                  </a:moveTo>
                  <a:lnTo>
                    <a:pt x="292" y="556"/>
                  </a:lnTo>
                  <a:lnTo>
                    <a:pt x="294" y="552"/>
                  </a:lnTo>
                  <a:lnTo>
                    <a:pt x="296" y="548"/>
                  </a:lnTo>
                  <a:lnTo>
                    <a:pt x="304" y="536"/>
                  </a:lnTo>
                  <a:lnTo>
                    <a:pt x="314" y="518"/>
                  </a:lnTo>
                  <a:lnTo>
                    <a:pt x="324" y="492"/>
                  </a:lnTo>
                  <a:lnTo>
                    <a:pt x="336" y="458"/>
                  </a:lnTo>
                  <a:lnTo>
                    <a:pt x="342" y="452"/>
                  </a:lnTo>
                  <a:lnTo>
                    <a:pt x="354" y="440"/>
                  </a:lnTo>
                  <a:lnTo>
                    <a:pt x="370" y="426"/>
                  </a:lnTo>
                  <a:lnTo>
                    <a:pt x="392" y="414"/>
                  </a:lnTo>
                  <a:lnTo>
                    <a:pt x="416" y="406"/>
                  </a:lnTo>
                  <a:lnTo>
                    <a:pt x="418" y="404"/>
                  </a:lnTo>
                  <a:lnTo>
                    <a:pt x="426" y="400"/>
                  </a:lnTo>
                  <a:lnTo>
                    <a:pt x="434" y="394"/>
                  </a:lnTo>
                  <a:lnTo>
                    <a:pt x="446" y="382"/>
                  </a:lnTo>
                  <a:lnTo>
                    <a:pt x="456" y="366"/>
                  </a:lnTo>
                  <a:lnTo>
                    <a:pt x="466" y="344"/>
                  </a:lnTo>
                  <a:lnTo>
                    <a:pt x="472" y="318"/>
                  </a:lnTo>
                  <a:lnTo>
                    <a:pt x="474" y="284"/>
                  </a:lnTo>
                  <a:lnTo>
                    <a:pt x="514" y="216"/>
                  </a:lnTo>
                  <a:lnTo>
                    <a:pt x="516" y="214"/>
                  </a:lnTo>
                  <a:lnTo>
                    <a:pt x="524" y="204"/>
                  </a:lnTo>
                  <a:lnTo>
                    <a:pt x="530" y="190"/>
                  </a:lnTo>
                  <a:lnTo>
                    <a:pt x="532" y="170"/>
                  </a:lnTo>
                  <a:lnTo>
                    <a:pt x="532" y="168"/>
                  </a:lnTo>
                  <a:lnTo>
                    <a:pt x="532" y="162"/>
                  </a:lnTo>
                  <a:lnTo>
                    <a:pt x="532" y="154"/>
                  </a:lnTo>
                  <a:lnTo>
                    <a:pt x="528" y="146"/>
                  </a:lnTo>
                  <a:lnTo>
                    <a:pt x="518" y="138"/>
                  </a:lnTo>
                  <a:lnTo>
                    <a:pt x="502" y="132"/>
                  </a:lnTo>
                  <a:lnTo>
                    <a:pt x="498" y="130"/>
                  </a:lnTo>
                  <a:lnTo>
                    <a:pt x="490" y="124"/>
                  </a:lnTo>
                  <a:lnTo>
                    <a:pt x="478" y="116"/>
                  </a:lnTo>
                  <a:lnTo>
                    <a:pt x="464" y="110"/>
                  </a:lnTo>
                  <a:lnTo>
                    <a:pt x="448" y="110"/>
                  </a:lnTo>
                  <a:lnTo>
                    <a:pt x="398" y="94"/>
                  </a:lnTo>
                  <a:lnTo>
                    <a:pt x="394" y="92"/>
                  </a:lnTo>
                  <a:lnTo>
                    <a:pt x="390" y="94"/>
                  </a:lnTo>
                  <a:lnTo>
                    <a:pt x="386" y="94"/>
                  </a:lnTo>
                  <a:lnTo>
                    <a:pt x="382" y="96"/>
                  </a:lnTo>
                  <a:lnTo>
                    <a:pt x="380" y="98"/>
                  </a:lnTo>
                  <a:lnTo>
                    <a:pt x="378" y="98"/>
                  </a:lnTo>
                  <a:lnTo>
                    <a:pt x="380" y="94"/>
                  </a:lnTo>
                  <a:lnTo>
                    <a:pt x="382" y="90"/>
                  </a:lnTo>
                  <a:lnTo>
                    <a:pt x="382" y="86"/>
                  </a:lnTo>
                  <a:lnTo>
                    <a:pt x="384" y="82"/>
                  </a:lnTo>
                  <a:lnTo>
                    <a:pt x="384" y="80"/>
                  </a:lnTo>
                  <a:lnTo>
                    <a:pt x="382" y="78"/>
                  </a:lnTo>
                  <a:lnTo>
                    <a:pt x="380" y="76"/>
                  </a:lnTo>
                  <a:lnTo>
                    <a:pt x="376" y="76"/>
                  </a:lnTo>
                  <a:lnTo>
                    <a:pt x="374" y="76"/>
                  </a:lnTo>
                  <a:lnTo>
                    <a:pt x="370" y="76"/>
                  </a:lnTo>
                  <a:lnTo>
                    <a:pt x="368" y="76"/>
                  </a:lnTo>
                  <a:lnTo>
                    <a:pt x="366" y="76"/>
                  </a:lnTo>
                  <a:lnTo>
                    <a:pt x="362" y="76"/>
                  </a:lnTo>
                  <a:lnTo>
                    <a:pt x="358" y="74"/>
                  </a:lnTo>
                  <a:lnTo>
                    <a:pt x="352" y="74"/>
                  </a:lnTo>
                  <a:lnTo>
                    <a:pt x="346" y="72"/>
                  </a:lnTo>
                  <a:lnTo>
                    <a:pt x="340" y="72"/>
                  </a:lnTo>
                  <a:lnTo>
                    <a:pt x="338" y="72"/>
                  </a:lnTo>
                  <a:lnTo>
                    <a:pt x="336" y="72"/>
                  </a:lnTo>
                  <a:lnTo>
                    <a:pt x="330" y="72"/>
                  </a:lnTo>
                  <a:lnTo>
                    <a:pt x="324" y="76"/>
                  </a:lnTo>
                  <a:lnTo>
                    <a:pt x="318" y="78"/>
                  </a:lnTo>
                  <a:lnTo>
                    <a:pt x="314" y="80"/>
                  </a:lnTo>
                  <a:lnTo>
                    <a:pt x="310" y="82"/>
                  </a:lnTo>
                  <a:lnTo>
                    <a:pt x="306" y="84"/>
                  </a:lnTo>
                  <a:lnTo>
                    <a:pt x="306" y="84"/>
                  </a:lnTo>
                  <a:lnTo>
                    <a:pt x="298" y="90"/>
                  </a:lnTo>
                  <a:lnTo>
                    <a:pt x="292" y="94"/>
                  </a:lnTo>
                  <a:lnTo>
                    <a:pt x="286" y="98"/>
                  </a:lnTo>
                  <a:lnTo>
                    <a:pt x="282" y="98"/>
                  </a:lnTo>
                  <a:lnTo>
                    <a:pt x="278" y="98"/>
                  </a:lnTo>
                  <a:lnTo>
                    <a:pt x="278" y="98"/>
                  </a:lnTo>
                  <a:lnTo>
                    <a:pt x="282" y="96"/>
                  </a:lnTo>
                  <a:lnTo>
                    <a:pt x="286" y="94"/>
                  </a:lnTo>
                  <a:lnTo>
                    <a:pt x="290" y="90"/>
                  </a:lnTo>
                  <a:lnTo>
                    <a:pt x="292" y="86"/>
                  </a:lnTo>
                  <a:lnTo>
                    <a:pt x="294" y="84"/>
                  </a:lnTo>
                  <a:lnTo>
                    <a:pt x="294" y="84"/>
                  </a:lnTo>
                  <a:lnTo>
                    <a:pt x="298" y="80"/>
                  </a:lnTo>
                  <a:lnTo>
                    <a:pt x="300" y="76"/>
                  </a:lnTo>
                  <a:lnTo>
                    <a:pt x="304" y="72"/>
                  </a:lnTo>
                  <a:lnTo>
                    <a:pt x="308" y="68"/>
                  </a:lnTo>
                  <a:lnTo>
                    <a:pt x="312" y="66"/>
                  </a:lnTo>
                  <a:lnTo>
                    <a:pt x="314" y="64"/>
                  </a:lnTo>
                  <a:lnTo>
                    <a:pt x="316" y="62"/>
                  </a:lnTo>
                  <a:lnTo>
                    <a:pt x="320" y="56"/>
                  </a:lnTo>
                  <a:lnTo>
                    <a:pt x="322" y="50"/>
                  </a:lnTo>
                  <a:lnTo>
                    <a:pt x="322" y="46"/>
                  </a:lnTo>
                  <a:lnTo>
                    <a:pt x="322" y="46"/>
                  </a:lnTo>
                  <a:lnTo>
                    <a:pt x="312" y="26"/>
                  </a:lnTo>
                  <a:lnTo>
                    <a:pt x="296" y="8"/>
                  </a:lnTo>
                  <a:lnTo>
                    <a:pt x="290" y="4"/>
                  </a:lnTo>
                  <a:lnTo>
                    <a:pt x="282" y="0"/>
                  </a:lnTo>
                  <a:lnTo>
                    <a:pt x="282" y="0"/>
                  </a:lnTo>
                  <a:lnTo>
                    <a:pt x="276" y="4"/>
                  </a:lnTo>
                  <a:lnTo>
                    <a:pt x="274" y="8"/>
                  </a:lnTo>
                  <a:lnTo>
                    <a:pt x="270" y="8"/>
                  </a:lnTo>
                  <a:lnTo>
                    <a:pt x="270" y="10"/>
                  </a:lnTo>
                  <a:lnTo>
                    <a:pt x="268" y="14"/>
                  </a:lnTo>
                  <a:lnTo>
                    <a:pt x="266" y="18"/>
                  </a:lnTo>
                  <a:lnTo>
                    <a:pt x="264" y="20"/>
                  </a:lnTo>
                  <a:lnTo>
                    <a:pt x="264" y="22"/>
                  </a:lnTo>
                  <a:lnTo>
                    <a:pt x="262" y="24"/>
                  </a:lnTo>
                  <a:lnTo>
                    <a:pt x="260" y="24"/>
                  </a:lnTo>
                  <a:lnTo>
                    <a:pt x="260" y="24"/>
                  </a:lnTo>
                  <a:lnTo>
                    <a:pt x="258" y="24"/>
                  </a:lnTo>
                  <a:lnTo>
                    <a:pt x="256" y="24"/>
                  </a:lnTo>
                  <a:lnTo>
                    <a:pt x="254" y="22"/>
                  </a:lnTo>
                  <a:lnTo>
                    <a:pt x="252" y="22"/>
                  </a:lnTo>
                  <a:lnTo>
                    <a:pt x="252" y="22"/>
                  </a:lnTo>
                  <a:lnTo>
                    <a:pt x="250" y="22"/>
                  </a:lnTo>
                  <a:lnTo>
                    <a:pt x="248" y="22"/>
                  </a:lnTo>
                  <a:lnTo>
                    <a:pt x="248" y="22"/>
                  </a:lnTo>
                  <a:lnTo>
                    <a:pt x="246" y="22"/>
                  </a:lnTo>
                  <a:lnTo>
                    <a:pt x="244" y="22"/>
                  </a:lnTo>
                  <a:lnTo>
                    <a:pt x="242" y="24"/>
                  </a:lnTo>
                  <a:lnTo>
                    <a:pt x="242" y="24"/>
                  </a:lnTo>
                  <a:lnTo>
                    <a:pt x="240" y="24"/>
                  </a:lnTo>
                  <a:lnTo>
                    <a:pt x="238" y="24"/>
                  </a:lnTo>
                  <a:lnTo>
                    <a:pt x="236" y="24"/>
                  </a:lnTo>
                  <a:lnTo>
                    <a:pt x="236" y="24"/>
                  </a:lnTo>
                  <a:lnTo>
                    <a:pt x="234" y="24"/>
                  </a:lnTo>
                  <a:lnTo>
                    <a:pt x="232" y="22"/>
                  </a:lnTo>
                  <a:lnTo>
                    <a:pt x="230" y="22"/>
                  </a:lnTo>
                  <a:lnTo>
                    <a:pt x="230" y="22"/>
                  </a:lnTo>
                  <a:lnTo>
                    <a:pt x="228" y="22"/>
                  </a:lnTo>
                  <a:lnTo>
                    <a:pt x="226" y="24"/>
                  </a:lnTo>
                  <a:lnTo>
                    <a:pt x="224" y="24"/>
                  </a:lnTo>
                  <a:lnTo>
                    <a:pt x="218" y="22"/>
                  </a:lnTo>
                  <a:lnTo>
                    <a:pt x="218" y="26"/>
                  </a:lnTo>
                  <a:lnTo>
                    <a:pt x="218" y="28"/>
                  </a:lnTo>
                  <a:lnTo>
                    <a:pt x="218" y="28"/>
                  </a:lnTo>
                  <a:lnTo>
                    <a:pt x="214" y="28"/>
                  </a:lnTo>
                  <a:lnTo>
                    <a:pt x="212" y="26"/>
                  </a:lnTo>
                  <a:lnTo>
                    <a:pt x="206" y="26"/>
                  </a:lnTo>
                  <a:lnTo>
                    <a:pt x="202" y="26"/>
                  </a:lnTo>
                  <a:lnTo>
                    <a:pt x="194" y="28"/>
                  </a:lnTo>
                  <a:lnTo>
                    <a:pt x="192" y="28"/>
                  </a:lnTo>
                  <a:lnTo>
                    <a:pt x="184" y="30"/>
                  </a:lnTo>
                  <a:lnTo>
                    <a:pt x="184" y="30"/>
                  </a:lnTo>
                  <a:lnTo>
                    <a:pt x="184" y="30"/>
                  </a:lnTo>
                  <a:lnTo>
                    <a:pt x="184" y="28"/>
                  </a:lnTo>
                  <a:lnTo>
                    <a:pt x="184" y="24"/>
                  </a:lnTo>
                  <a:lnTo>
                    <a:pt x="184" y="20"/>
                  </a:lnTo>
                  <a:lnTo>
                    <a:pt x="184" y="18"/>
                  </a:lnTo>
                  <a:lnTo>
                    <a:pt x="184" y="14"/>
                  </a:lnTo>
                  <a:lnTo>
                    <a:pt x="184" y="10"/>
                  </a:lnTo>
                  <a:lnTo>
                    <a:pt x="184" y="6"/>
                  </a:lnTo>
                  <a:lnTo>
                    <a:pt x="182" y="2"/>
                  </a:lnTo>
                  <a:lnTo>
                    <a:pt x="176" y="2"/>
                  </a:lnTo>
                  <a:lnTo>
                    <a:pt x="176" y="2"/>
                  </a:lnTo>
                  <a:lnTo>
                    <a:pt x="176" y="4"/>
                  </a:lnTo>
                  <a:lnTo>
                    <a:pt x="174" y="6"/>
                  </a:lnTo>
                  <a:lnTo>
                    <a:pt x="172" y="8"/>
                  </a:lnTo>
                  <a:lnTo>
                    <a:pt x="166" y="6"/>
                  </a:lnTo>
                  <a:lnTo>
                    <a:pt x="156" y="10"/>
                  </a:lnTo>
                  <a:lnTo>
                    <a:pt x="156" y="14"/>
                  </a:lnTo>
                  <a:lnTo>
                    <a:pt x="142" y="16"/>
                  </a:lnTo>
                  <a:lnTo>
                    <a:pt x="138" y="10"/>
                  </a:lnTo>
                  <a:lnTo>
                    <a:pt x="136" y="10"/>
                  </a:lnTo>
                  <a:lnTo>
                    <a:pt x="134" y="10"/>
                  </a:lnTo>
                  <a:lnTo>
                    <a:pt x="128" y="8"/>
                  </a:lnTo>
                  <a:lnTo>
                    <a:pt x="124" y="8"/>
                  </a:lnTo>
                  <a:lnTo>
                    <a:pt x="120" y="6"/>
                  </a:lnTo>
                  <a:lnTo>
                    <a:pt x="116" y="4"/>
                  </a:lnTo>
                  <a:lnTo>
                    <a:pt x="116" y="6"/>
                  </a:lnTo>
                  <a:lnTo>
                    <a:pt x="116" y="8"/>
                  </a:lnTo>
                  <a:lnTo>
                    <a:pt x="116" y="8"/>
                  </a:lnTo>
                  <a:lnTo>
                    <a:pt x="116" y="10"/>
                  </a:lnTo>
                  <a:lnTo>
                    <a:pt x="118" y="10"/>
                  </a:lnTo>
                  <a:lnTo>
                    <a:pt x="120" y="10"/>
                  </a:lnTo>
                  <a:lnTo>
                    <a:pt x="122" y="12"/>
                  </a:lnTo>
                  <a:lnTo>
                    <a:pt x="124" y="14"/>
                  </a:lnTo>
                  <a:lnTo>
                    <a:pt x="124" y="18"/>
                  </a:lnTo>
                  <a:lnTo>
                    <a:pt x="124" y="22"/>
                  </a:lnTo>
                  <a:lnTo>
                    <a:pt x="126" y="24"/>
                  </a:lnTo>
                  <a:lnTo>
                    <a:pt x="128" y="26"/>
                  </a:lnTo>
                  <a:lnTo>
                    <a:pt x="130" y="26"/>
                  </a:lnTo>
                  <a:lnTo>
                    <a:pt x="134" y="26"/>
                  </a:lnTo>
                  <a:lnTo>
                    <a:pt x="136" y="26"/>
                  </a:lnTo>
                  <a:lnTo>
                    <a:pt x="136" y="34"/>
                  </a:lnTo>
                  <a:lnTo>
                    <a:pt x="128" y="38"/>
                  </a:lnTo>
                  <a:lnTo>
                    <a:pt x="110" y="58"/>
                  </a:lnTo>
                  <a:lnTo>
                    <a:pt x="92" y="52"/>
                  </a:lnTo>
                  <a:lnTo>
                    <a:pt x="90" y="52"/>
                  </a:lnTo>
                  <a:lnTo>
                    <a:pt x="88" y="52"/>
                  </a:lnTo>
                  <a:lnTo>
                    <a:pt x="84" y="50"/>
                  </a:lnTo>
                  <a:lnTo>
                    <a:pt x="80" y="50"/>
                  </a:lnTo>
                  <a:lnTo>
                    <a:pt x="78" y="50"/>
                  </a:lnTo>
                  <a:lnTo>
                    <a:pt x="78" y="50"/>
                  </a:lnTo>
                  <a:lnTo>
                    <a:pt x="78" y="46"/>
                  </a:lnTo>
                  <a:lnTo>
                    <a:pt x="76" y="44"/>
                  </a:lnTo>
                  <a:lnTo>
                    <a:pt x="76" y="42"/>
                  </a:lnTo>
                  <a:lnTo>
                    <a:pt x="76" y="42"/>
                  </a:lnTo>
                  <a:lnTo>
                    <a:pt x="74" y="40"/>
                  </a:lnTo>
                  <a:lnTo>
                    <a:pt x="52" y="44"/>
                  </a:lnTo>
                  <a:lnTo>
                    <a:pt x="52" y="52"/>
                  </a:lnTo>
                  <a:lnTo>
                    <a:pt x="60" y="52"/>
                  </a:lnTo>
                  <a:lnTo>
                    <a:pt x="62" y="62"/>
                  </a:lnTo>
                  <a:lnTo>
                    <a:pt x="62" y="62"/>
                  </a:lnTo>
                  <a:lnTo>
                    <a:pt x="60" y="60"/>
                  </a:lnTo>
                  <a:lnTo>
                    <a:pt x="58" y="60"/>
                  </a:lnTo>
                  <a:lnTo>
                    <a:pt x="56" y="58"/>
                  </a:lnTo>
                  <a:lnTo>
                    <a:pt x="54" y="58"/>
                  </a:lnTo>
                  <a:lnTo>
                    <a:pt x="52" y="60"/>
                  </a:lnTo>
                  <a:lnTo>
                    <a:pt x="52" y="70"/>
                  </a:lnTo>
                  <a:lnTo>
                    <a:pt x="54" y="70"/>
                  </a:lnTo>
                  <a:lnTo>
                    <a:pt x="54" y="72"/>
                  </a:lnTo>
                  <a:lnTo>
                    <a:pt x="56" y="76"/>
                  </a:lnTo>
                  <a:lnTo>
                    <a:pt x="58" y="80"/>
                  </a:lnTo>
                  <a:lnTo>
                    <a:pt x="60" y="86"/>
                  </a:lnTo>
                  <a:lnTo>
                    <a:pt x="60" y="92"/>
                  </a:lnTo>
                  <a:lnTo>
                    <a:pt x="60" y="96"/>
                  </a:lnTo>
                  <a:lnTo>
                    <a:pt x="52" y="126"/>
                  </a:lnTo>
                  <a:lnTo>
                    <a:pt x="50" y="132"/>
                  </a:lnTo>
                  <a:lnTo>
                    <a:pt x="44" y="132"/>
                  </a:lnTo>
                  <a:lnTo>
                    <a:pt x="44" y="132"/>
                  </a:lnTo>
                  <a:lnTo>
                    <a:pt x="42" y="130"/>
                  </a:lnTo>
                  <a:lnTo>
                    <a:pt x="38" y="130"/>
                  </a:lnTo>
                  <a:lnTo>
                    <a:pt x="36" y="132"/>
                  </a:lnTo>
                  <a:lnTo>
                    <a:pt x="34" y="132"/>
                  </a:lnTo>
                  <a:lnTo>
                    <a:pt x="32" y="132"/>
                  </a:lnTo>
                  <a:lnTo>
                    <a:pt x="28" y="134"/>
                  </a:lnTo>
                  <a:lnTo>
                    <a:pt x="22" y="134"/>
                  </a:lnTo>
                  <a:lnTo>
                    <a:pt x="18" y="138"/>
                  </a:lnTo>
                  <a:lnTo>
                    <a:pt x="14" y="142"/>
                  </a:lnTo>
                  <a:lnTo>
                    <a:pt x="10" y="146"/>
                  </a:lnTo>
                  <a:lnTo>
                    <a:pt x="10" y="148"/>
                  </a:lnTo>
                  <a:lnTo>
                    <a:pt x="10" y="152"/>
                  </a:lnTo>
                  <a:lnTo>
                    <a:pt x="8" y="156"/>
                  </a:lnTo>
                  <a:lnTo>
                    <a:pt x="6" y="158"/>
                  </a:lnTo>
                  <a:lnTo>
                    <a:pt x="6" y="160"/>
                  </a:lnTo>
                  <a:lnTo>
                    <a:pt x="4" y="162"/>
                  </a:lnTo>
                  <a:lnTo>
                    <a:pt x="2" y="164"/>
                  </a:lnTo>
                  <a:lnTo>
                    <a:pt x="0" y="168"/>
                  </a:lnTo>
                  <a:lnTo>
                    <a:pt x="0" y="174"/>
                  </a:lnTo>
                  <a:lnTo>
                    <a:pt x="0" y="182"/>
                  </a:lnTo>
                  <a:lnTo>
                    <a:pt x="2" y="188"/>
                  </a:lnTo>
                  <a:lnTo>
                    <a:pt x="2" y="190"/>
                  </a:lnTo>
                  <a:lnTo>
                    <a:pt x="4" y="192"/>
                  </a:lnTo>
                  <a:lnTo>
                    <a:pt x="4" y="194"/>
                  </a:lnTo>
                  <a:lnTo>
                    <a:pt x="6" y="198"/>
                  </a:lnTo>
                  <a:lnTo>
                    <a:pt x="6" y="200"/>
                  </a:lnTo>
                  <a:lnTo>
                    <a:pt x="4" y="200"/>
                  </a:lnTo>
                  <a:lnTo>
                    <a:pt x="4" y="200"/>
                  </a:lnTo>
                  <a:lnTo>
                    <a:pt x="6" y="200"/>
                  </a:lnTo>
                  <a:lnTo>
                    <a:pt x="10" y="198"/>
                  </a:lnTo>
                  <a:lnTo>
                    <a:pt x="12" y="198"/>
                  </a:lnTo>
                  <a:lnTo>
                    <a:pt x="14" y="200"/>
                  </a:lnTo>
                  <a:lnTo>
                    <a:pt x="16" y="202"/>
                  </a:lnTo>
                  <a:lnTo>
                    <a:pt x="16" y="202"/>
                  </a:lnTo>
                  <a:lnTo>
                    <a:pt x="16" y="202"/>
                  </a:lnTo>
                  <a:lnTo>
                    <a:pt x="18" y="204"/>
                  </a:lnTo>
                  <a:lnTo>
                    <a:pt x="22" y="204"/>
                  </a:lnTo>
                  <a:lnTo>
                    <a:pt x="26" y="206"/>
                  </a:lnTo>
                  <a:lnTo>
                    <a:pt x="30" y="206"/>
                  </a:lnTo>
                  <a:lnTo>
                    <a:pt x="30" y="206"/>
                  </a:lnTo>
                  <a:lnTo>
                    <a:pt x="30" y="206"/>
                  </a:lnTo>
                  <a:lnTo>
                    <a:pt x="34" y="204"/>
                  </a:lnTo>
                  <a:lnTo>
                    <a:pt x="36" y="202"/>
                  </a:lnTo>
                  <a:lnTo>
                    <a:pt x="38" y="200"/>
                  </a:lnTo>
                  <a:lnTo>
                    <a:pt x="42" y="198"/>
                  </a:lnTo>
                  <a:lnTo>
                    <a:pt x="42" y="196"/>
                  </a:lnTo>
                  <a:lnTo>
                    <a:pt x="42" y="222"/>
                  </a:lnTo>
                  <a:lnTo>
                    <a:pt x="42" y="222"/>
                  </a:lnTo>
                  <a:lnTo>
                    <a:pt x="42" y="224"/>
                  </a:lnTo>
                  <a:lnTo>
                    <a:pt x="44" y="224"/>
                  </a:lnTo>
                  <a:lnTo>
                    <a:pt x="48" y="226"/>
                  </a:lnTo>
                  <a:lnTo>
                    <a:pt x="50" y="226"/>
                  </a:lnTo>
                  <a:lnTo>
                    <a:pt x="54" y="226"/>
                  </a:lnTo>
                  <a:lnTo>
                    <a:pt x="58" y="226"/>
                  </a:lnTo>
                  <a:lnTo>
                    <a:pt x="64" y="226"/>
                  </a:lnTo>
                  <a:lnTo>
                    <a:pt x="70" y="226"/>
                  </a:lnTo>
                  <a:lnTo>
                    <a:pt x="74" y="224"/>
                  </a:lnTo>
                  <a:lnTo>
                    <a:pt x="74" y="224"/>
                  </a:lnTo>
                  <a:lnTo>
                    <a:pt x="78" y="224"/>
                  </a:lnTo>
                  <a:lnTo>
                    <a:pt x="80" y="222"/>
                  </a:lnTo>
                  <a:lnTo>
                    <a:pt x="84" y="218"/>
                  </a:lnTo>
                  <a:lnTo>
                    <a:pt x="86" y="216"/>
                  </a:lnTo>
                  <a:lnTo>
                    <a:pt x="86" y="214"/>
                  </a:lnTo>
                  <a:lnTo>
                    <a:pt x="90" y="212"/>
                  </a:lnTo>
                  <a:lnTo>
                    <a:pt x="94" y="210"/>
                  </a:lnTo>
                  <a:lnTo>
                    <a:pt x="96" y="210"/>
                  </a:lnTo>
                  <a:lnTo>
                    <a:pt x="100" y="212"/>
                  </a:lnTo>
                  <a:lnTo>
                    <a:pt x="102" y="212"/>
                  </a:lnTo>
                  <a:lnTo>
                    <a:pt x="102" y="212"/>
                  </a:lnTo>
                  <a:lnTo>
                    <a:pt x="104" y="210"/>
                  </a:lnTo>
                  <a:lnTo>
                    <a:pt x="106" y="208"/>
                  </a:lnTo>
                  <a:lnTo>
                    <a:pt x="108" y="206"/>
                  </a:lnTo>
                  <a:lnTo>
                    <a:pt x="110" y="206"/>
                  </a:lnTo>
                  <a:lnTo>
                    <a:pt x="112" y="206"/>
                  </a:lnTo>
                  <a:lnTo>
                    <a:pt x="112" y="208"/>
                  </a:lnTo>
                  <a:lnTo>
                    <a:pt x="112" y="212"/>
                  </a:lnTo>
                  <a:lnTo>
                    <a:pt x="112" y="216"/>
                  </a:lnTo>
                  <a:lnTo>
                    <a:pt x="112" y="226"/>
                  </a:lnTo>
                  <a:lnTo>
                    <a:pt x="114" y="238"/>
                  </a:lnTo>
                  <a:lnTo>
                    <a:pt x="124" y="248"/>
                  </a:lnTo>
                  <a:lnTo>
                    <a:pt x="136" y="252"/>
                  </a:lnTo>
                  <a:lnTo>
                    <a:pt x="146" y="250"/>
                  </a:lnTo>
                  <a:lnTo>
                    <a:pt x="148" y="252"/>
                  </a:lnTo>
                  <a:lnTo>
                    <a:pt x="148" y="254"/>
                  </a:lnTo>
                  <a:lnTo>
                    <a:pt x="150" y="258"/>
                  </a:lnTo>
                  <a:lnTo>
                    <a:pt x="152" y="262"/>
                  </a:lnTo>
                  <a:lnTo>
                    <a:pt x="156" y="266"/>
                  </a:lnTo>
                  <a:lnTo>
                    <a:pt x="162" y="268"/>
                  </a:lnTo>
                  <a:lnTo>
                    <a:pt x="164" y="268"/>
                  </a:lnTo>
                  <a:lnTo>
                    <a:pt x="166" y="272"/>
                  </a:lnTo>
                  <a:lnTo>
                    <a:pt x="170" y="274"/>
                  </a:lnTo>
                  <a:lnTo>
                    <a:pt x="174" y="278"/>
                  </a:lnTo>
                  <a:lnTo>
                    <a:pt x="178" y="284"/>
                  </a:lnTo>
                  <a:lnTo>
                    <a:pt x="182" y="288"/>
                  </a:lnTo>
                  <a:lnTo>
                    <a:pt x="182" y="294"/>
                  </a:lnTo>
                  <a:lnTo>
                    <a:pt x="206" y="296"/>
                  </a:lnTo>
                  <a:lnTo>
                    <a:pt x="206" y="298"/>
                  </a:lnTo>
                  <a:lnTo>
                    <a:pt x="204" y="300"/>
                  </a:lnTo>
                  <a:lnTo>
                    <a:pt x="204" y="304"/>
                  </a:lnTo>
                  <a:lnTo>
                    <a:pt x="204" y="308"/>
                  </a:lnTo>
                  <a:lnTo>
                    <a:pt x="206" y="310"/>
                  </a:lnTo>
                  <a:lnTo>
                    <a:pt x="206" y="310"/>
                  </a:lnTo>
                  <a:lnTo>
                    <a:pt x="208" y="312"/>
                  </a:lnTo>
                  <a:lnTo>
                    <a:pt x="210" y="312"/>
                  </a:lnTo>
                  <a:lnTo>
                    <a:pt x="212" y="314"/>
                  </a:lnTo>
                  <a:lnTo>
                    <a:pt x="214" y="318"/>
                  </a:lnTo>
                  <a:lnTo>
                    <a:pt x="214" y="322"/>
                  </a:lnTo>
                  <a:lnTo>
                    <a:pt x="214" y="326"/>
                  </a:lnTo>
                  <a:lnTo>
                    <a:pt x="214" y="338"/>
                  </a:lnTo>
                  <a:lnTo>
                    <a:pt x="214" y="350"/>
                  </a:lnTo>
                  <a:lnTo>
                    <a:pt x="214" y="362"/>
                  </a:lnTo>
                  <a:lnTo>
                    <a:pt x="210" y="368"/>
                  </a:lnTo>
                  <a:lnTo>
                    <a:pt x="212" y="368"/>
                  </a:lnTo>
                  <a:lnTo>
                    <a:pt x="212" y="370"/>
                  </a:lnTo>
                  <a:lnTo>
                    <a:pt x="214" y="372"/>
                  </a:lnTo>
                  <a:lnTo>
                    <a:pt x="214" y="374"/>
                  </a:lnTo>
                  <a:lnTo>
                    <a:pt x="214" y="380"/>
                  </a:lnTo>
                  <a:lnTo>
                    <a:pt x="216" y="384"/>
                  </a:lnTo>
                  <a:lnTo>
                    <a:pt x="216" y="396"/>
                  </a:lnTo>
                  <a:lnTo>
                    <a:pt x="218" y="408"/>
                  </a:lnTo>
                  <a:lnTo>
                    <a:pt x="218" y="416"/>
                  </a:lnTo>
                  <a:lnTo>
                    <a:pt x="220" y="416"/>
                  </a:lnTo>
                  <a:lnTo>
                    <a:pt x="220" y="418"/>
                  </a:lnTo>
                  <a:lnTo>
                    <a:pt x="222" y="420"/>
                  </a:lnTo>
                  <a:lnTo>
                    <a:pt x="226" y="420"/>
                  </a:lnTo>
                  <a:lnTo>
                    <a:pt x="236" y="424"/>
                  </a:lnTo>
                  <a:lnTo>
                    <a:pt x="238" y="422"/>
                  </a:lnTo>
                  <a:lnTo>
                    <a:pt x="240" y="422"/>
                  </a:lnTo>
                  <a:lnTo>
                    <a:pt x="242" y="422"/>
                  </a:lnTo>
                  <a:lnTo>
                    <a:pt x="244" y="422"/>
                  </a:lnTo>
                  <a:lnTo>
                    <a:pt x="246" y="422"/>
                  </a:lnTo>
                  <a:lnTo>
                    <a:pt x="248" y="424"/>
                  </a:lnTo>
                  <a:lnTo>
                    <a:pt x="248" y="424"/>
                  </a:lnTo>
                  <a:lnTo>
                    <a:pt x="250" y="428"/>
                  </a:lnTo>
                  <a:lnTo>
                    <a:pt x="252" y="432"/>
                  </a:lnTo>
                  <a:lnTo>
                    <a:pt x="254" y="436"/>
                  </a:lnTo>
                  <a:lnTo>
                    <a:pt x="256" y="442"/>
                  </a:lnTo>
                  <a:lnTo>
                    <a:pt x="256" y="446"/>
                  </a:lnTo>
                  <a:lnTo>
                    <a:pt x="256" y="448"/>
                  </a:lnTo>
                  <a:lnTo>
                    <a:pt x="256" y="448"/>
                  </a:lnTo>
                  <a:lnTo>
                    <a:pt x="260" y="450"/>
                  </a:lnTo>
                  <a:lnTo>
                    <a:pt x="264" y="450"/>
                  </a:lnTo>
                  <a:lnTo>
                    <a:pt x="264" y="450"/>
                  </a:lnTo>
                  <a:lnTo>
                    <a:pt x="266" y="452"/>
                  </a:lnTo>
                  <a:lnTo>
                    <a:pt x="266" y="452"/>
                  </a:lnTo>
                  <a:lnTo>
                    <a:pt x="268" y="452"/>
                  </a:lnTo>
                  <a:lnTo>
                    <a:pt x="270" y="454"/>
                  </a:lnTo>
                  <a:lnTo>
                    <a:pt x="270" y="458"/>
                  </a:lnTo>
                  <a:lnTo>
                    <a:pt x="270" y="462"/>
                  </a:lnTo>
                  <a:lnTo>
                    <a:pt x="270" y="466"/>
                  </a:lnTo>
                  <a:lnTo>
                    <a:pt x="266" y="472"/>
                  </a:lnTo>
                  <a:lnTo>
                    <a:pt x="264" y="474"/>
                  </a:lnTo>
                  <a:lnTo>
                    <a:pt x="258" y="480"/>
                  </a:lnTo>
                  <a:lnTo>
                    <a:pt x="248" y="488"/>
                  </a:lnTo>
                  <a:lnTo>
                    <a:pt x="240" y="494"/>
                  </a:lnTo>
                  <a:lnTo>
                    <a:pt x="234" y="500"/>
                  </a:lnTo>
                  <a:lnTo>
                    <a:pt x="232" y="500"/>
                  </a:lnTo>
                  <a:lnTo>
                    <a:pt x="230" y="502"/>
                  </a:lnTo>
                  <a:lnTo>
                    <a:pt x="228" y="506"/>
                  </a:lnTo>
                  <a:lnTo>
                    <a:pt x="224" y="510"/>
                  </a:lnTo>
                  <a:lnTo>
                    <a:pt x="220" y="514"/>
                  </a:lnTo>
                  <a:lnTo>
                    <a:pt x="218" y="518"/>
                  </a:lnTo>
                  <a:lnTo>
                    <a:pt x="216" y="522"/>
                  </a:lnTo>
                  <a:lnTo>
                    <a:pt x="216" y="524"/>
                  </a:lnTo>
                  <a:lnTo>
                    <a:pt x="216" y="524"/>
                  </a:lnTo>
                  <a:lnTo>
                    <a:pt x="218" y="524"/>
                  </a:lnTo>
                  <a:lnTo>
                    <a:pt x="220" y="522"/>
                  </a:lnTo>
                  <a:lnTo>
                    <a:pt x="224" y="524"/>
                  </a:lnTo>
                  <a:lnTo>
                    <a:pt x="226" y="526"/>
                  </a:lnTo>
                  <a:lnTo>
                    <a:pt x="230" y="530"/>
                  </a:lnTo>
                  <a:lnTo>
                    <a:pt x="240" y="538"/>
                  </a:lnTo>
                  <a:lnTo>
                    <a:pt x="240" y="540"/>
                  </a:lnTo>
                  <a:lnTo>
                    <a:pt x="244" y="540"/>
                  </a:lnTo>
                  <a:lnTo>
                    <a:pt x="248" y="542"/>
                  </a:lnTo>
                  <a:lnTo>
                    <a:pt x="254" y="544"/>
                  </a:lnTo>
                  <a:lnTo>
                    <a:pt x="258" y="546"/>
                  </a:lnTo>
                  <a:lnTo>
                    <a:pt x="262" y="548"/>
                  </a:lnTo>
                  <a:lnTo>
                    <a:pt x="264" y="552"/>
                  </a:lnTo>
                  <a:lnTo>
                    <a:pt x="278" y="568"/>
                  </a:lnTo>
                  <a:lnTo>
                    <a:pt x="282" y="572"/>
                  </a:lnTo>
                  <a:lnTo>
                    <a:pt x="290" y="562"/>
                  </a:lnTo>
                </a:path>
              </a:pathLst>
            </a:custGeom>
            <a:grpFill/>
            <a:ln w="6350">
              <a:solidFill>
                <a:schemeClr val="bg1"/>
              </a:solidFill>
              <a:prstDash val="solid"/>
              <a:round/>
              <a:headEnd/>
              <a:tailEnd/>
            </a:ln>
          </p:spPr>
          <p:txBody>
            <a:bodyPr/>
            <a:lstStyle/>
            <a:p>
              <a:endParaRPr lang="ru-RU"/>
            </a:p>
          </p:txBody>
        </p:sp>
        <p:sp>
          <p:nvSpPr>
            <p:cNvPr id="146" name="Freeform 333">
              <a:extLst>
                <a:ext uri="{FF2B5EF4-FFF2-40B4-BE49-F238E27FC236}">
                  <a16:creationId xmlns:a16="http://schemas.microsoft.com/office/drawing/2014/main" id="{3E202F67-4299-43EA-B5BC-26C2CE7CCB14}"/>
                </a:ext>
              </a:extLst>
            </p:cNvPr>
            <p:cNvSpPr>
              <a:spLocks/>
            </p:cNvSpPr>
            <p:nvPr/>
          </p:nvSpPr>
          <p:spPr bwMode="gray">
            <a:xfrm>
              <a:off x="4479" y="3354"/>
              <a:ext cx="150" cy="756"/>
            </a:xfrm>
            <a:custGeom>
              <a:avLst/>
              <a:gdLst>
                <a:gd name="T0" fmla="*/ 130 w 150"/>
                <a:gd name="T1" fmla="*/ 742 h 756"/>
                <a:gd name="T2" fmla="*/ 102 w 150"/>
                <a:gd name="T3" fmla="*/ 748 h 756"/>
                <a:gd name="T4" fmla="*/ 92 w 150"/>
                <a:gd name="T5" fmla="*/ 748 h 756"/>
                <a:gd name="T6" fmla="*/ 54 w 150"/>
                <a:gd name="T7" fmla="*/ 716 h 756"/>
                <a:gd name="T8" fmla="*/ 70 w 150"/>
                <a:gd name="T9" fmla="*/ 688 h 756"/>
                <a:gd name="T10" fmla="*/ 58 w 150"/>
                <a:gd name="T11" fmla="*/ 678 h 756"/>
                <a:gd name="T12" fmla="*/ 42 w 150"/>
                <a:gd name="T13" fmla="*/ 678 h 756"/>
                <a:gd name="T14" fmla="*/ 34 w 150"/>
                <a:gd name="T15" fmla="*/ 686 h 756"/>
                <a:gd name="T16" fmla="*/ 0 w 150"/>
                <a:gd name="T17" fmla="*/ 622 h 756"/>
                <a:gd name="T18" fmla="*/ 8 w 150"/>
                <a:gd name="T19" fmla="*/ 540 h 756"/>
                <a:gd name="T20" fmla="*/ 30 w 150"/>
                <a:gd name="T21" fmla="*/ 452 h 756"/>
                <a:gd name="T22" fmla="*/ 28 w 150"/>
                <a:gd name="T23" fmla="*/ 398 h 756"/>
                <a:gd name="T24" fmla="*/ 48 w 150"/>
                <a:gd name="T25" fmla="*/ 368 h 756"/>
                <a:gd name="T26" fmla="*/ 46 w 150"/>
                <a:gd name="T27" fmla="*/ 336 h 756"/>
                <a:gd name="T28" fmla="*/ 38 w 150"/>
                <a:gd name="T29" fmla="*/ 352 h 756"/>
                <a:gd name="T30" fmla="*/ 36 w 150"/>
                <a:gd name="T31" fmla="*/ 372 h 756"/>
                <a:gd name="T32" fmla="*/ 30 w 150"/>
                <a:gd name="T33" fmla="*/ 380 h 756"/>
                <a:gd name="T34" fmla="*/ 50 w 150"/>
                <a:gd name="T35" fmla="*/ 260 h 756"/>
                <a:gd name="T36" fmla="*/ 56 w 150"/>
                <a:gd name="T37" fmla="*/ 214 h 756"/>
                <a:gd name="T38" fmla="*/ 66 w 150"/>
                <a:gd name="T39" fmla="*/ 184 h 756"/>
                <a:gd name="T40" fmla="*/ 66 w 150"/>
                <a:gd name="T41" fmla="*/ 166 h 756"/>
                <a:gd name="T42" fmla="*/ 68 w 150"/>
                <a:gd name="T43" fmla="*/ 150 h 756"/>
                <a:gd name="T44" fmla="*/ 70 w 150"/>
                <a:gd name="T45" fmla="*/ 134 h 756"/>
                <a:gd name="T46" fmla="*/ 68 w 150"/>
                <a:gd name="T47" fmla="*/ 110 h 756"/>
                <a:gd name="T48" fmla="*/ 72 w 150"/>
                <a:gd name="T49" fmla="*/ 88 h 756"/>
                <a:gd name="T50" fmla="*/ 64 w 150"/>
                <a:gd name="T51" fmla="*/ 30 h 756"/>
                <a:gd name="T52" fmla="*/ 46 w 150"/>
                <a:gd name="T53" fmla="*/ 10 h 756"/>
                <a:gd name="T54" fmla="*/ 60 w 150"/>
                <a:gd name="T55" fmla="*/ 6 h 756"/>
                <a:gd name="T56" fmla="*/ 74 w 150"/>
                <a:gd name="T57" fmla="*/ 8 h 756"/>
                <a:gd name="T58" fmla="*/ 100 w 150"/>
                <a:gd name="T59" fmla="*/ 46 h 756"/>
                <a:gd name="T60" fmla="*/ 110 w 150"/>
                <a:gd name="T61" fmla="*/ 106 h 756"/>
                <a:gd name="T62" fmla="*/ 116 w 150"/>
                <a:gd name="T63" fmla="*/ 108 h 756"/>
                <a:gd name="T64" fmla="*/ 118 w 150"/>
                <a:gd name="T65" fmla="*/ 116 h 756"/>
                <a:gd name="T66" fmla="*/ 114 w 150"/>
                <a:gd name="T67" fmla="*/ 126 h 756"/>
                <a:gd name="T68" fmla="*/ 104 w 150"/>
                <a:gd name="T69" fmla="*/ 146 h 756"/>
                <a:gd name="T70" fmla="*/ 88 w 150"/>
                <a:gd name="T71" fmla="*/ 178 h 756"/>
                <a:gd name="T72" fmla="*/ 82 w 150"/>
                <a:gd name="T73" fmla="*/ 214 h 756"/>
                <a:gd name="T74" fmla="*/ 80 w 150"/>
                <a:gd name="T75" fmla="*/ 326 h 756"/>
                <a:gd name="T76" fmla="*/ 68 w 150"/>
                <a:gd name="T77" fmla="*/ 344 h 756"/>
                <a:gd name="T78" fmla="*/ 58 w 150"/>
                <a:gd name="T79" fmla="*/ 370 h 756"/>
                <a:gd name="T80" fmla="*/ 60 w 150"/>
                <a:gd name="T81" fmla="*/ 398 h 756"/>
                <a:gd name="T82" fmla="*/ 56 w 150"/>
                <a:gd name="T83" fmla="*/ 420 h 756"/>
                <a:gd name="T84" fmla="*/ 56 w 150"/>
                <a:gd name="T85" fmla="*/ 458 h 756"/>
                <a:gd name="T86" fmla="*/ 54 w 150"/>
                <a:gd name="T87" fmla="*/ 470 h 756"/>
                <a:gd name="T88" fmla="*/ 58 w 150"/>
                <a:gd name="T89" fmla="*/ 478 h 756"/>
                <a:gd name="T90" fmla="*/ 56 w 150"/>
                <a:gd name="T91" fmla="*/ 516 h 756"/>
                <a:gd name="T92" fmla="*/ 46 w 150"/>
                <a:gd name="T93" fmla="*/ 526 h 756"/>
                <a:gd name="T94" fmla="*/ 38 w 150"/>
                <a:gd name="T95" fmla="*/ 554 h 756"/>
                <a:gd name="T96" fmla="*/ 38 w 150"/>
                <a:gd name="T97" fmla="*/ 618 h 756"/>
                <a:gd name="T98" fmla="*/ 38 w 150"/>
                <a:gd name="T99" fmla="*/ 642 h 756"/>
                <a:gd name="T100" fmla="*/ 90 w 150"/>
                <a:gd name="T101" fmla="*/ 658 h 756"/>
                <a:gd name="T102" fmla="*/ 92 w 150"/>
                <a:gd name="T103" fmla="*/ 676 h 756"/>
                <a:gd name="T104" fmla="*/ 150 w 150"/>
                <a:gd name="T105" fmla="*/ 748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0" h="756">
                  <a:moveTo>
                    <a:pt x="150" y="748"/>
                  </a:moveTo>
                  <a:lnTo>
                    <a:pt x="144" y="752"/>
                  </a:lnTo>
                  <a:lnTo>
                    <a:pt x="136" y="748"/>
                  </a:lnTo>
                  <a:lnTo>
                    <a:pt x="130" y="742"/>
                  </a:lnTo>
                  <a:lnTo>
                    <a:pt x="122" y="744"/>
                  </a:lnTo>
                  <a:lnTo>
                    <a:pt x="112" y="750"/>
                  </a:lnTo>
                  <a:lnTo>
                    <a:pt x="106" y="756"/>
                  </a:lnTo>
                  <a:lnTo>
                    <a:pt x="102" y="748"/>
                  </a:lnTo>
                  <a:lnTo>
                    <a:pt x="104" y="738"/>
                  </a:lnTo>
                  <a:lnTo>
                    <a:pt x="102" y="732"/>
                  </a:lnTo>
                  <a:lnTo>
                    <a:pt x="92" y="736"/>
                  </a:lnTo>
                  <a:lnTo>
                    <a:pt x="92" y="748"/>
                  </a:lnTo>
                  <a:lnTo>
                    <a:pt x="76" y="748"/>
                  </a:lnTo>
                  <a:lnTo>
                    <a:pt x="70" y="728"/>
                  </a:lnTo>
                  <a:lnTo>
                    <a:pt x="54" y="730"/>
                  </a:lnTo>
                  <a:lnTo>
                    <a:pt x="54" y="716"/>
                  </a:lnTo>
                  <a:lnTo>
                    <a:pt x="66" y="712"/>
                  </a:lnTo>
                  <a:lnTo>
                    <a:pt x="72" y="694"/>
                  </a:lnTo>
                  <a:lnTo>
                    <a:pt x="72" y="690"/>
                  </a:lnTo>
                  <a:lnTo>
                    <a:pt x="70" y="688"/>
                  </a:lnTo>
                  <a:lnTo>
                    <a:pt x="66" y="684"/>
                  </a:lnTo>
                  <a:lnTo>
                    <a:pt x="62" y="682"/>
                  </a:lnTo>
                  <a:lnTo>
                    <a:pt x="60" y="680"/>
                  </a:lnTo>
                  <a:lnTo>
                    <a:pt x="58" y="678"/>
                  </a:lnTo>
                  <a:lnTo>
                    <a:pt x="56" y="676"/>
                  </a:lnTo>
                  <a:lnTo>
                    <a:pt x="50" y="676"/>
                  </a:lnTo>
                  <a:lnTo>
                    <a:pt x="46" y="676"/>
                  </a:lnTo>
                  <a:lnTo>
                    <a:pt x="42" y="678"/>
                  </a:lnTo>
                  <a:lnTo>
                    <a:pt x="38" y="680"/>
                  </a:lnTo>
                  <a:lnTo>
                    <a:pt x="36" y="682"/>
                  </a:lnTo>
                  <a:lnTo>
                    <a:pt x="34" y="684"/>
                  </a:lnTo>
                  <a:lnTo>
                    <a:pt x="34" y="686"/>
                  </a:lnTo>
                  <a:lnTo>
                    <a:pt x="34" y="686"/>
                  </a:lnTo>
                  <a:lnTo>
                    <a:pt x="2" y="654"/>
                  </a:lnTo>
                  <a:lnTo>
                    <a:pt x="0" y="642"/>
                  </a:lnTo>
                  <a:lnTo>
                    <a:pt x="0" y="622"/>
                  </a:lnTo>
                  <a:lnTo>
                    <a:pt x="0" y="600"/>
                  </a:lnTo>
                  <a:lnTo>
                    <a:pt x="4" y="576"/>
                  </a:lnTo>
                  <a:lnTo>
                    <a:pt x="6" y="554"/>
                  </a:lnTo>
                  <a:lnTo>
                    <a:pt x="8" y="540"/>
                  </a:lnTo>
                  <a:lnTo>
                    <a:pt x="8" y="534"/>
                  </a:lnTo>
                  <a:lnTo>
                    <a:pt x="26" y="510"/>
                  </a:lnTo>
                  <a:lnTo>
                    <a:pt x="30" y="484"/>
                  </a:lnTo>
                  <a:lnTo>
                    <a:pt x="30" y="452"/>
                  </a:lnTo>
                  <a:lnTo>
                    <a:pt x="16" y="432"/>
                  </a:lnTo>
                  <a:lnTo>
                    <a:pt x="34" y="414"/>
                  </a:lnTo>
                  <a:lnTo>
                    <a:pt x="36" y="398"/>
                  </a:lnTo>
                  <a:lnTo>
                    <a:pt x="28" y="398"/>
                  </a:lnTo>
                  <a:lnTo>
                    <a:pt x="32" y="388"/>
                  </a:lnTo>
                  <a:lnTo>
                    <a:pt x="38" y="388"/>
                  </a:lnTo>
                  <a:lnTo>
                    <a:pt x="46" y="384"/>
                  </a:lnTo>
                  <a:lnTo>
                    <a:pt x="48" y="368"/>
                  </a:lnTo>
                  <a:lnTo>
                    <a:pt x="48" y="358"/>
                  </a:lnTo>
                  <a:lnTo>
                    <a:pt x="50" y="348"/>
                  </a:lnTo>
                  <a:lnTo>
                    <a:pt x="54" y="332"/>
                  </a:lnTo>
                  <a:lnTo>
                    <a:pt x="46" y="336"/>
                  </a:lnTo>
                  <a:lnTo>
                    <a:pt x="42" y="344"/>
                  </a:lnTo>
                  <a:lnTo>
                    <a:pt x="40" y="346"/>
                  </a:lnTo>
                  <a:lnTo>
                    <a:pt x="40" y="348"/>
                  </a:lnTo>
                  <a:lnTo>
                    <a:pt x="38" y="352"/>
                  </a:lnTo>
                  <a:lnTo>
                    <a:pt x="38" y="356"/>
                  </a:lnTo>
                  <a:lnTo>
                    <a:pt x="38" y="362"/>
                  </a:lnTo>
                  <a:lnTo>
                    <a:pt x="38" y="368"/>
                  </a:lnTo>
                  <a:lnTo>
                    <a:pt x="36" y="372"/>
                  </a:lnTo>
                  <a:lnTo>
                    <a:pt x="34" y="376"/>
                  </a:lnTo>
                  <a:lnTo>
                    <a:pt x="32" y="378"/>
                  </a:lnTo>
                  <a:lnTo>
                    <a:pt x="30" y="378"/>
                  </a:lnTo>
                  <a:lnTo>
                    <a:pt x="30" y="380"/>
                  </a:lnTo>
                  <a:lnTo>
                    <a:pt x="28" y="352"/>
                  </a:lnTo>
                  <a:lnTo>
                    <a:pt x="40" y="314"/>
                  </a:lnTo>
                  <a:lnTo>
                    <a:pt x="46" y="282"/>
                  </a:lnTo>
                  <a:lnTo>
                    <a:pt x="50" y="260"/>
                  </a:lnTo>
                  <a:lnTo>
                    <a:pt x="50" y="244"/>
                  </a:lnTo>
                  <a:lnTo>
                    <a:pt x="50" y="240"/>
                  </a:lnTo>
                  <a:lnTo>
                    <a:pt x="50" y="228"/>
                  </a:lnTo>
                  <a:lnTo>
                    <a:pt x="56" y="214"/>
                  </a:lnTo>
                  <a:lnTo>
                    <a:pt x="60" y="200"/>
                  </a:lnTo>
                  <a:lnTo>
                    <a:pt x="64" y="190"/>
                  </a:lnTo>
                  <a:lnTo>
                    <a:pt x="66" y="186"/>
                  </a:lnTo>
                  <a:lnTo>
                    <a:pt x="66" y="184"/>
                  </a:lnTo>
                  <a:lnTo>
                    <a:pt x="66" y="182"/>
                  </a:lnTo>
                  <a:lnTo>
                    <a:pt x="66" y="176"/>
                  </a:lnTo>
                  <a:lnTo>
                    <a:pt x="66" y="172"/>
                  </a:lnTo>
                  <a:lnTo>
                    <a:pt x="66" y="166"/>
                  </a:lnTo>
                  <a:lnTo>
                    <a:pt x="66" y="164"/>
                  </a:lnTo>
                  <a:lnTo>
                    <a:pt x="68" y="160"/>
                  </a:lnTo>
                  <a:lnTo>
                    <a:pt x="68" y="154"/>
                  </a:lnTo>
                  <a:lnTo>
                    <a:pt x="68" y="150"/>
                  </a:lnTo>
                  <a:lnTo>
                    <a:pt x="70" y="146"/>
                  </a:lnTo>
                  <a:lnTo>
                    <a:pt x="70" y="142"/>
                  </a:lnTo>
                  <a:lnTo>
                    <a:pt x="70" y="140"/>
                  </a:lnTo>
                  <a:lnTo>
                    <a:pt x="70" y="134"/>
                  </a:lnTo>
                  <a:lnTo>
                    <a:pt x="70" y="128"/>
                  </a:lnTo>
                  <a:lnTo>
                    <a:pt x="70" y="122"/>
                  </a:lnTo>
                  <a:lnTo>
                    <a:pt x="70" y="116"/>
                  </a:lnTo>
                  <a:lnTo>
                    <a:pt x="68" y="110"/>
                  </a:lnTo>
                  <a:lnTo>
                    <a:pt x="70" y="106"/>
                  </a:lnTo>
                  <a:lnTo>
                    <a:pt x="70" y="100"/>
                  </a:lnTo>
                  <a:lnTo>
                    <a:pt x="72" y="96"/>
                  </a:lnTo>
                  <a:lnTo>
                    <a:pt x="72" y="88"/>
                  </a:lnTo>
                  <a:lnTo>
                    <a:pt x="74" y="74"/>
                  </a:lnTo>
                  <a:lnTo>
                    <a:pt x="72" y="56"/>
                  </a:lnTo>
                  <a:lnTo>
                    <a:pt x="68" y="36"/>
                  </a:lnTo>
                  <a:lnTo>
                    <a:pt x="64" y="30"/>
                  </a:lnTo>
                  <a:lnTo>
                    <a:pt x="60" y="22"/>
                  </a:lnTo>
                  <a:lnTo>
                    <a:pt x="54" y="16"/>
                  </a:lnTo>
                  <a:lnTo>
                    <a:pt x="48" y="12"/>
                  </a:lnTo>
                  <a:lnTo>
                    <a:pt x="46" y="10"/>
                  </a:lnTo>
                  <a:lnTo>
                    <a:pt x="46" y="10"/>
                  </a:lnTo>
                  <a:lnTo>
                    <a:pt x="50" y="8"/>
                  </a:lnTo>
                  <a:lnTo>
                    <a:pt x="54" y="8"/>
                  </a:lnTo>
                  <a:lnTo>
                    <a:pt x="60" y="6"/>
                  </a:lnTo>
                  <a:lnTo>
                    <a:pt x="66" y="2"/>
                  </a:lnTo>
                  <a:lnTo>
                    <a:pt x="72" y="0"/>
                  </a:lnTo>
                  <a:lnTo>
                    <a:pt x="72" y="2"/>
                  </a:lnTo>
                  <a:lnTo>
                    <a:pt x="74" y="8"/>
                  </a:lnTo>
                  <a:lnTo>
                    <a:pt x="80" y="18"/>
                  </a:lnTo>
                  <a:lnTo>
                    <a:pt x="90" y="34"/>
                  </a:lnTo>
                  <a:lnTo>
                    <a:pt x="98" y="46"/>
                  </a:lnTo>
                  <a:lnTo>
                    <a:pt x="100" y="46"/>
                  </a:lnTo>
                  <a:lnTo>
                    <a:pt x="100" y="48"/>
                  </a:lnTo>
                  <a:lnTo>
                    <a:pt x="102" y="52"/>
                  </a:lnTo>
                  <a:lnTo>
                    <a:pt x="102" y="60"/>
                  </a:lnTo>
                  <a:lnTo>
                    <a:pt x="110" y="106"/>
                  </a:lnTo>
                  <a:lnTo>
                    <a:pt x="112" y="106"/>
                  </a:lnTo>
                  <a:lnTo>
                    <a:pt x="112" y="106"/>
                  </a:lnTo>
                  <a:lnTo>
                    <a:pt x="114" y="108"/>
                  </a:lnTo>
                  <a:lnTo>
                    <a:pt x="116" y="108"/>
                  </a:lnTo>
                  <a:lnTo>
                    <a:pt x="118" y="106"/>
                  </a:lnTo>
                  <a:lnTo>
                    <a:pt x="118" y="108"/>
                  </a:lnTo>
                  <a:lnTo>
                    <a:pt x="118" y="110"/>
                  </a:lnTo>
                  <a:lnTo>
                    <a:pt x="118" y="116"/>
                  </a:lnTo>
                  <a:lnTo>
                    <a:pt x="118" y="120"/>
                  </a:lnTo>
                  <a:lnTo>
                    <a:pt x="118" y="124"/>
                  </a:lnTo>
                  <a:lnTo>
                    <a:pt x="116" y="124"/>
                  </a:lnTo>
                  <a:lnTo>
                    <a:pt x="114" y="126"/>
                  </a:lnTo>
                  <a:lnTo>
                    <a:pt x="112" y="128"/>
                  </a:lnTo>
                  <a:lnTo>
                    <a:pt x="108" y="132"/>
                  </a:lnTo>
                  <a:lnTo>
                    <a:pt x="106" y="138"/>
                  </a:lnTo>
                  <a:lnTo>
                    <a:pt x="104" y="146"/>
                  </a:lnTo>
                  <a:lnTo>
                    <a:pt x="102" y="150"/>
                  </a:lnTo>
                  <a:lnTo>
                    <a:pt x="98" y="158"/>
                  </a:lnTo>
                  <a:lnTo>
                    <a:pt x="92" y="168"/>
                  </a:lnTo>
                  <a:lnTo>
                    <a:pt x="88" y="178"/>
                  </a:lnTo>
                  <a:lnTo>
                    <a:pt x="86" y="186"/>
                  </a:lnTo>
                  <a:lnTo>
                    <a:pt x="84" y="192"/>
                  </a:lnTo>
                  <a:lnTo>
                    <a:pt x="84" y="200"/>
                  </a:lnTo>
                  <a:lnTo>
                    <a:pt x="82" y="214"/>
                  </a:lnTo>
                  <a:lnTo>
                    <a:pt x="84" y="232"/>
                  </a:lnTo>
                  <a:lnTo>
                    <a:pt x="82" y="322"/>
                  </a:lnTo>
                  <a:lnTo>
                    <a:pt x="82" y="324"/>
                  </a:lnTo>
                  <a:lnTo>
                    <a:pt x="80" y="326"/>
                  </a:lnTo>
                  <a:lnTo>
                    <a:pt x="76" y="330"/>
                  </a:lnTo>
                  <a:lnTo>
                    <a:pt x="74" y="334"/>
                  </a:lnTo>
                  <a:lnTo>
                    <a:pt x="70" y="338"/>
                  </a:lnTo>
                  <a:lnTo>
                    <a:pt x="68" y="344"/>
                  </a:lnTo>
                  <a:lnTo>
                    <a:pt x="66" y="348"/>
                  </a:lnTo>
                  <a:lnTo>
                    <a:pt x="64" y="350"/>
                  </a:lnTo>
                  <a:lnTo>
                    <a:pt x="60" y="368"/>
                  </a:lnTo>
                  <a:lnTo>
                    <a:pt x="58" y="370"/>
                  </a:lnTo>
                  <a:lnTo>
                    <a:pt x="58" y="372"/>
                  </a:lnTo>
                  <a:lnTo>
                    <a:pt x="60" y="380"/>
                  </a:lnTo>
                  <a:lnTo>
                    <a:pt x="58" y="390"/>
                  </a:lnTo>
                  <a:lnTo>
                    <a:pt x="60" y="398"/>
                  </a:lnTo>
                  <a:lnTo>
                    <a:pt x="58" y="410"/>
                  </a:lnTo>
                  <a:lnTo>
                    <a:pt x="54" y="412"/>
                  </a:lnTo>
                  <a:lnTo>
                    <a:pt x="54" y="420"/>
                  </a:lnTo>
                  <a:lnTo>
                    <a:pt x="56" y="420"/>
                  </a:lnTo>
                  <a:lnTo>
                    <a:pt x="56" y="424"/>
                  </a:lnTo>
                  <a:lnTo>
                    <a:pt x="56" y="436"/>
                  </a:lnTo>
                  <a:lnTo>
                    <a:pt x="56" y="448"/>
                  </a:lnTo>
                  <a:lnTo>
                    <a:pt x="56" y="458"/>
                  </a:lnTo>
                  <a:lnTo>
                    <a:pt x="56" y="462"/>
                  </a:lnTo>
                  <a:lnTo>
                    <a:pt x="54" y="466"/>
                  </a:lnTo>
                  <a:lnTo>
                    <a:pt x="54" y="468"/>
                  </a:lnTo>
                  <a:lnTo>
                    <a:pt x="54" y="470"/>
                  </a:lnTo>
                  <a:lnTo>
                    <a:pt x="54" y="472"/>
                  </a:lnTo>
                  <a:lnTo>
                    <a:pt x="56" y="474"/>
                  </a:lnTo>
                  <a:lnTo>
                    <a:pt x="56" y="476"/>
                  </a:lnTo>
                  <a:lnTo>
                    <a:pt x="58" y="478"/>
                  </a:lnTo>
                  <a:lnTo>
                    <a:pt x="58" y="484"/>
                  </a:lnTo>
                  <a:lnTo>
                    <a:pt x="58" y="496"/>
                  </a:lnTo>
                  <a:lnTo>
                    <a:pt x="58" y="508"/>
                  </a:lnTo>
                  <a:lnTo>
                    <a:pt x="56" y="516"/>
                  </a:lnTo>
                  <a:lnTo>
                    <a:pt x="56" y="518"/>
                  </a:lnTo>
                  <a:lnTo>
                    <a:pt x="52" y="520"/>
                  </a:lnTo>
                  <a:lnTo>
                    <a:pt x="50" y="522"/>
                  </a:lnTo>
                  <a:lnTo>
                    <a:pt x="46" y="526"/>
                  </a:lnTo>
                  <a:lnTo>
                    <a:pt x="42" y="530"/>
                  </a:lnTo>
                  <a:lnTo>
                    <a:pt x="40" y="534"/>
                  </a:lnTo>
                  <a:lnTo>
                    <a:pt x="38" y="540"/>
                  </a:lnTo>
                  <a:lnTo>
                    <a:pt x="38" y="554"/>
                  </a:lnTo>
                  <a:lnTo>
                    <a:pt x="38" y="574"/>
                  </a:lnTo>
                  <a:lnTo>
                    <a:pt x="38" y="594"/>
                  </a:lnTo>
                  <a:lnTo>
                    <a:pt x="38" y="612"/>
                  </a:lnTo>
                  <a:lnTo>
                    <a:pt x="38" y="618"/>
                  </a:lnTo>
                  <a:lnTo>
                    <a:pt x="36" y="620"/>
                  </a:lnTo>
                  <a:lnTo>
                    <a:pt x="36" y="624"/>
                  </a:lnTo>
                  <a:lnTo>
                    <a:pt x="38" y="630"/>
                  </a:lnTo>
                  <a:lnTo>
                    <a:pt x="38" y="642"/>
                  </a:lnTo>
                  <a:lnTo>
                    <a:pt x="50" y="656"/>
                  </a:lnTo>
                  <a:lnTo>
                    <a:pt x="88" y="656"/>
                  </a:lnTo>
                  <a:lnTo>
                    <a:pt x="90" y="656"/>
                  </a:lnTo>
                  <a:lnTo>
                    <a:pt x="90" y="658"/>
                  </a:lnTo>
                  <a:lnTo>
                    <a:pt x="90" y="660"/>
                  </a:lnTo>
                  <a:lnTo>
                    <a:pt x="90" y="662"/>
                  </a:lnTo>
                  <a:lnTo>
                    <a:pt x="90" y="668"/>
                  </a:lnTo>
                  <a:lnTo>
                    <a:pt x="92" y="676"/>
                  </a:lnTo>
                  <a:lnTo>
                    <a:pt x="92" y="700"/>
                  </a:lnTo>
                  <a:lnTo>
                    <a:pt x="96" y="726"/>
                  </a:lnTo>
                  <a:lnTo>
                    <a:pt x="136" y="728"/>
                  </a:lnTo>
                  <a:lnTo>
                    <a:pt x="150" y="748"/>
                  </a:lnTo>
                </a:path>
              </a:pathLst>
            </a:custGeom>
            <a:grpFill/>
            <a:ln w="6350">
              <a:solidFill>
                <a:schemeClr val="bg1"/>
              </a:solidFill>
              <a:prstDash val="solid"/>
              <a:round/>
              <a:headEnd/>
              <a:tailEnd/>
            </a:ln>
          </p:spPr>
          <p:txBody>
            <a:bodyPr/>
            <a:lstStyle/>
            <a:p>
              <a:endParaRPr lang="ru-RU"/>
            </a:p>
          </p:txBody>
        </p:sp>
        <p:sp>
          <p:nvSpPr>
            <p:cNvPr id="147" name="Freeform 334">
              <a:extLst>
                <a:ext uri="{FF2B5EF4-FFF2-40B4-BE49-F238E27FC236}">
                  <a16:creationId xmlns:a16="http://schemas.microsoft.com/office/drawing/2014/main" id="{201D1107-329D-4328-A6E0-2266630BBD2F}"/>
                </a:ext>
              </a:extLst>
            </p:cNvPr>
            <p:cNvSpPr>
              <a:spLocks/>
            </p:cNvSpPr>
            <p:nvPr/>
          </p:nvSpPr>
          <p:spPr bwMode="gray">
            <a:xfrm>
              <a:off x="4659" y="3404"/>
              <a:ext cx="110" cy="126"/>
            </a:xfrm>
            <a:custGeom>
              <a:avLst/>
              <a:gdLst>
                <a:gd name="T0" fmla="*/ 110 w 110"/>
                <a:gd name="T1" fmla="*/ 94 h 126"/>
                <a:gd name="T2" fmla="*/ 108 w 110"/>
                <a:gd name="T3" fmla="*/ 84 h 126"/>
                <a:gd name="T4" fmla="*/ 104 w 110"/>
                <a:gd name="T5" fmla="*/ 76 h 126"/>
                <a:gd name="T6" fmla="*/ 102 w 110"/>
                <a:gd name="T7" fmla="*/ 72 h 126"/>
                <a:gd name="T8" fmla="*/ 98 w 110"/>
                <a:gd name="T9" fmla="*/ 70 h 126"/>
                <a:gd name="T10" fmla="*/ 92 w 110"/>
                <a:gd name="T11" fmla="*/ 70 h 126"/>
                <a:gd name="T12" fmla="*/ 90 w 110"/>
                <a:gd name="T13" fmla="*/ 72 h 126"/>
                <a:gd name="T14" fmla="*/ 76 w 110"/>
                <a:gd name="T15" fmla="*/ 68 h 126"/>
                <a:gd name="T16" fmla="*/ 72 w 110"/>
                <a:gd name="T17" fmla="*/ 64 h 126"/>
                <a:gd name="T18" fmla="*/ 72 w 110"/>
                <a:gd name="T19" fmla="*/ 54 h 126"/>
                <a:gd name="T20" fmla="*/ 68 w 110"/>
                <a:gd name="T21" fmla="*/ 32 h 126"/>
                <a:gd name="T22" fmla="*/ 68 w 110"/>
                <a:gd name="T23" fmla="*/ 24 h 126"/>
                <a:gd name="T24" fmla="*/ 68 w 110"/>
                <a:gd name="T25" fmla="*/ 18 h 126"/>
                <a:gd name="T26" fmla="*/ 68 w 110"/>
                <a:gd name="T27" fmla="*/ 18 h 126"/>
                <a:gd name="T28" fmla="*/ 64 w 110"/>
                <a:gd name="T29" fmla="*/ 16 h 126"/>
                <a:gd name="T30" fmla="*/ 56 w 110"/>
                <a:gd name="T31" fmla="*/ 8 h 126"/>
                <a:gd name="T32" fmla="*/ 46 w 110"/>
                <a:gd name="T33" fmla="*/ 2 h 126"/>
                <a:gd name="T34" fmla="*/ 36 w 110"/>
                <a:gd name="T35" fmla="*/ 0 h 126"/>
                <a:gd name="T36" fmla="*/ 30 w 110"/>
                <a:gd name="T37" fmla="*/ 4 h 126"/>
                <a:gd name="T38" fmla="*/ 18 w 110"/>
                <a:gd name="T39" fmla="*/ 10 h 126"/>
                <a:gd name="T40" fmla="*/ 8 w 110"/>
                <a:gd name="T41" fmla="*/ 24 h 126"/>
                <a:gd name="T42" fmla="*/ 6 w 110"/>
                <a:gd name="T43" fmla="*/ 28 h 126"/>
                <a:gd name="T44" fmla="*/ 2 w 110"/>
                <a:gd name="T45" fmla="*/ 38 h 126"/>
                <a:gd name="T46" fmla="*/ 0 w 110"/>
                <a:gd name="T47" fmla="*/ 52 h 126"/>
                <a:gd name="T48" fmla="*/ 2 w 110"/>
                <a:gd name="T49" fmla="*/ 56 h 126"/>
                <a:gd name="T50" fmla="*/ 10 w 110"/>
                <a:gd name="T51" fmla="*/ 60 h 126"/>
                <a:gd name="T52" fmla="*/ 32 w 110"/>
                <a:gd name="T53" fmla="*/ 72 h 126"/>
                <a:gd name="T54" fmla="*/ 50 w 110"/>
                <a:gd name="T55" fmla="*/ 126 h 126"/>
                <a:gd name="T56" fmla="*/ 102 w 110"/>
                <a:gd name="T57" fmla="*/ 124 h 126"/>
                <a:gd name="T58" fmla="*/ 104 w 110"/>
                <a:gd name="T59" fmla="*/ 116 h 126"/>
                <a:gd name="T60" fmla="*/ 106 w 110"/>
                <a:gd name="T61" fmla="*/ 110 h 126"/>
                <a:gd name="T62" fmla="*/ 106 w 110"/>
                <a:gd name="T63" fmla="*/ 104 h 126"/>
                <a:gd name="T64" fmla="*/ 108 w 110"/>
                <a:gd name="T65" fmla="*/ 9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26">
                  <a:moveTo>
                    <a:pt x="108" y="96"/>
                  </a:moveTo>
                  <a:lnTo>
                    <a:pt x="110" y="94"/>
                  </a:lnTo>
                  <a:lnTo>
                    <a:pt x="108" y="90"/>
                  </a:lnTo>
                  <a:lnTo>
                    <a:pt x="108" y="84"/>
                  </a:lnTo>
                  <a:lnTo>
                    <a:pt x="106" y="80"/>
                  </a:lnTo>
                  <a:lnTo>
                    <a:pt x="104" y="76"/>
                  </a:lnTo>
                  <a:lnTo>
                    <a:pt x="102" y="72"/>
                  </a:lnTo>
                  <a:lnTo>
                    <a:pt x="102" y="72"/>
                  </a:lnTo>
                  <a:lnTo>
                    <a:pt x="100" y="70"/>
                  </a:lnTo>
                  <a:lnTo>
                    <a:pt x="98" y="70"/>
                  </a:lnTo>
                  <a:lnTo>
                    <a:pt x="94" y="70"/>
                  </a:lnTo>
                  <a:lnTo>
                    <a:pt x="92" y="70"/>
                  </a:lnTo>
                  <a:lnTo>
                    <a:pt x="90" y="70"/>
                  </a:lnTo>
                  <a:lnTo>
                    <a:pt x="90" y="72"/>
                  </a:lnTo>
                  <a:lnTo>
                    <a:pt x="78" y="68"/>
                  </a:lnTo>
                  <a:lnTo>
                    <a:pt x="76" y="68"/>
                  </a:lnTo>
                  <a:lnTo>
                    <a:pt x="74" y="66"/>
                  </a:lnTo>
                  <a:lnTo>
                    <a:pt x="72" y="64"/>
                  </a:lnTo>
                  <a:lnTo>
                    <a:pt x="72" y="64"/>
                  </a:lnTo>
                  <a:lnTo>
                    <a:pt x="72" y="54"/>
                  </a:lnTo>
                  <a:lnTo>
                    <a:pt x="70" y="42"/>
                  </a:lnTo>
                  <a:lnTo>
                    <a:pt x="68" y="32"/>
                  </a:lnTo>
                  <a:lnTo>
                    <a:pt x="68" y="28"/>
                  </a:lnTo>
                  <a:lnTo>
                    <a:pt x="68" y="24"/>
                  </a:lnTo>
                  <a:lnTo>
                    <a:pt x="68" y="20"/>
                  </a:lnTo>
                  <a:lnTo>
                    <a:pt x="68" y="18"/>
                  </a:lnTo>
                  <a:lnTo>
                    <a:pt x="68" y="18"/>
                  </a:lnTo>
                  <a:lnTo>
                    <a:pt x="68" y="18"/>
                  </a:lnTo>
                  <a:lnTo>
                    <a:pt x="66" y="18"/>
                  </a:lnTo>
                  <a:lnTo>
                    <a:pt x="64" y="16"/>
                  </a:lnTo>
                  <a:lnTo>
                    <a:pt x="60" y="12"/>
                  </a:lnTo>
                  <a:lnTo>
                    <a:pt x="56" y="8"/>
                  </a:lnTo>
                  <a:lnTo>
                    <a:pt x="52" y="6"/>
                  </a:lnTo>
                  <a:lnTo>
                    <a:pt x="46" y="2"/>
                  </a:lnTo>
                  <a:lnTo>
                    <a:pt x="42" y="2"/>
                  </a:lnTo>
                  <a:lnTo>
                    <a:pt x="36" y="0"/>
                  </a:lnTo>
                  <a:lnTo>
                    <a:pt x="34" y="2"/>
                  </a:lnTo>
                  <a:lnTo>
                    <a:pt x="30" y="4"/>
                  </a:lnTo>
                  <a:lnTo>
                    <a:pt x="24" y="6"/>
                  </a:lnTo>
                  <a:lnTo>
                    <a:pt x="18" y="10"/>
                  </a:lnTo>
                  <a:lnTo>
                    <a:pt x="12" y="16"/>
                  </a:lnTo>
                  <a:lnTo>
                    <a:pt x="8" y="24"/>
                  </a:lnTo>
                  <a:lnTo>
                    <a:pt x="6" y="24"/>
                  </a:lnTo>
                  <a:lnTo>
                    <a:pt x="6" y="28"/>
                  </a:lnTo>
                  <a:lnTo>
                    <a:pt x="4" y="32"/>
                  </a:lnTo>
                  <a:lnTo>
                    <a:pt x="2" y="38"/>
                  </a:lnTo>
                  <a:lnTo>
                    <a:pt x="0" y="46"/>
                  </a:lnTo>
                  <a:lnTo>
                    <a:pt x="0" y="52"/>
                  </a:lnTo>
                  <a:lnTo>
                    <a:pt x="0" y="54"/>
                  </a:lnTo>
                  <a:lnTo>
                    <a:pt x="2" y="56"/>
                  </a:lnTo>
                  <a:lnTo>
                    <a:pt x="6" y="58"/>
                  </a:lnTo>
                  <a:lnTo>
                    <a:pt x="10" y="60"/>
                  </a:lnTo>
                  <a:lnTo>
                    <a:pt x="26" y="66"/>
                  </a:lnTo>
                  <a:lnTo>
                    <a:pt x="32" y="72"/>
                  </a:lnTo>
                  <a:lnTo>
                    <a:pt x="66" y="90"/>
                  </a:lnTo>
                  <a:lnTo>
                    <a:pt x="50" y="126"/>
                  </a:lnTo>
                  <a:lnTo>
                    <a:pt x="102" y="126"/>
                  </a:lnTo>
                  <a:lnTo>
                    <a:pt x="102" y="124"/>
                  </a:lnTo>
                  <a:lnTo>
                    <a:pt x="102" y="120"/>
                  </a:lnTo>
                  <a:lnTo>
                    <a:pt x="104" y="116"/>
                  </a:lnTo>
                  <a:lnTo>
                    <a:pt x="106" y="112"/>
                  </a:lnTo>
                  <a:lnTo>
                    <a:pt x="106" y="110"/>
                  </a:lnTo>
                  <a:lnTo>
                    <a:pt x="106" y="108"/>
                  </a:lnTo>
                  <a:lnTo>
                    <a:pt x="106" y="104"/>
                  </a:lnTo>
                  <a:lnTo>
                    <a:pt x="108" y="98"/>
                  </a:lnTo>
                  <a:lnTo>
                    <a:pt x="108" y="96"/>
                  </a:lnTo>
                </a:path>
              </a:pathLst>
            </a:custGeom>
            <a:grpFill/>
            <a:ln w="6350">
              <a:solidFill>
                <a:schemeClr val="bg1"/>
              </a:solidFill>
              <a:prstDash val="solid"/>
              <a:round/>
              <a:headEnd/>
              <a:tailEnd/>
            </a:ln>
          </p:spPr>
          <p:txBody>
            <a:bodyPr/>
            <a:lstStyle/>
            <a:p>
              <a:endParaRPr lang="ru-RU"/>
            </a:p>
          </p:txBody>
        </p:sp>
        <p:sp>
          <p:nvSpPr>
            <p:cNvPr id="148" name="Freeform 335">
              <a:extLst>
                <a:ext uri="{FF2B5EF4-FFF2-40B4-BE49-F238E27FC236}">
                  <a16:creationId xmlns:a16="http://schemas.microsoft.com/office/drawing/2014/main" id="{82BF2E02-FCD4-4FCA-9940-74CDEF9FDAC7}"/>
                </a:ext>
              </a:extLst>
            </p:cNvPr>
            <p:cNvSpPr>
              <a:spLocks/>
            </p:cNvSpPr>
            <p:nvPr/>
          </p:nvSpPr>
          <p:spPr bwMode="gray">
            <a:xfrm>
              <a:off x="4335" y="2928"/>
              <a:ext cx="52" cy="70"/>
            </a:xfrm>
            <a:custGeom>
              <a:avLst/>
              <a:gdLst>
                <a:gd name="T0" fmla="*/ 50 w 52"/>
                <a:gd name="T1" fmla="*/ 64 h 70"/>
                <a:gd name="T2" fmla="*/ 46 w 52"/>
                <a:gd name="T3" fmla="*/ 60 h 70"/>
                <a:gd name="T4" fmla="*/ 44 w 52"/>
                <a:gd name="T5" fmla="*/ 54 h 70"/>
                <a:gd name="T6" fmla="*/ 46 w 52"/>
                <a:gd name="T7" fmla="*/ 46 h 70"/>
                <a:gd name="T8" fmla="*/ 48 w 52"/>
                <a:gd name="T9" fmla="*/ 42 h 70"/>
                <a:gd name="T10" fmla="*/ 48 w 52"/>
                <a:gd name="T11" fmla="*/ 36 h 70"/>
                <a:gd name="T12" fmla="*/ 48 w 52"/>
                <a:gd name="T13" fmla="*/ 32 h 70"/>
                <a:gd name="T14" fmla="*/ 50 w 52"/>
                <a:gd name="T15" fmla="*/ 20 h 70"/>
                <a:gd name="T16" fmla="*/ 52 w 52"/>
                <a:gd name="T17" fmla="*/ 10 h 70"/>
                <a:gd name="T18" fmla="*/ 52 w 52"/>
                <a:gd name="T19" fmla="*/ 6 h 70"/>
                <a:gd name="T20" fmla="*/ 52 w 52"/>
                <a:gd name="T21" fmla="*/ 0 h 70"/>
                <a:gd name="T22" fmla="*/ 48 w 52"/>
                <a:gd name="T23" fmla="*/ 0 h 70"/>
                <a:gd name="T24" fmla="*/ 44 w 52"/>
                <a:gd name="T25" fmla="*/ 0 h 70"/>
                <a:gd name="T26" fmla="*/ 40 w 52"/>
                <a:gd name="T27" fmla="*/ 2 h 70"/>
                <a:gd name="T28" fmla="*/ 36 w 52"/>
                <a:gd name="T29" fmla="*/ 0 h 70"/>
                <a:gd name="T30" fmla="*/ 34 w 52"/>
                <a:gd name="T31" fmla="*/ 2 h 70"/>
                <a:gd name="T32" fmla="*/ 30 w 52"/>
                <a:gd name="T33" fmla="*/ 10 h 70"/>
                <a:gd name="T34" fmla="*/ 28 w 52"/>
                <a:gd name="T35" fmla="*/ 14 h 70"/>
                <a:gd name="T36" fmla="*/ 24 w 52"/>
                <a:gd name="T37" fmla="*/ 20 h 70"/>
                <a:gd name="T38" fmla="*/ 20 w 52"/>
                <a:gd name="T39" fmla="*/ 22 h 70"/>
                <a:gd name="T40" fmla="*/ 16 w 52"/>
                <a:gd name="T41" fmla="*/ 24 h 70"/>
                <a:gd name="T42" fmla="*/ 14 w 52"/>
                <a:gd name="T43" fmla="*/ 28 h 70"/>
                <a:gd name="T44" fmla="*/ 14 w 52"/>
                <a:gd name="T45" fmla="*/ 32 h 70"/>
                <a:gd name="T46" fmla="*/ 10 w 52"/>
                <a:gd name="T47" fmla="*/ 36 h 70"/>
                <a:gd name="T48" fmla="*/ 8 w 52"/>
                <a:gd name="T49" fmla="*/ 38 h 70"/>
                <a:gd name="T50" fmla="*/ 6 w 52"/>
                <a:gd name="T51" fmla="*/ 40 h 70"/>
                <a:gd name="T52" fmla="*/ 6 w 52"/>
                <a:gd name="T53" fmla="*/ 42 h 70"/>
                <a:gd name="T54" fmla="*/ 4 w 52"/>
                <a:gd name="T55" fmla="*/ 44 h 70"/>
                <a:gd name="T56" fmla="*/ 2 w 52"/>
                <a:gd name="T57" fmla="*/ 44 h 70"/>
                <a:gd name="T58" fmla="*/ 0 w 52"/>
                <a:gd name="T59" fmla="*/ 42 h 70"/>
                <a:gd name="T60" fmla="*/ 0 w 52"/>
                <a:gd name="T61" fmla="*/ 44 h 70"/>
                <a:gd name="T62" fmla="*/ 8 w 52"/>
                <a:gd name="T63" fmla="*/ 52 h 70"/>
                <a:gd name="T64" fmla="*/ 12 w 52"/>
                <a:gd name="T65" fmla="*/ 60 h 70"/>
                <a:gd name="T66" fmla="*/ 16 w 52"/>
                <a:gd name="T67" fmla="*/ 64 h 70"/>
                <a:gd name="T68" fmla="*/ 20 w 52"/>
                <a:gd name="T69" fmla="*/ 62 h 70"/>
                <a:gd name="T70" fmla="*/ 26 w 52"/>
                <a:gd name="T71" fmla="*/ 66 h 70"/>
                <a:gd name="T72" fmla="*/ 30 w 52"/>
                <a:gd name="T73" fmla="*/ 66 h 70"/>
                <a:gd name="T74" fmla="*/ 36 w 52"/>
                <a:gd name="T75" fmla="*/ 66 h 70"/>
                <a:gd name="T76" fmla="*/ 40 w 52"/>
                <a:gd name="T77" fmla="*/ 66 h 70"/>
                <a:gd name="T78" fmla="*/ 44 w 52"/>
                <a:gd name="T79" fmla="*/ 68 h 70"/>
                <a:gd name="T80" fmla="*/ 48 w 52"/>
                <a:gd name="T81" fmla="*/ 70 h 70"/>
                <a:gd name="T82" fmla="*/ 50 w 52"/>
                <a:gd name="T83" fmla="*/ 70 h 70"/>
                <a:gd name="T84" fmla="*/ 52 w 52"/>
                <a:gd name="T85"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 h="70">
                  <a:moveTo>
                    <a:pt x="52" y="70"/>
                  </a:moveTo>
                  <a:lnTo>
                    <a:pt x="50" y="64"/>
                  </a:lnTo>
                  <a:lnTo>
                    <a:pt x="46" y="60"/>
                  </a:lnTo>
                  <a:lnTo>
                    <a:pt x="46" y="60"/>
                  </a:lnTo>
                  <a:lnTo>
                    <a:pt x="44" y="58"/>
                  </a:lnTo>
                  <a:lnTo>
                    <a:pt x="44" y="54"/>
                  </a:lnTo>
                  <a:lnTo>
                    <a:pt x="44" y="50"/>
                  </a:lnTo>
                  <a:lnTo>
                    <a:pt x="46" y="46"/>
                  </a:lnTo>
                  <a:lnTo>
                    <a:pt x="46" y="46"/>
                  </a:lnTo>
                  <a:lnTo>
                    <a:pt x="48" y="42"/>
                  </a:lnTo>
                  <a:lnTo>
                    <a:pt x="48" y="40"/>
                  </a:lnTo>
                  <a:lnTo>
                    <a:pt x="48" y="36"/>
                  </a:lnTo>
                  <a:lnTo>
                    <a:pt x="48" y="34"/>
                  </a:lnTo>
                  <a:lnTo>
                    <a:pt x="48" y="32"/>
                  </a:lnTo>
                  <a:lnTo>
                    <a:pt x="48" y="26"/>
                  </a:lnTo>
                  <a:lnTo>
                    <a:pt x="50" y="20"/>
                  </a:lnTo>
                  <a:lnTo>
                    <a:pt x="50" y="14"/>
                  </a:lnTo>
                  <a:lnTo>
                    <a:pt x="52" y="10"/>
                  </a:lnTo>
                  <a:lnTo>
                    <a:pt x="52" y="8"/>
                  </a:lnTo>
                  <a:lnTo>
                    <a:pt x="52" y="6"/>
                  </a:lnTo>
                  <a:lnTo>
                    <a:pt x="52" y="2"/>
                  </a:lnTo>
                  <a:lnTo>
                    <a:pt x="52" y="0"/>
                  </a:lnTo>
                  <a:lnTo>
                    <a:pt x="50" y="0"/>
                  </a:lnTo>
                  <a:lnTo>
                    <a:pt x="48" y="0"/>
                  </a:lnTo>
                  <a:lnTo>
                    <a:pt x="46" y="0"/>
                  </a:lnTo>
                  <a:lnTo>
                    <a:pt x="44" y="0"/>
                  </a:lnTo>
                  <a:lnTo>
                    <a:pt x="42" y="0"/>
                  </a:lnTo>
                  <a:lnTo>
                    <a:pt x="40" y="2"/>
                  </a:lnTo>
                  <a:lnTo>
                    <a:pt x="38" y="0"/>
                  </a:lnTo>
                  <a:lnTo>
                    <a:pt x="36" y="0"/>
                  </a:lnTo>
                  <a:lnTo>
                    <a:pt x="36" y="0"/>
                  </a:lnTo>
                  <a:lnTo>
                    <a:pt x="34" y="2"/>
                  </a:lnTo>
                  <a:lnTo>
                    <a:pt x="32" y="4"/>
                  </a:lnTo>
                  <a:lnTo>
                    <a:pt x="30" y="10"/>
                  </a:lnTo>
                  <a:lnTo>
                    <a:pt x="30" y="10"/>
                  </a:lnTo>
                  <a:lnTo>
                    <a:pt x="28" y="14"/>
                  </a:lnTo>
                  <a:lnTo>
                    <a:pt x="26" y="16"/>
                  </a:lnTo>
                  <a:lnTo>
                    <a:pt x="24" y="20"/>
                  </a:lnTo>
                  <a:lnTo>
                    <a:pt x="20" y="22"/>
                  </a:lnTo>
                  <a:lnTo>
                    <a:pt x="20" y="22"/>
                  </a:lnTo>
                  <a:lnTo>
                    <a:pt x="18" y="22"/>
                  </a:lnTo>
                  <a:lnTo>
                    <a:pt x="16" y="24"/>
                  </a:lnTo>
                  <a:lnTo>
                    <a:pt x="14" y="26"/>
                  </a:lnTo>
                  <a:lnTo>
                    <a:pt x="14" y="28"/>
                  </a:lnTo>
                  <a:lnTo>
                    <a:pt x="14" y="30"/>
                  </a:lnTo>
                  <a:lnTo>
                    <a:pt x="14" y="32"/>
                  </a:lnTo>
                  <a:lnTo>
                    <a:pt x="12" y="34"/>
                  </a:lnTo>
                  <a:lnTo>
                    <a:pt x="10" y="36"/>
                  </a:lnTo>
                  <a:lnTo>
                    <a:pt x="8" y="36"/>
                  </a:lnTo>
                  <a:lnTo>
                    <a:pt x="8" y="38"/>
                  </a:lnTo>
                  <a:lnTo>
                    <a:pt x="6" y="40"/>
                  </a:lnTo>
                  <a:lnTo>
                    <a:pt x="6" y="40"/>
                  </a:lnTo>
                  <a:lnTo>
                    <a:pt x="6" y="40"/>
                  </a:lnTo>
                  <a:lnTo>
                    <a:pt x="6" y="42"/>
                  </a:lnTo>
                  <a:lnTo>
                    <a:pt x="6" y="42"/>
                  </a:lnTo>
                  <a:lnTo>
                    <a:pt x="4" y="44"/>
                  </a:lnTo>
                  <a:lnTo>
                    <a:pt x="2" y="44"/>
                  </a:lnTo>
                  <a:lnTo>
                    <a:pt x="2" y="44"/>
                  </a:lnTo>
                  <a:lnTo>
                    <a:pt x="0" y="42"/>
                  </a:lnTo>
                  <a:lnTo>
                    <a:pt x="0" y="42"/>
                  </a:lnTo>
                  <a:lnTo>
                    <a:pt x="0" y="44"/>
                  </a:lnTo>
                  <a:lnTo>
                    <a:pt x="0" y="44"/>
                  </a:lnTo>
                  <a:lnTo>
                    <a:pt x="8" y="52"/>
                  </a:lnTo>
                  <a:lnTo>
                    <a:pt x="8" y="52"/>
                  </a:lnTo>
                  <a:lnTo>
                    <a:pt x="10" y="56"/>
                  </a:lnTo>
                  <a:lnTo>
                    <a:pt x="12" y="60"/>
                  </a:lnTo>
                  <a:lnTo>
                    <a:pt x="14" y="64"/>
                  </a:lnTo>
                  <a:lnTo>
                    <a:pt x="16" y="64"/>
                  </a:lnTo>
                  <a:lnTo>
                    <a:pt x="18" y="62"/>
                  </a:lnTo>
                  <a:lnTo>
                    <a:pt x="20" y="62"/>
                  </a:lnTo>
                  <a:lnTo>
                    <a:pt x="24" y="64"/>
                  </a:lnTo>
                  <a:lnTo>
                    <a:pt x="26" y="66"/>
                  </a:lnTo>
                  <a:lnTo>
                    <a:pt x="28" y="66"/>
                  </a:lnTo>
                  <a:lnTo>
                    <a:pt x="30" y="66"/>
                  </a:lnTo>
                  <a:lnTo>
                    <a:pt x="34" y="66"/>
                  </a:lnTo>
                  <a:lnTo>
                    <a:pt x="36" y="66"/>
                  </a:lnTo>
                  <a:lnTo>
                    <a:pt x="40" y="66"/>
                  </a:lnTo>
                  <a:lnTo>
                    <a:pt x="40" y="66"/>
                  </a:lnTo>
                  <a:lnTo>
                    <a:pt x="42" y="66"/>
                  </a:lnTo>
                  <a:lnTo>
                    <a:pt x="44" y="68"/>
                  </a:lnTo>
                  <a:lnTo>
                    <a:pt x="48" y="68"/>
                  </a:lnTo>
                  <a:lnTo>
                    <a:pt x="48" y="70"/>
                  </a:lnTo>
                  <a:lnTo>
                    <a:pt x="50" y="70"/>
                  </a:lnTo>
                  <a:lnTo>
                    <a:pt x="50" y="70"/>
                  </a:lnTo>
                  <a:lnTo>
                    <a:pt x="52" y="70"/>
                  </a:lnTo>
                  <a:lnTo>
                    <a:pt x="52" y="70"/>
                  </a:lnTo>
                </a:path>
              </a:pathLst>
            </a:custGeom>
            <a:grpFill/>
            <a:ln w="6350">
              <a:solidFill>
                <a:schemeClr val="bg1"/>
              </a:solidFill>
              <a:prstDash val="solid"/>
              <a:round/>
              <a:headEnd/>
              <a:tailEnd/>
            </a:ln>
          </p:spPr>
          <p:txBody>
            <a:bodyPr/>
            <a:lstStyle/>
            <a:p>
              <a:endParaRPr lang="ru-RU"/>
            </a:p>
          </p:txBody>
        </p:sp>
        <p:sp>
          <p:nvSpPr>
            <p:cNvPr id="149" name="Freeform 336">
              <a:extLst>
                <a:ext uri="{FF2B5EF4-FFF2-40B4-BE49-F238E27FC236}">
                  <a16:creationId xmlns:a16="http://schemas.microsoft.com/office/drawing/2014/main" id="{E427CAB2-6CC8-4FDC-9029-D50C8E26CD7A}"/>
                </a:ext>
              </a:extLst>
            </p:cNvPr>
            <p:cNvSpPr>
              <a:spLocks/>
            </p:cNvSpPr>
            <p:nvPr/>
          </p:nvSpPr>
          <p:spPr bwMode="gray">
            <a:xfrm>
              <a:off x="4275" y="2880"/>
              <a:ext cx="60" cy="74"/>
            </a:xfrm>
            <a:custGeom>
              <a:avLst/>
              <a:gdLst>
                <a:gd name="T0" fmla="*/ 60 w 60"/>
                <a:gd name="T1" fmla="*/ 40 h 74"/>
                <a:gd name="T2" fmla="*/ 60 w 60"/>
                <a:gd name="T3" fmla="*/ 40 h 74"/>
                <a:gd name="T4" fmla="*/ 58 w 60"/>
                <a:gd name="T5" fmla="*/ 42 h 74"/>
                <a:gd name="T6" fmla="*/ 56 w 60"/>
                <a:gd name="T7" fmla="*/ 46 h 74"/>
                <a:gd name="T8" fmla="*/ 54 w 60"/>
                <a:gd name="T9" fmla="*/ 48 h 74"/>
                <a:gd name="T10" fmla="*/ 50 w 60"/>
                <a:gd name="T11" fmla="*/ 50 h 74"/>
                <a:gd name="T12" fmla="*/ 46 w 60"/>
                <a:gd name="T13" fmla="*/ 52 h 74"/>
                <a:gd name="T14" fmla="*/ 46 w 60"/>
                <a:gd name="T15" fmla="*/ 52 h 74"/>
                <a:gd name="T16" fmla="*/ 44 w 60"/>
                <a:gd name="T17" fmla="*/ 52 h 74"/>
                <a:gd name="T18" fmla="*/ 42 w 60"/>
                <a:gd name="T19" fmla="*/ 54 h 74"/>
                <a:gd name="T20" fmla="*/ 40 w 60"/>
                <a:gd name="T21" fmla="*/ 58 h 74"/>
                <a:gd name="T22" fmla="*/ 40 w 60"/>
                <a:gd name="T23" fmla="*/ 58 h 74"/>
                <a:gd name="T24" fmla="*/ 38 w 60"/>
                <a:gd name="T25" fmla="*/ 60 h 74"/>
                <a:gd name="T26" fmla="*/ 36 w 60"/>
                <a:gd name="T27" fmla="*/ 62 h 74"/>
                <a:gd name="T28" fmla="*/ 32 w 60"/>
                <a:gd name="T29" fmla="*/ 62 h 74"/>
                <a:gd name="T30" fmla="*/ 32 w 60"/>
                <a:gd name="T31" fmla="*/ 62 h 74"/>
                <a:gd name="T32" fmla="*/ 30 w 60"/>
                <a:gd name="T33" fmla="*/ 64 h 74"/>
                <a:gd name="T34" fmla="*/ 26 w 60"/>
                <a:gd name="T35" fmla="*/ 66 h 74"/>
                <a:gd name="T36" fmla="*/ 24 w 60"/>
                <a:gd name="T37" fmla="*/ 68 h 74"/>
                <a:gd name="T38" fmla="*/ 16 w 60"/>
                <a:gd name="T39" fmla="*/ 74 h 74"/>
                <a:gd name="T40" fmla="*/ 10 w 60"/>
                <a:gd name="T41" fmla="*/ 70 h 74"/>
                <a:gd name="T42" fmla="*/ 6 w 60"/>
                <a:gd name="T43" fmla="*/ 66 h 74"/>
                <a:gd name="T44" fmla="*/ 4 w 60"/>
                <a:gd name="T45" fmla="*/ 62 h 74"/>
                <a:gd name="T46" fmla="*/ 0 w 60"/>
                <a:gd name="T47" fmla="*/ 54 h 74"/>
                <a:gd name="T48" fmla="*/ 2 w 60"/>
                <a:gd name="T49" fmla="*/ 54 h 74"/>
                <a:gd name="T50" fmla="*/ 2 w 60"/>
                <a:gd name="T51" fmla="*/ 50 h 74"/>
                <a:gd name="T52" fmla="*/ 4 w 60"/>
                <a:gd name="T53" fmla="*/ 48 h 74"/>
                <a:gd name="T54" fmla="*/ 6 w 60"/>
                <a:gd name="T55" fmla="*/ 44 h 74"/>
                <a:gd name="T56" fmla="*/ 8 w 60"/>
                <a:gd name="T57" fmla="*/ 42 h 74"/>
                <a:gd name="T58" fmla="*/ 8 w 60"/>
                <a:gd name="T59" fmla="*/ 40 h 74"/>
                <a:gd name="T60" fmla="*/ 8 w 60"/>
                <a:gd name="T61" fmla="*/ 38 h 74"/>
                <a:gd name="T62" fmla="*/ 8 w 60"/>
                <a:gd name="T63" fmla="*/ 36 h 74"/>
                <a:gd name="T64" fmla="*/ 6 w 60"/>
                <a:gd name="T65" fmla="*/ 34 h 74"/>
                <a:gd name="T66" fmla="*/ 6 w 60"/>
                <a:gd name="T67" fmla="*/ 32 h 74"/>
                <a:gd name="T68" fmla="*/ 6 w 60"/>
                <a:gd name="T69" fmla="*/ 32 h 74"/>
                <a:gd name="T70" fmla="*/ 6 w 60"/>
                <a:gd name="T71" fmla="*/ 30 h 74"/>
                <a:gd name="T72" fmla="*/ 6 w 60"/>
                <a:gd name="T73" fmla="*/ 28 h 74"/>
                <a:gd name="T74" fmla="*/ 8 w 60"/>
                <a:gd name="T75" fmla="*/ 28 h 74"/>
                <a:gd name="T76" fmla="*/ 32 w 60"/>
                <a:gd name="T77" fmla="*/ 28 h 74"/>
                <a:gd name="T78" fmla="*/ 32 w 60"/>
                <a:gd name="T79" fmla="*/ 18 h 74"/>
                <a:gd name="T80" fmla="*/ 22 w 60"/>
                <a:gd name="T81" fmla="*/ 8 h 74"/>
                <a:gd name="T82" fmla="*/ 26 w 60"/>
                <a:gd name="T83" fmla="*/ 8 h 74"/>
                <a:gd name="T84" fmla="*/ 26 w 60"/>
                <a:gd name="T85" fmla="*/ 0 h 74"/>
                <a:gd name="T86" fmla="*/ 46 w 60"/>
                <a:gd name="T87" fmla="*/ 0 h 74"/>
                <a:gd name="T88" fmla="*/ 46 w 60"/>
                <a:gd name="T89" fmla="*/ 2 h 74"/>
                <a:gd name="T90" fmla="*/ 46 w 60"/>
                <a:gd name="T91" fmla="*/ 32 h 74"/>
                <a:gd name="T92" fmla="*/ 54 w 60"/>
                <a:gd name="T93" fmla="*/ 32 h 74"/>
                <a:gd name="T94" fmla="*/ 54 w 60"/>
                <a:gd name="T95" fmla="*/ 34 h 74"/>
                <a:gd name="T96" fmla="*/ 54 w 60"/>
                <a:gd name="T97" fmla="*/ 34 h 74"/>
                <a:gd name="T98" fmla="*/ 54 w 60"/>
                <a:gd name="T99" fmla="*/ 36 h 74"/>
                <a:gd name="T100" fmla="*/ 56 w 60"/>
                <a:gd name="T101" fmla="*/ 38 h 74"/>
                <a:gd name="T102" fmla="*/ 60 w 60"/>
                <a:gd name="T103" fmla="*/ 4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 h="74">
                  <a:moveTo>
                    <a:pt x="60" y="40"/>
                  </a:moveTo>
                  <a:lnTo>
                    <a:pt x="60" y="40"/>
                  </a:lnTo>
                  <a:lnTo>
                    <a:pt x="58" y="42"/>
                  </a:lnTo>
                  <a:lnTo>
                    <a:pt x="56" y="46"/>
                  </a:lnTo>
                  <a:lnTo>
                    <a:pt x="54" y="48"/>
                  </a:lnTo>
                  <a:lnTo>
                    <a:pt x="50" y="50"/>
                  </a:lnTo>
                  <a:lnTo>
                    <a:pt x="46" y="52"/>
                  </a:lnTo>
                  <a:lnTo>
                    <a:pt x="46" y="52"/>
                  </a:lnTo>
                  <a:lnTo>
                    <a:pt x="44" y="52"/>
                  </a:lnTo>
                  <a:lnTo>
                    <a:pt x="42" y="54"/>
                  </a:lnTo>
                  <a:lnTo>
                    <a:pt x="40" y="58"/>
                  </a:lnTo>
                  <a:lnTo>
                    <a:pt x="40" y="58"/>
                  </a:lnTo>
                  <a:lnTo>
                    <a:pt x="38" y="60"/>
                  </a:lnTo>
                  <a:lnTo>
                    <a:pt x="36" y="62"/>
                  </a:lnTo>
                  <a:lnTo>
                    <a:pt x="32" y="62"/>
                  </a:lnTo>
                  <a:lnTo>
                    <a:pt x="32" y="62"/>
                  </a:lnTo>
                  <a:lnTo>
                    <a:pt x="30" y="64"/>
                  </a:lnTo>
                  <a:lnTo>
                    <a:pt x="26" y="66"/>
                  </a:lnTo>
                  <a:lnTo>
                    <a:pt x="24" y="68"/>
                  </a:lnTo>
                  <a:lnTo>
                    <a:pt x="16" y="74"/>
                  </a:lnTo>
                  <a:lnTo>
                    <a:pt x="10" y="70"/>
                  </a:lnTo>
                  <a:lnTo>
                    <a:pt x="6" y="66"/>
                  </a:lnTo>
                  <a:lnTo>
                    <a:pt x="4" y="62"/>
                  </a:lnTo>
                  <a:lnTo>
                    <a:pt x="0" y="54"/>
                  </a:lnTo>
                  <a:lnTo>
                    <a:pt x="2" y="54"/>
                  </a:lnTo>
                  <a:lnTo>
                    <a:pt x="2" y="50"/>
                  </a:lnTo>
                  <a:lnTo>
                    <a:pt x="4" y="48"/>
                  </a:lnTo>
                  <a:lnTo>
                    <a:pt x="6" y="44"/>
                  </a:lnTo>
                  <a:lnTo>
                    <a:pt x="8" y="42"/>
                  </a:lnTo>
                  <a:lnTo>
                    <a:pt x="8" y="40"/>
                  </a:lnTo>
                  <a:lnTo>
                    <a:pt x="8" y="38"/>
                  </a:lnTo>
                  <a:lnTo>
                    <a:pt x="8" y="36"/>
                  </a:lnTo>
                  <a:lnTo>
                    <a:pt x="6" y="34"/>
                  </a:lnTo>
                  <a:lnTo>
                    <a:pt x="6" y="32"/>
                  </a:lnTo>
                  <a:lnTo>
                    <a:pt x="6" y="32"/>
                  </a:lnTo>
                  <a:lnTo>
                    <a:pt x="6" y="30"/>
                  </a:lnTo>
                  <a:lnTo>
                    <a:pt x="6" y="28"/>
                  </a:lnTo>
                  <a:lnTo>
                    <a:pt x="8" y="28"/>
                  </a:lnTo>
                  <a:lnTo>
                    <a:pt x="32" y="28"/>
                  </a:lnTo>
                  <a:lnTo>
                    <a:pt x="32" y="18"/>
                  </a:lnTo>
                  <a:lnTo>
                    <a:pt x="22" y="8"/>
                  </a:lnTo>
                  <a:lnTo>
                    <a:pt x="26" y="8"/>
                  </a:lnTo>
                  <a:lnTo>
                    <a:pt x="26" y="0"/>
                  </a:lnTo>
                  <a:lnTo>
                    <a:pt x="46" y="0"/>
                  </a:lnTo>
                  <a:lnTo>
                    <a:pt x="46" y="2"/>
                  </a:lnTo>
                  <a:lnTo>
                    <a:pt x="46" y="32"/>
                  </a:lnTo>
                  <a:lnTo>
                    <a:pt x="54" y="32"/>
                  </a:lnTo>
                  <a:lnTo>
                    <a:pt x="54" y="34"/>
                  </a:lnTo>
                  <a:lnTo>
                    <a:pt x="54" y="34"/>
                  </a:lnTo>
                  <a:lnTo>
                    <a:pt x="54" y="36"/>
                  </a:lnTo>
                  <a:lnTo>
                    <a:pt x="56" y="38"/>
                  </a:lnTo>
                  <a:lnTo>
                    <a:pt x="60" y="40"/>
                  </a:lnTo>
                </a:path>
              </a:pathLst>
            </a:custGeom>
            <a:grpFill/>
            <a:ln w="6350">
              <a:solidFill>
                <a:schemeClr val="bg1"/>
              </a:solidFill>
              <a:prstDash val="solid"/>
              <a:round/>
              <a:headEnd/>
              <a:tailEnd/>
            </a:ln>
          </p:spPr>
          <p:txBody>
            <a:bodyPr/>
            <a:lstStyle/>
            <a:p>
              <a:endParaRPr lang="ru-RU"/>
            </a:p>
          </p:txBody>
        </p:sp>
        <p:sp>
          <p:nvSpPr>
            <p:cNvPr id="150" name="Freeform 337">
              <a:extLst>
                <a:ext uri="{FF2B5EF4-FFF2-40B4-BE49-F238E27FC236}">
                  <a16:creationId xmlns:a16="http://schemas.microsoft.com/office/drawing/2014/main" id="{7A93884B-3BB8-4659-9B2C-2D3C7F5E1225}"/>
                </a:ext>
              </a:extLst>
            </p:cNvPr>
            <p:cNvSpPr>
              <a:spLocks/>
            </p:cNvSpPr>
            <p:nvPr/>
          </p:nvSpPr>
          <p:spPr bwMode="gray">
            <a:xfrm>
              <a:off x="4321" y="2872"/>
              <a:ext cx="14" cy="40"/>
            </a:xfrm>
            <a:custGeom>
              <a:avLst/>
              <a:gdLst>
                <a:gd name="T0" fmla="*/ 14 w 14"/>
                <a:gd name="T1" fmla="*/ 0 h 40"/>
                <a:gd name="T2" fmla="*/ 14 w 14"/>
                <a:gd name="T3" fmla="*/ 0 h 40"/>
                <a:gd name="T4" fmla="*/ 12 w 14"/>
                <a:gd name="T5" fmla="*/ 0 h 40"/>
                <a:gd name="T6" fmla="*/ 10 w 14"/>
                <a:gd name="T7" fmla="*/ 0 h 40"/>
                <a:gd name="T8" fmla="*/ 10 w 14"/>
                <a:gd name="T9" fmla="*/ 2 h 40"/>
                <a:gd name="T10" fmla="*/ 8 w 14"/>
                <a:gd name="T11" fmla="*/ 2 h 40"/>
                <a:gd name="T12" fmla="*/ 6 w 14"/>
                <a:gd name="T13" fmla="*/ 4 h 40"/>
                <a:gd name="T14" fmla="*/ 6 w 14"/>
                <a:gd name="T15" fmla="*/ 4 h 40"/>
                <a:gd name="T16" fmla="*/ 4 w 14"/>
                <a:gd name="T17" fmla="*/ 6 h 40"/>
                <a:gd name="T18" fmla="*/ 2 w 14"/>
                <a:gd name="T19" fmla="*/ 4 h 40"/>
                <a:gd name="T20" fmla="*/ 0 w 14"/>
                <a:gd name="T21" fmla="*/ 4 h 40"/>
                <a:gd name="T22" fmla="*/ 0 w 14"/>
                <a:gd name="T23" fmla="*/ 6 h 40"/>
                <a:gd name="T24" fmla="*/ 0 w 14"/>
                <a:gd name="T25" fmla="*/ 8 h 40"/>
                <a:gd name="T26" fmla="*/ 0 w 14"/>
                <a:gd name="T27" fmla="*/ 8 h 40"/>
                <a:gd name="T28" fmla="*/ 0 w 14"/>
                <a:gd name="T29" fmla="*/ 40 h 40"/>
                <a:gd name="T30" fmla="*/ 8 w 14"/>
                <a:gd name="T31" fmla="*/ 40 h 40"/>
                <a:gd name="T32" fmla="*/ 8 w 14"/>
                <a:gd name="T33" fmla="*/ 40 h 40"/>
                <a:gd name="T34" fmla="*/ 8 w 14"/>
                <a:gd name="T35" fmla="*/ 38 h 40"/>
                <a:gd name="T36" fmla="*/ 10 w 14"/>
                <a:gd name="T37" fmla="*/ 36 h 40"/>
                <a:gd name="T38" fmla="*/ 12 w 14"/>
                <a:gd name="T39" fmla="*/ 34 h 40"/>
                <a:gd name="T40" fmla="*/ 12 w 14"/>
                <a:gd name="T41" fmla="*/ 32 h 40"/>
                <a:gd name="T42" fmla="*/ 12 w 14"/>
                <a:gd name="T43" fmla="*/ 30 h 40"/>
                <a:gd name="T44" fmla="*/ 12 w 14"/>
                <a:gd name="T45" fmla="*/ 28 h 40"/>
                <a:gd name="T46" fmla="*/ 10 w 14"/>
                <a:gd name="T47" fmla="*/ 24 h 40"/>
                <a:gd name="T48" fmla="*/ 10 w 14"/>
                <a:gd name="T49" fmla="*/ 18 h 40"/>
                <a:gd name="T50" fmla="*/ 10 w 14"/>
                <a:gd name="T51" fmla="*/ 14 h 40"/>
                <a:gd name="T52" fmla="*/ 10 w 14"/>
                <a:gd name="T53" fmla="*/ 12 h 40"/>
                <a:gd name="T54" fmla="*/ 12 w 14"/>
                <a:gd name="T55" fmla="*/ 10 h 40"/>
                <a:gd name="T56" fmla="*/ 12 w 14"/>
                <a:gd name="T57" fmla="*/ 8 h 40"/>
                <a:gd name="T58" fmla="*/ 14 w 14"/>
                <a:gd name="T59" fmla="*/ 4 h 40"/>
                <a:gd name="T60" fmla="*/ 14 w 14"/>
                <a:gd name="T6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40">
                  <a:moveTo>
                    <a:pt x="14" y="0"/>
                  </a:moveTo>
                  <a:lnTo>
                    <a:pt x="14" y="0"/>
                  </a:lnTo>
                  <a:lnTo>
                    <a:pt x="12" y="0"/>
                  </a:lnTo>
                  <a:lnTo>
                    <a:pt x="10" y="0"/>
                  </a:lnTo>
                  <a:lnTo>
                    <a:pt x="10" y="2"/>
                  </a:lnTo>
                  <a:lnTo>
                    <a:pt x="8" y="2"/>
                  </a:lnTo>
                  <a:lnTo>
                    <a:pt x="6" y="4"/>
                  </a:lnTo>
                  <a:lnTo>
                    <a:pt x="6" y="4"/>
                  </a:lnTo>
                  <a:lnTo>
                    <a:pt x="4" y="6"/>
                  </a:lnTo>
                  <a:lnTo>
                    <a:pt x="2" y="4"/>
                  </a:lnTo>
                  <a:lnTo>
                    <a:pt x="0" y="4"/>
                  </a:lnTo>
                  <a:lnTo>
                    <a:pt x="0" y="6"/>
                  </a:lnTo>
                  <a:lnTo>
                    <a:pt x="0" y="8"/>
                  </a:lnTo>
                  <a:lnTo>
                    <a:pt x="0" y="8"/>
                  </a:lnTo>
                  <a:lnTo>
                    <a:pt x="0" y="40"/>
                  </a:lnTo>
                  <a:lnTo>
                    <a:pt x="8" y="40"/>
                  </a:lnTo>
                  <a:lnTo>
                    <a:pt x="8" y="40"/>
                  </a:lnTo>
                  <a:lnTo>
                    <a:pt x="8" y="38"/>
                  </a:lnTo>
                  <a:lnTo>
                    <a:pt x="10" y="36"/>
                  </a:lnTo>
                  <a:lnTo>
                    <a:pt x="12" y="34"/>
                  </a:lnTo>
                  <a:lnTo>
                    <a:pt x="12" y="32"/>
                  </a:lnTo>
                  <a:lnTo>
                    <a:pt x="12" y="30"/>
                  </a:lnTo>
                  <a:lnTo>
                    <a:pt x="12" y="28"/>
                  </a:lnTo>
                  <a:lnTo>
                    <a:pt x="10" y="24"/>
                  </a:lnTo>
                  <a:lnTo>
                    <a:pt x="10" y="18"/>
                  </a:lnTo>
                  <a:lnTo>
                    <a:pt x="10" y="14"/>
                  </a:lnTo>
                  <a:lnTo>
                    <a:pt x="10" y="12"/>
                  </a:lnTo>
                  <a:lnTo>
                    <a:pt x="12" y="10"/>
                  </a:lnTo>
                  <a:lnTo>
                    <a:pt x="12" y="8"/>
                  </a:lnTo>
                  <a:lnTo>
                    <a:pt x="14" y="4"/>
                  </a:lnTo>
                  <a:lnTo>
                    <a:pt x="14" y="0"/>
                  </a:lnTo>
                </a:path>
              </a:pathLst>
            </a:custGeom>
            <a:grpFill/>
            <a:ln w="6350">
              <a:solidFill>
                <a:schemeClr val="bg1"/>
              </a:solidFill>
              <a:prstDash val="solid"/>
              <a:round/>
              <a:headEnd/>
              <a:tailEnd/>
            </a:ln>
          </p:spPr>
          <p:txBody>
            <a:bodyPr/>
            <a:lstStyle/>
            <a:p>
              <a:endParaRPr lang="ru-RU"/>
            </a:p>
          </p:txBody>
        </p:sp>
        <p:sp>
          <p:nvSpPr>
            <p:cNvPr id="151" name="Freeform 338">
              <a:extLst>
                <a:ext uri="{FF2B5EF4-FFF2-40B4-BE49-F238E27FC236}">
                  <a16:creationId xmlns:a16="http://schemas.microsoft.com/office/drawing/2014/main" id="{00E961E5-7845-4A42-99FC-21F5A43C7E56}"/>
                </a:ext>
              </a:extLst>
            </p:cNvPr>
            <p:cNvSpPr>
              <a:spLocks/>
            </p:cNvSpPr>
            <p:nvPr/>
          </p:nvSpPr>
          <p:spPr bwMode="gray">
            <a:xfrm>
              <a:off x="4349" y="2992"/>
              <a:ext cx="48" cy="40"/>
            </a:xfrm>
            <a:custGeom>
              <a:avLst/>
              <a:gdLst>
                <a:gd name="T0" fmla="*/ 48 w 48"/>
                <a:gd name="T1" fmla="*/ 16 h 40"/>
                <a:gd name="T2" fmla="*/ 46 w 48"/>
                <a:gd name="T3" fmla="*/ 14 h 40"/>
                <a:gd name="T4" fmla="*/ 42 w 48"/>
                <a:gd name="T5" fmla="*/ 12 h 40"/>
                <a:gd name="T6" fmla="*/ 40 w 48"/>
                <a:gd name="T7" fmla="*/ 8 h 40"/>
                <a:gd name="T8" fmla="*/ 38 w 48"/>
                <a:gd name="T9" fmla="*/ 6 h 40"/>
                <a:gd name="T10" fmla="*/ 36 w 48"/>
                <a:gd name="T11" fmla="*/ 6 h 40"/>
                <a:gd name="T12" fmla="*/ 34 w 48"/>
                <a:gd name="T13" fmla="*/ 6 h 40"/>
                <a:gd name="T14" fmla="*/ 30 w 48"/>
                <a:gd name="T15" fmla="*/ 4 h 40"/>
                <a:gd name="T16" fmla="*/ 26 w 48"/>
                <a:gd name="T17" fmla="*/ 2 h 40"/>
                <a:gd name="T18" fmla="*/ 22 w 48"/>
                <a:gd name="T19" fmla="*/ 2 h 40"/>
                <a:gd name="T20" fmla="*/ 16 w 48"/>
                <a:gd name="T21" fmla="*/ 2 h 40"/>
                <a:gd name="T22" fmla="*/ 12 w 48"/>
                <a:gd name="T23" fmla="*/ 2 h 40"/>
                <a:gd name="T24" fmla="*/ 6 w 48"/>
                <a:gd name="T25" fmla="*/ 0 h 40"/>
                <a:gd name="T26" fmla="*/ 2 w 48"/>
                <a:gd name="T27" fmla="*/ 0 h 40"/>
                <a:gd name="T28" fmla="*/ 2 w 48"/>
                <a:gd name="T29" fmla="*/ 2 h 40"/>
                <a:gd name="T30" fmla="*/ 2 w 48"/>
                <a:gd name="T31" fmla="*/ 6 h 40"/>
                <a:gd name="T32" fmla="*/ 2 w 48"/>
                <a:gd name="T33" fmla="*/ 10 h 40"/>
                <a:gd name="T34" fmla="*/ 2 w 48"/>
                <a:gd name="T35" fmla="*/ 16 h 40"/>
                <a:gd name="T36" fmla="*/ 8 w 48"/>
                <a:gd name="T37" fmla="*/ 24 h 40"/>
                <a:gd name="T38" fmla="*/ 8 w 48"/>
                <a:gd name="T39" fmla="*/ 20 h 40"/>
                <a:gd name="T40" fmla="*/ 6 w 48"/>
                <a:gd name="T41" fmla="*/ 18 h 40"/>
                <a:gd name="T42" fmla="*/ 8 w 48"/>
                <a:gd name="T43" fmla="*/ 16 h 40"/>
                <a:gd name="T44" fmla="*/ 14 w 48"/>
                <a:gd name="T45" fmla="*/ 20 h 40"/>
                <a:gd name="T46" fmla="*/ 24 w 48"/>
                <a:gd name="T47" fmla="*/ 30 h 40"/>
                <a:gd name="T48" fmla="*/ 22 w 48"/>
                <a:gd name="T49" fmla="*/ 32 h 40"/>
                <a:gd name="T50" fmla="*/ 24 w 48"/>
                <a:gd name="T51" fmla="*/ 36 h 40"/>
                <a:gd name="T52" fmla="*/ 24 w 48"/>
                <a:gd name="T53" fmla="*/ 36 h 40"/>
                <a:gd name="T54" fmla="*/ 26 w 48"/>
                <a:gd name="T55" fmla="*/ 34 h 40"/>
                <a:gd name="T56" fmla="*/ 26 w 48"/>
                <a:gd name="T57" fmla="*/ 34 h 40"/>
                <a:gd name="T58" fmla="*/ 28 w 48"/>
                <a:gd name="T59" fmla="*/ 34 h 40"/>
                <a:gd name="T60" fmla="*/ 28 w 48"/>
                <a:gd name="T61" fmla="*/ 36 h 40"/>
                <a:gd name="T62" fmla="*/ 32 w 48"/>
                <a:gd name="T63" fmla="*/ 40 h 40"/>
                <a:gd name="T64" fmla="*/ 36 w 48"/>
                <a:gd name="T65" fmla="*/ 38 h 40"/>
                <a:gd name="T66" fmla="*/ 40 w 48"/>
                <a:gd name="T67" fmla="*/ 32 h 40"/>
                <a:gd name="T68" fmla="*/ 40 w 48"/>
                <a:gd name="T69" fmla="*/ 28 h 40"/>
                <a:gd name="T70" fmla="*/ 44 w 48"/>
                <a:gd name="T71" fmla="*/ 2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40">
                  <a:moveTo>
                    <a:pt x="48" y="16"/>
                  </a:moveTo>
                  <a:lnTo>
                    <a:pt x="48" y="16"/>
                  </a:lnTo>
                  <a:lnTo>
                    <a:pt x="48" y="16"/>
                  </a:lnTo>
                  <a:lnTo>
                    <a:pt x="46" y="14"/>
                  </a:lnTo>
                  <a:lnTo>
                    <a:pt x="44" y="14"/>
                  </a:lnTo>
                  <a:lnTo>
                    <a:pt x="42" y="12"/>
                  </a:lnTo>
                  <a:lnTo>
                    <a:pt x="40" y="10"/>
                  </a:lnTo>
                  <a:lnTo>
                    <a:pt x="40" y="8"/>
                  </a:lnTo>
                  <a:lnTo>
                    <a:pt x="38" y="6"/>
                  </a:lnTo>
                  <a:lnTo>
                    <a:pt x="38" y="6"/>
                  </a:lnTo>
                  <a:lnTo>
                    <a:pt x="38" y="6"/>
                  </a:lnTo>
                  <a:lnTo>
                    <a:pt x="36" y="6"/>
                  </a:lnTo>
                  <a:lnTo>
                    <a:pt x="36" y="6"/>
                  </a:lnTo>
                  <a:lnTo>
                    <a:pt x="34" y="6"/>
                  </a:lnTo>
                  <a:lnTo>
                    <a:pt x="34" y="6"/>
                  </a:lnTo>
                  <a:lnTo>
                    <a:pt x="30" y="4"/>
                  </a:lnTo>
                  <a:lnTo>
                    <a:pt x="28" y="4"/>
                  </a:lnTo>
                  <a:lnTo>
                    <a:pt x="26" y="2"/>
                  </a:lnTo>
                  <a:lnTo>
                    <a:pt x="26" y="2"/>
                  </a:lnTo>
                  <a:lnTo>
                    <a:pt x="22" y="2"/>
                  </a:lnTo>
                  <a:lnTo>
                    <a:pt x="20" y="2"/>
                  </a:lnTo>
                  <a:lnTo>
                    <a:pt x="16" y="2"/>
                  </a:lnTo>
                  <a:lnTo>
                    <a:pt x="14" y="2"/>
                  </a:lnTo>
                  <a:lnTo>
                    <a:pt x="12" y="2"/>
                  </a:lnTo>
                  <a:lnTo>
                    <a:pt x="10" y="0"/>
                  </a:lnTo>
                  <a:lnTo>
                    <a:pt x="6" y="0"/>
                  </a:lnTo>
                  <a:lnTo>
                    <a:pt x="4" y="0"/>
                  </a:lnTo>
                  <a:lnTo>
                    <a:pt x="2" y="0"/>
                  </a:lnTo>
                  <a:lnTo>
                    <a:pt x="0" y="0"/>
                  </a:lnTo>
                  <a:lnTo>
                    <a:pt x="2" y="2"/>
                  </a:lnTo>
                  <a:lnTo>
                    <a:pt x="2" y="4"/>
                  </a:lnTo>
                  <a:lnTo>
                    <a:pt x="2" y="6"/>
                  </a:lnTo>
                  <a:lnTo>
                    <a:pt x="2" y="8"/>
                  </a:lnTo>
                  <a:lnTo>
                    <a:pt x="2" y="10"/>
                  </a:lnTo>
                  <a:lnTo>
                    <a:pt x="2" y="12"/>
                  </a:lnTo>
                  <a:lnTo>
                    <a:pt x="2" y="16"/>
                  </a:lnTo>
                  <a:lnTo>
                    <a:pt x="4" y="20"/>
                  </a:lnTo>
                  <a:lnTo>
                    <a:pt x="8" y="24"/>
                  </a:lnTo>
                  <a:lnTo>
                    <a:pt x="10" y="22"/>
                  </a:lnTo>
                  <a:lnTo>
                    <a:pt x="8" y="20"/>
                  </a:lnTo>
                  <a:lnTo>
                    <a:pt x="8" y="18"/>
                  </a:lnTo>
                  <a:lnTo>
                    <a:pt x="6" y="18"/>
                  </a:lnTo>
                  <a:lnTo>
                    <a:pt x="8" y="16"/>
                  </a:lnTo>
                  <a:lnTo>
                    <a:pt x="8" y="16"/>
                  </a:lnTo>
                  <a:lnTo>
                    <a:pt x="10" y="18"/>
                  </a:lnTo>
                  <a:lnTo>
                    <a:pt x="14" y="20"/>
                  </a:lnTo>
                  <a:lnTo>
                    <a:pt x="18" y="24"/>
                  </a:lnTo>
                  <a:lnTo>
                    <a:pt x="24" y="30"/>
                  </a:lnTo>
                  <a:lnTo>
                    <a:pt x="22" y="30"/>
                  </a:lnTo>
                  <a:lnTo>
                    <a:pt x="22" y="32"/>
                  </a:lnTo>
                  <a:lnTo>
                    <a:pt x="22" y="34"/>
                  </a:lnTo>
                  <a:lnTo>
                    <a:pt x="24" y="36"/>
                  </a:lnTo>
                  <a:lnTo>
                    <a:pt x="24" y="36"/>
                  </a:lnTo>
                  <a:lnTo>
                    <a:pt x="24" y="36"/>
                  </a:lnTo>
                  <a:lnTo>
                    <a:pt x="26" y="36"/>
                  </a:lnTo>
                  <a:lnTo>
                    <a:pt x="26" y="34"/>
                  </a:lnTo>
                  <a:lnTo>
                    <a:pt x="26" y="34"/>
                  </a:lnTo>
                  <a:lnTo>
                    <a:pt x="26" y="34"/>
                  </a:lnTo>
                  <a:lnTo>
                    <a:pt x="28" y="34"/>
                  </a:lnTo>
                  <a:lnTo>
                    <a:pt x="28" y="34"/>
                  </a:lnTo>
                  <a:lnTo>
                    <a:pt x="28" y="36"/>
                  </a:lnTo>
                  <a:lnTo>
                    <a:pt x="28" y="36"/>
                  </a:lnTo>
                  <a:lnTo>
                    <a:pt x="30" y="38"/>
                  </a:lnTo>
                  <a:lnTo>
                    <a:pt x="32" y="40"/>
                  </a:lnTo>
                  <a:lnTo>
                    <a:pt x="34" y="38"/>
                  </a:lnTo>
                  <a:lnTo>
                    <a:pt x="36" y="38"/>
                  </a:lnTo>
                  <a:lnTo>
                    <a:pt x="38" y="36"/>
                  </a:lnTo>
                  <a:lnTo>
                    <a:pt x="40" y="32"/>
                  </a:lnTo>
                  <a:lnTo>
                    <a:pt x="40" y="30"/>
                  </a:lnTo>
                  <a:lnTo>
                    <a:pt x="40" y="28"/>
                  </a:lnTo>
                  <a:lnTo>
                    <a:pt x="42" y="24"/>
                  </a:lnTo>
                  <a:lnTo>
                    <a:pt x="44" y="22"/>
                  </a:lnTo>
                  <a:lnTo>
                    <a:pt x="48" y="16"/>
                  </a:lnTo>
                </a:path>
              </a:pathLst>
            </a:custGeom>
            <a:grpFill/>
            <a:ln w="6350">
              <a:solidFill>
                <a:schemeClr val="bg1"/>
              </a:solidFill>
              <a:prstDash val="solid"/>
              <a:round/>
              <a:headEnd/>
              <a:tailEnd/>
            </a:ln>
          </p:spPr>
          <p:txBody>
            <a:bodyPr/>
            <a:lstStyle/>
            <a:p>
              <a:endParaRPr lang="ru-RU"/>
            </a:p>
          </p:txBody>
        </p:sp>
        <p:sp>
          <p:nvSpPr>
            <p:cNvPr id="152" name="Freeform 339">
              <a:extLst>
                <a:ext uri="{FF2B5EF4-FFF2-40B4-BE49-F238E27FC236}">
                  <a16:creationId xmlns:a16="http://schemas.microsoft.com/office/drawing/2014/main" id="{BBAEE02F-3253-4D2A-AF81-9D3858790673}"/>
                </a:ext>
              </a:extLst>
            </p:cNvPr>
            <p:cNvSpPr>
              <a:spLocks/>
            </p:cNvSpPr>
            <p:nvPr/>
          </p:nvSpPr>
          <p:spPr bwMode="gray">
            <a:xfrm>
              <a:off x="4383" y="3010"/>
              <a:ext cx="82" cy="30"/>
            </a:xfrm>
            <a:custGeom>
              <a:avLst/>
              <a:gdLst>
                <a:gd name="T0" fmla="*/ 12 w 82"/>
                <a:gd name="T1" fmla="*/ 6 h 30"/>
                <a:gd name="T2" fmla="*/ 8 w 82"/>
                <a:gd name="T3" fmla="*/ 10 h 30"/>
                <a:gd name="T4" fmla="*/ 6 w 82"/>
                <a:gd name="T5" fmla="*/ 14 h 30"/>
                <a:gd name="T6" fmla="*/ 2 w 82"/>
                <a:gd name="T7" fmla="*/ 20 h 30"/>
                <a:gd name="T8" fmla="*/ 0 w 82"/>
                <a:gd name="T9" fmla="*/ 20 h 30"/>
                <a:gd name="T10" fmla="*/ 6 w 82"/>
                <a:gd name="T11" fmla="*/ 22 h 30"/>
                <a:gd name="T12" fmla="*/ 10 w 82"/>
                <a:gd name="T13" fmla="*/ 20 h 30"/>
                <a:gd name="T14" fmla="*/ 16 w 82"/>
                <a:gd name="T15" fmla="*/ 20 h 30"/>
                <a:gd name="T16" fmla="*/ 28 w 82"/>
                <a:gd name="T17" fmla="*/ 18 h 30"/>
                <a:gd name="T18" fmla="*/ 32 w 82"/>
                <a:gd name="T19" fmla="*/ 18 h 30"/>
                <a:gd name="T20" fmla="*/ 40 w 82"/>
                <a:gd name="T21" fmla="*/ 20 h 30"/>
                <a:gd name="T22" fmla="*/ 42 w 82"/>
                <a:gd name="T23" fmla="*/ 22 h 30"/>
                <a:gd name="T24" fmla="*/ 46 w 82"/>
                <a:gd name="T25" fmla="*/ 26 h 30"/>
                <a:gd name="T26" fmla="*/ 50 w 82"/>
                <a:gd name="T27" fmla="*/ 28 h 30"/>
                <a:gd name="T28" fmla="*/ 56 w 82"/>
                <a:gd name="T29" fmla="*/ 28 h 30"/>
                <a:gd name="T30" fmla="*/ 56 w 82"/>
                <a:gd name="T31" fmla="*/ 26 h 30"/>
                <a:gd name="T32" fmla="*/ 56 w 82"/>
                <a:gd name="T33" fmla="*/ 26 h 30"/>
                <a:gd name="T34" fmla="*/ 54 w 82"/>
                <a:gd name="T35" fmla="*/ 24 h 30"/>
                <a:gd name="T36" fmla="*/ 52 w 82"/>
                <a:gd name="T37" fmla="*/ 22 h 30"/>
                <a:gd name="T38" fmla="*/ 54 w 82"/>
                <a:gd name="T39" fmla="*/ 20 h 30"/>
                <a:gd name="T40" fmla="*/ 60 w 82"/>
                <a:gd name="T41" fmla="*/ 18 h 30"/>
                <a:gd name="T42" fmla="*/ 62 w 82"/>
                <a:gd name="T43" fmla="*/ 14 h 30"/>
                <a:gd name="T44" fmla="*/ 64 w 82"/>
                <a:gd name="T45" fmla="*/ 12 h 30"/>
                <a:gd name="T46" fmla="*/ 68 w 82"/>
                <a:gd name="T47" fmla="*/ 12 h 30"/>
                <a:gd name="T48" fmla="*/ 72 w 82"/>
                <a:gd name="T49" fmla="*/ 12 h 30"/>
                <a:gd name="T50" fmla="*/ 76 w 82"/>
                <a:gd name="T51" fmla="*/ 14 h 30"/>
                <a:gd name="T52" fmla="*/ 80 w 82"/>
                <a:gd name="T53" fmla="*/ 18 h 30"/>
                <a:gd name="T54" fmla="*/ 82 w 82"/>
                <a:gd name="T55" fmla="*/ 14 h 30"/>
                <a:gd name="T56" fmla="*/ 80 w 82"/>
                <a:gd name="T57" fmla="*/ 10 h 30"/>
                <a:gd name="T58" fmla="*/ 78 w 82"/>
                <a:gd name="T59" fmla="*/ 6 h 30"/>
                <a:gd name="T60" fmla="*/ 70 w 82"/>
                <a:gd name="T61" fmla="*/ 4 h 30"/>
                <a:gd name="T62" fmla="*/ 66 w 82"/>
                <a:gd name="T63" fmla="*/ 4 h 30"/>
                <a:gd name="T64" fmla="*/ 62 w 82"/>
                <a:gd name="T65" fmla="*/ 4 h 30"/>
                <a:gd name="T66" fmla="*/ 50 w 82"/>
                <a:gd name="T67" fmla="*/ 8 h 30"/>
                <a:gd name="T68" fmla="*/ 44 w 82"/>
                <a:gd name="T69" fmla="*/ 10 h 30"/>
                <a:gd name="T70" fmla="*/ 40 w 82"/>
                <a:gd name="T71" fmla="*/ 10 h 30"/>
                <a:gd name="T72" fmla="*/ 34 w 82"/>
                <a:gd name="T73" fmla="*/ 8 h 30"/>
                <a:gd name="T74" fmla="*/ 32 w 82"/>
                <a:gd name="T75" fmla="*/ 8 h 30"/>
                <a:gd name="T76" fmla="*/ 30 w 82"/>
                <a:gd name="T77" fmla="*/ 6 h 30"/>
                <a:gd name="T78" fmla="*/ 16 w 82"/>
                <a:gd name="T7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2" h="30">
                  <a:moveTo>
                    <a:pt x="16" y="0"/>
                  </a:moveTo>
                  <a:lnTo>
                    <a:pt x="12" y="6"/>
                  </a:lnTo>
                  <a:lnTo>
                    <a:pt x="10" y="8"/>
                  </a:lnTo>
                  <a:lnTo>
                    <a:pt x="8" y="10"/>
                  </a:lnTo>
                  <a:lnTo>
                    <a:pt x="6" y="14"/>
                  </a:lnTo>
                  <a:lnTo>
                    <a:pt x="6" y="14"/>
                  </a:lnTo>
                  <a:lnTo>
                    <a:pt x="4" y="18"/>
                  </a:lnTo>
                  <a:lnTo>
                    <a:pt x="2" y="20"/>
                  </a:lnTo>
                  <a:lnTo>
                    <a:pt x="0" y="20"/>
                  </a:lnTo>
                  <a:lnTo>
                    <a:pt x="0" y="20"/>
                  </a:lnTo>
                  <a:lnTo>
                    <a:pt x="6" y="22"/>
                  </a:lnTo>
                  <a:lnTo>
                    <a:pt x="6" y="22"/>
                  </a:lnTo>
                  <a:lnTo>
                    <a:pt x="8" y="22"/>
                  </a:lnTo>
                  <a:lnTo>
                    <a:pt x="10" y="20"/>
                  </a:lnTo>
                  <a:lnTo>
                    <a:pt x="12" y="20"/>
                  </a:lnTo>
                  <a:lnTo>
                    <a:pt x="16" y="20"/>
                  </a:lnTo>
                  <a:lnTo>
                    <a:pt x="22" y="18"/>
                  </a:lnTo>
                  <a:lnTo>
                    <a:pt x="28" y="18"/>
                  </a:lnTo>
                  <a:lnTo>
                    <a:pt x="30" y="18"/>
                  </a:lnTo>
                  <a:lnTo>
                    <a:pt x="32" y="18"/>
                  </a:lnTo>
                  <a:lnTo>
                    <a:pt x="36" y="18"/>
                  </a:lnTo>
                  <a:lnTo>
                    <a:pt x="40" y="20"/>
                  </a:lnTo>
                  <a:lnTo>
                    <a:pt x="42" y="22"/>
                  </a:lnTo>
                  <a:lnTo>
                    <a:pt x="42" y="22"/>
                  </a:lnTo>
                  <a:lnTo>
                    <a:pt x="44" y="24"/>
                  </a:lnTo>
                  <a:lnTo>
                    <a:pt x="46" y="26"/>
                  </a:lnTo>
                  <a:lnTo>
                    <a:pt x="50" y="30"/>
                  </a:lnTo>
                  <a:lnTo>
                    <a:pt x="50" y="28"/>
                  </a:lnTo>
                  <a:lnTo>
                    <a:pt x="54" y="28"/>
                  </a:lnTo>
                  <a:lnTo>
                    <a:pt x="56" y="28"/>
                  </a:lnTo>
                  <a:lnTo>
                    <a:pt x="56" y="26"/>
                  </a:lnTo>
                  <a:lnTo>
                    <a:pt x="56" y="26"/>
                  </a:lnTo>
                  <a:lnTo>
                    <a:pt x="56" y="26"/>
                  </a:lnTo>
                  <a:lnTo>
                    <a:pt x="56" y="26"/>
                  </a:lnTo>
                  <a:lnTo>
                    <a:pt x="54" y="24"/>
                  </a:lnTo>
                  <a:lnTo>
                    <a:pt x="54" y="24"/>
                  </a:lnTo>
                  <a:lnTo>
                    <a:pt x="52" y="22"/>
                  </a:lnTo>
                  <a:lnTo>
                    <a:pt x="52" y="22"/>
                  </a:lnTo>
                  <a:lnTo>
                    <a:pt x="54" y="20"/>
                  </a:lnTo>
                  <a:lnTo>
                    <a:pt x="54" y="20"/>
                  </a:lnTo>
                  <a:lnTo>
                    <a:pt x="58" y="18"/>
                  </a:lnTo>
                  <a:lnTo>
                    <a:pt x="60" y="18"/>
                  </a:lnTo>
                  <a:lnTo>
                    <a:pt x="62" y="16"/>
                  </a:lnTo>
                  <a:lnTo>
                    <a:pt x="62" y="14"/>
                  </a:lnTo>
                  <a:lnTo>
                    <a:pt x="64" y="14"/>
                  </a:lnTo>
                  <a:lnTo>
                    <a:pt x="64" y="12"/>
                  </a:lnTo>
                  <a:lnTo>
                    <a:pt x="66" y="12"/>
                  </a:lnTo>
                  <a:lnTo>
                    <a:pt x="68" y="12"/>
                  </a:lnTo>
                  <a:lnTo>
                    <a:pt x="70" y="10"/>
                  </a:lnTo>
                  <a:lnTo>
                    <a:pt x="72" y="12"/>
                  </a:lnTo>
                  <a:lnTo>
                    <a:pt x="76" y="14"/>
                  </a:lnTo>
                  <a:lnTo>
                    <a:pt x="76" y="14"/>
                  </a:lnTo>
                  <a:lnTo>
                    <a:pt x="78" y="16"/>
                  </a:lnTo>
                  <a:lnTo>
                    <a:pt x="80" y="18"/>
                  </a:lnTo>
                  <a:lnTo>
                    <a:pt x="82" y="14"/>
                  </a:lnTo>
                  <a:lnTo>
                    <a:pt x="82" y="14"/>
                  </a:lnTo>
                  <a:lnTo>
                    <a:pt x="80" y="12"/>
                  </a:lnTo>
                  <a:lnTo>
                    <a:pt x="80" y="10"/>
                  </a:lnTo>
                  <a:lnTo>
                    <a:pt x="82" y="8"/>
                  </a:lnTo>
                  <a:lnTo>
                    <a:pt x="78" y="6"/>
                  </a:lnTo>
                  <a:lnTo>
                    <a:pt x="74" y="4"/>
                  </a:lnTo>
                  <a:lnTo>
                    <a:pt x="70" y="4"/>
                  </a:lnTo>
                  <a:lnTo>
                    <a:pt x="68" y="4"/>
                  </a:lnTo>
                  <a:lnTo>
                    <a:pt x="66" y="4"/>
                  </a:lnTo>
                  <a:lnTo>
                    <a:pt x="64" y="4"/>
                  </a:lnTo>
                  <a:lnTo>
                    <a:pt x="62" y="4"/>
                  </a:lnTo>
                  <a:lnTo>
                    <a:pt x="56" y="6"/>
                  </a:lnTo>
                  <a:lnTo>
                    <a:pt x="50" y="8"/>
                  </a:lnTo>
                  <a:lnTo>
                    <a:pt x="46" y="8"/>
                  </a:lnTo>
                  <a:lnTo>
                    <a:pt x="44" y="10"/>
                  </a:lnTo>
                  <a:lnTo>
                    <a:pt x="42" y="10"/>
                  </a:lnTo>
                  <a:lnTo>
                    <a:pt x="40" y="10"/>
                  </a:lnTo>
                  <a:lnTo>
                    <a:pt x="36" y="8"/>
                  </a:lnTo>
                  <a:lnTo>
                    <a:pt x="34" y="8"/>
                  </a:lnTo>
                  <a:lnTo>
                    <a:pt x="32" y="8"/>
                  </a:lnTo>
                  <a:lnTo>
                    <a:pt x="32" y="8"/>
                  </a:lnTo>
                  <a:lnTo>
                    <a:pt x="32" y="6"/>
                  </a:lnTo>
                  <a:lnTo>
                    <a:pt x="30" y="6"/>
                  </a:lnTo>
                  <a:lnTo>
                    <a:pt x="26" y="4"/>
                  </a:lnTo>
                  <a:lnTo>
                    <a:pt x="16" y="0"/>
                  </a:lnTo>
                </a:path>
              </a:pathLst>
            </a:custGeom>
            <a:grpFill/>
            <a:ln w="6350">
              <a:solidFill>
                <a:schemeClr val="bg1"/>
              </a:solidFill>
              <a:prstDash val="solid"/>
              <a:round/>
              <a:headEnd/>
              <a:tailEnd/>
            </a:ln>
          </p:spPr>
          <p:txBody>
            <a:bodyPr/>
            <a:lstStyle/>
            <a:p>
              <a:endParaRPr lang="ru-RU"/>
            </a:p>
          </p:txBody>
        </p:sp>
        <p:sp>
          <p:nvSpPr>
            <p:cNvPr id="153" name="Freeform 340">
              <a:extLst>
                <a:ext uri="{FF2B5EF4-FFF2-40B4-BE49-F238E27FC236}">
                  <a16:creationId xmlns:a16="http://schemas.microsoft.com/office/drawing/2014/main" id="{BF6B9769-707F-4B00-AA9C-49C797B96F2E}"/>
                </a:ext>
              </a:extLst>
            </p:cNvPr>
            <p:cNvSpPr>
              <a:spLocks/>
            </p:cNvSpPr>
            <p:nvPr/>
          </p:nvSpPr>
          <p:spPr bwMode="gray">
            <a:xfrm>
              <a:off x="3961" y="2686"/>
              <a:ext cx="386" cy="248"/>
            </a:xfrm>
            <a:custGeom>
              <a:avLst/>
              <a:gdLst>
                <a:gd name="T0" fmla="*/ 380 w 386"/>
                <a:gd name="T1" fmla="*/ 178 h 248"/>
                <a:gd name="T2" fmla="*/ 384 w 386"/>
                <a:gd name="T3" fmla="*/ 170 h 248"/>
                <a:gd name="T4" fmla="*/ 386 w 386"/>
                <a:gd name="T5" fmla="*/ 164 h 248"/>
                <a:gd name="T6" fmla="*/ 374 w 386"/>
                <a:gd name="T7" fmla="*/ 162 h 248"/>
                <a:gd name="T8" fmla="*/ 356 w 386"/>
                <a:gd name="T9" fmla="*/ 162 h 248"/>
                <a:gd name="T10" fmla="*/ 346 w 386"/>
                <a:gd name="T11" fmla="*/ 166 h 248"/>
                <a:gd name="T12" fmla="*/ 340 w 386"/>
                <a:gd name="T13" fmla="*/ 164 h 248"/>
                <a:gd name="T14" fmla="*/ 334 w 386"/>
                <a:gd name="T15" fmla="*/ 170 h 248"/>
                <a:gd name="T16" fmla="*/ 332 w 386"/>
                <a:gd name="T17" fmla="*/ 184 h 248"/>
                <a:gd name="T18" fmla="*/ 326 w 386"/>
                <a:gd name="T19" fmla="*/ 192 h 248"/>
                <a:gd name="T20" fmla="*/ 314 w 386"/>
                <a:gd name="T21" fmla="*/ 196 h 248"/>
                <a:gd name="T22" fmla="*/ 302 w 386"/>
                <a:gd name="T23" fmla="*/ 198 h 248"/>
                <a:gd name="T24" fmla="*/ 268 w 386"/>
                <a:gd name="T25" fmla="*/ 190 h 248"/>
                <a:gd name="T26" fmla="*/ 258 w 386"/>
                <a:gd name="T27" fmla="*/ 184 h 248"/>
                <a:gd name="T28" fmla="*/ 254 w 386"/>
                <a:gd name="T29" fmla="*/ 162 h 248"/>
                <a:gd name="T30" fmla="*/ 244 w 386"/>
                <a:gd name="T31" fmla="*/ 136 h 248"/>
                <a:gd name="T32" fmla="*/ 244 w 386"/>
                <a:gd name="T33" fmla="*/ 116 h 248"/>
                <a:gd name="T34" fmla="*/ 232 w 386"/>
                <a:gd name="T35" fmla="*/ 90 h 248"/>
                <a:gd name="T36" fmla="*/ 208 w 386"/>
                <a:gd name="T37" fmla="*/ 62 h 248"/>
                <a:gd name="T38" fmla="*/ 194 w 386"/>
                <a:gd name="T39" fmla="*/ 50 h 248"/>
                <a:gd name="T40" fmla="*/ 184 w 386"/>
                <a:gd name="T41" fmla="*/ 54 h 248"/>
                <a:gd name="T42" fmla="*/ 164 w 386"/>
                <a:gd name="T43" fmla="*/ 48 h 248"/>
                <a:gd name="T44" fmla="*/ 142 w 386"/>
                <a:gd name="T45" fmla="*/ 12 h 248"/>
                <a:gd name="T46" fmla="*/ 126 w 386"/>
                <a:gd name="T47" fmla="*/ 10 h 248"/>
                <a:gd name="T48" fmla="*/ 100 w 386"/>
                <a:gd name="T49" fmla="*/ 20 h 248"/>
                <a:gd name="T50" fmla="*/ 54 w 386"/>
                <a:gd name="T51" fmla="*/ 14 h 248"/>
                <a:gd name="T52" fmla="*/ 26 w 386"/>
                <a:gd name="T53" fmla="*/ 0 h 248"/>
                <a:gd name="T54" fmla="*/ 6 w 386"/>
                <a:gd name="T55" fmla="*/ 22 h 248"/>
                <a:gd name="T56" fmla="*/ 22 w 386"/>
                <a:gd name="T57" fmla="*/ 58 h 248"/>
                <a:gd name="T58" fmla="*/ 30 w 386"/>
                <a:gd name="T59" fmla="*/ 80 h 248"/>
                <a:gd name="T60" fmla="*/ 44 w 386"/>
                <a:gd name="T61" fmla="*/ 88 h 248"/>
                <a:gd name="T62" fmla="*/ 58 w 386"/>
                <a:gd name="T63" fmla="*/ 108 h 248"/>
                <a:gd name="T64" fmla="*/ 82 w 386"/>
                <a:gd name="T65" fmla="*/ 142 h 248"/>
                <a:gd name="T66" fmla="*/ 94 w 386"/>
                <a:gd name="T67" fmla="*/ 148 h 248"/>
                <a:gd name="T68" fmla="*/ 94 w 386"/>
                <a:gd name="T69" fmla="*/ 140 h 248"/>
                <a:gd name="T70" fmla="*/ 80 w 386"/>
                <a:gd name="T71" fmla="*/ 116 h 248"/>
                <a:gd name="T72" fmla="*/ 52 w 386"/>
                <a:gd name="T73" fmla="*/ 72 h 248"/>
                <a:gd name="T74" fmla="*/ 30 w 386"/>
                <a:gd name="T75" fmla="*/ 24 h 248"/>
                <a:gd name="T76" fmla="*/ 30 w 386"/>
                <a:gd name="T77" fmla="*/ 16 h 248"/>
                <a:gd name="T78" fmla="*/ 42 w 386"/>
                <a:gd name="T79" fmla="*/ 18 h 248"/>
                <a:gd name="T80" fmla="*/ 68 w 386"/>
                <a:gd name="T81" fmla="*/ 66 h 248"/>
                <a:gd name="T82" fmla="*/ 84 w 386"/>
                <a:gd name="T83" fmla="*/ 80 h 248"/>
                <a:gd name="T84" fmla="*/ 96 w 386"/>
                <a:gd name="T85" fmla="*/ 90 h 248"/>
                <a:gd name="T86" fmla="*/ 116 w 386"/>
                <a:gd name="T87" fmla="*/ 116 h 248"/>
                <a:gd name="T88" fmla="*/ 142 w 386"/>
                <a:gd name="T89" fmla="*/ 148 h 248"/>
                <a:gd name="T90" fmla="*/ 150 w 386"/>
                <a:gd name="T91" fmla="*/ 198 h 248"/>
                <a:gd name="T92" fmla="*/ 174 w 386"/>
                <a:gd name="T93" fmla="*/ 204 h 248"/>
                <a:gd name="T94" fmla="*/ 226 w 386"/>
                <a:gd name="T95" fmla="*/ 224 h 248"/>
                <a:gd name="T96" fmla="*/ 272 w 386"/>
                <a:gd name="T97" fmla="*/ 240 h 248"/>
                <a:gd name="T98" fmla="*/ 304 w 386"/>
                <a:gd name="T99" fmla="*/ 240 h 248"/>
                <a:gd name="T100" fmla="*/ 314 w 386"/>
                <a:gd name="T101" fmla="*/ 244 h 248"/>
                <a:gd name="T102" fmla="*/ 318 w 386"/>
                <a:gd name="T103" fmla="*/ 242 h 248"/>
                <a:gd name="T104" fmla="*/ 322 w 386"/>
                <a:gd name="T105" fmla="*/ 232 h 248"/>
                <a:gd name="T106" fmla="*/ 320 w 386"/>
                <a:gd name="T107" fmla="*/ 226 h 248"/>
                <a:gd name="T108" fmla="*/ 346 w 386"/>
                <a:gd name="T109" fmla="*/ 222 h 248"/>
                <a:gd name="T110" fmla="*/ 340 w 386"/>
                <a:gd name="T111" fmla="*/ 194 h 248"/>
                <a:gd name="T112" fmla="*/ 360 w 386"/>
                <a:gd name="T113" fmla="*/ 190 h 248"/>
                <a:gd name="T114" fmla="*/ 366 w 386"/>
                <a:gd name="T115" fmla="*/ 190 h 248"/>
                <a:gd name="T116" fmla="*/ 374 w 386"/>
                <a:gd name="T117" fmla="*/ 186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248">
                  <a:moveTo>
                    <a:pt x="374" y="186"/>
                  </a:moveTo>
                  <a:lnTo>
                    <a:pt x="378" y="182"/>
                  </a:lnTo>
                  <a:lnTo>
                    <a:pt x="378" y="178"/>
                  </a:lnTo>
                  <a:lnTo>
                    <a:pt x="380" y="178"/>
                  </a:lnTo>
                  <a:lnTo>
                    <a:pt x="382" y="174"/>
                  </a:lnTo>
                  <a:lnTo>
                    <a:pt x="382" y="172"/>
                  </a:lnTo>
                  <a:lnTo>
                    <a:pt x="384" y="172"/>
                  </a:lnTo>
                  <a:lnTo>
                    <a:pt x="384" y="170"/>
                  </a:lnTo>
                  <a:lnTo>
                    <a:pt x="386" y="168"/>
                  </a:lnTo>
                  <a:lnTo>
                    <a:pt x="386" y="166"/>
                  </a:lnTo>
                  <a:lnTo>
                    <a:pt x="386" y="164"/>
                  </a:lnTo>
                  <a:lnTo>
                    <a:pt x="386" y="164"/>
                  </a:lnTo>
                  <a:lnTo>
                    <a:pt x="384" y="164"/>
                  </a:lnTo>
                  <a:lnTo>
                    <a:pt x="382" y="162"/>
                  </a:lnTo>
                  <a:lnTo>
                    <a:pt x="376" y="162"/>
                  </a:lnTo>
                  <a:lnTo>
                    <a:pt x="374" y="162"/>
                  </a:lnTo>
                  <a:lnTo>
                    <a:pt x="372" y="162"/>
                  </a:lnTo>
                  <a:lnTo>
                    <a:pt x="366" y="162"/>
                  </a:lnTo>
                  <a:lnTo>
                    <a:pt x="362" y="162"/>
                  </a:lnTo>
                  <a:lnTo>
                    <a:pt x="356" y="162"/>
                  </a:lnTo>
                  <a:lnTo>
                    <a:pt x="352" y="164"/>
                  </a:lnTo>
                  <a:lnTo>
                    <a:pt x="350" y="164"/>
                  </a:lnTo>
                  <a:lnTo>
                    <a:pt x="348" y="164"/>
                  </a:lnTo>
                  <a:lnTo>
                    <a:pt x="346" y="166"/>
                  </a:lnTo>
                  <a:lnTo>
                    <a:pt x="342" y="164"/>
                  </a:lnTo>
                  <a:lnTo>
                    <a:pt x="342" y="164"/>
                  </a:lnTo>
                  <a:lnTo>
                    <a:pt x="340" y="164"/>
                  </a:lnTo>
                  <a:lnTo>
                    <a:pt x="340" y="164"/>
                  </a:lnTo>
                  <a:lnTo>
                    <a:pt x="338" y="164"/>
                  </a:lnTo>
                  <a:lnTo>
                    <a:pt x="336" y="166"/>
                  </a:lnTo>
                  <a:lnTo>
                    <a:pt x="334" y="170"/>
                  </a:lnTo>
                  <a:lnTo>
                    <a:pt x="334" y="170"/>
                  </a:lnTo>
                  <a:lnTo>
                    <a:pt x="334" y="174"/>
                  </a:lnTo>
                  <a:lnTo>
                    <a:pt x="332" y="178"/>
                  </a:lnTo>
                  <a:lnTo>
                    <a:pt x="332" y="182"/>
                  </a:lnTo>
                  <a:lnTo>
                    <a:pt x="332" y="184"/>
                  </a:lnTo>
                  <a:lnTo>
                    <a:pt x="332" y="186"/>
                  </a:lnTo>
                  <a:lnTo>
                    <a:pt x="332" y="188"/>
                  </a:lnTo>
                  <a:lnTo>
                    <a:pt x="328" y="190"/>
                  </a:lnTo>
                  <a:lnTo>
                    <a:pt x="326" y="192"/>
                  </a:lnTo>
                  <a:lnTo>
                    <a:pt x="324" y="192"/>
                  </a:lnTo>
                  <a:lnTo>
                    <a:pt x="322" y="192"/>
                  </a:lnTo>
                  <a:lnTo>
                    <a:pt x="318" y="194"/>
                  </a:lnTo>
                  <a:lnTo>
                    <a:pt x="314" y="196"/>
                  </a:lnTo>
                  <a:lnTo>
                    <a:pt x="314" y="196"/>
                  </a:lnTo>
                  <a:lnTo>
                    <a:pt x="312" y="196"/>
                  </a:lnTo>
                  <a:lnTo>
                    <a:pt x="308" y="198"/>
                  </a:lnTo>
                  <a:lnTo>
                    <a:pt x="302" y="198"/>
                  </a:lnTo>
                  <a:lnTo>
                    <a:pt x="294" y="198"/>
                  </a:lnTo>
                  <a:lnTo>
                    <a:pt x="284" y="196"/>
                  </a:lnTo>
                  <a:lnTo>
                    <a:pt x="276" y="194"/>
                  </a:lnTo>
                  <a:lnTo>
                    <a:pt x="268" y="190"/>
                  </a:lnTo>
                  <a:lnTo>
                    <a:pt x="262" y="188"/>
                  </a:lnTo>
                  <a:lnTo>
                    <a:pt x="262" y="186"/>
                  </a:lnTo>
                  <a:lnTo>
                    <a:pt x="260" y="186"/>
                  </a:lnTo>
                  <a:lnTo>
                    <a:pt x="258" y="184"/>
                  </a:lnTo>
                  <a:lnTo>
                    <a:pt x="256" y="180"/>
                  </a:lnTo>
                  <a:lnTo>
                    <a:pt x="256" y="176"/>
                  </a:lnTo>
                  <a:lnTo>
                    <a:pt x="254" y="172"/>
                  </a:lnTo>
                  <a:lnTo>
                    <a:pt x="254" y="162"/>
                  </a:lnTo>
                  <a:lnTo>
                    <a:pt x="250" y="152"/>
                  </a:lnTo>
                  <a:lnTo>
                    <a:pt x="244" y="142"/>
                  </a:lnTo>
                  <a:lnTo>
                    <a:pt x="244" y="140"/>
                  </a:lnTo>
                  <a:lnTo>
                    <a:pt x="244" y="136"/>
                  </a:lnTo>
                  <a:lnTo>
                    <a:pt x="244" y="132"/>
                  </a:lnTo>
                  <a:lnTo>
                    <a:pt x="242" y="126"/>
                  </a:lnTo>
                  <a:lnTo>
                    <a:pt x="242" y="122"/>
                  </a:lnTo>
                  <a:lnTo>
                    <a:pt x="244" y="116"/>
                  </a:lnTo>
                  <a:lnTo>
                    <a:pt x="244" y="112"/>
                  </a:lnTo>
                  <a:lnTo>
                    <a:pt x="242" y="96"/>
                  </a:lnTo>
                  <a:lnTo>
                    <a:pt x="240" y="96"/>
                  </a:lnTo>
                  <a:lnTo>
                    <a:pt x="232" y="90"/>
                  </a:lnTo>
                  <a:lnTo>
                    <a:pt x="222" y="80"/>
                  </a:lnTo>
                  <a:lnTo>
                    <a:pt x="210" y="64"/>
                  </a:lnTo>
                  <a:lnTo>
                    <a:pt x="210" y="64"/>
                  </a:lnTo>
                  <a:lnTo>
                    <a:pt x="208" y="62"/>
                  </a:lnTo>
                  <a:lnTo>
                    <a:pt x="206" y="58"/>
                  </a:lnTo>
                  <a:lnTo>
                    <a:pt x="202" y="56"/>
                  </a:lnTo>
                  <a:lnTo>
                    <a:pt x="198" y="52"/>
                  </a:lnTo>
                  <a:lnTo>
                    <a:pt x="194" y="50"/>
                  </a:lnTo>
                  <a:lnTo>
                    <a:pt x="190" y="50"/>
                  </a:lnTo>
                  <a:lnTo>
                    <a:pt x="188" y="52"/>
                  </a:lnTo>
                  <a:lnTo>
                    <a:pt x="186" y="52"/>
                  </a:lnTo>
                  <a:lnTo>
                    <a:pt x="184" y="54"/>
                  </a:lnTo>
                  <a:lnTo>
                    <a:pt x="180" y="54"/>
                  </a:lnTo>
                  <a:lnTo>
                    <a:pt x="174" y="54"/>
                  </a:lnTo>
                  <a:lnTo>
                    <a:pt x="168" y="50"/>
                  </a:lnTo>
                  <a:lnTo>
                    <a:pt x="164" y="48"/>
                  </a:lnTo>
                  <a:lnTo>
                    <a:pt x="156" y="42"/>
                  </a:lnTo>
                  <a:lnTo>
                    <a:pt x="148" y="30"/>
                  </a:lnTo>
                  <a:lnTo>
                    <a:pt x="144" y="14"/>
                  </a:lnTo>
                  <a:lnTo>
                    <a:pt x="142" y="12"/>
                  </a:lnTo>
                  <a:lnTo>
                    <a:pt x="140" y="12"/>
                  </a:lnTo>
                  <a:lnTo>
                    <a:pt x="136" y="10"/>
                  </a:lnTo>
                  <a:lnTo>
                    <a:pt x="130" y="10"/>
                  </a:lnTo>
                  <a:lnTo>
                    <a:pt x="126" y="10"/>
                  </a:lnTo>
                  <a:lnTo>
                    <a:pt x="120" y="10"/>
                  </a:lnTo>
                  <a:lnTo>
                    <a:pt x="116" y="14"/>
                  </a:lnTo>
                  <a:lnTo>
                    <a:pt x="112" y="16"/>
                  </a:lnTo>
                  <a:lnTo>
                    <a:pt x="100" y="20"/>
                  </a:lnTo>
                  <a:lnTo>
                    <a:pt x="82" y="20"/>
                  </a:lnTo>
                  <a:lnTo>
                    <a:pt x="78" y="20"/>
                  </a:lnTo>
                  <a:lnTo>
                    <a:pt x="68" y="18"/>
                  </a:lnTo>
                  <a:lnTo>
                    <a:pt x="54" y="14"/>
                  </a:lnTo>
                  <a:lnTo>
                    <a:pt x="42" y="10"/>
                  </a:lnTo>
                  <a:lnTo>
                    <a:pt x="32" y="4"/>
                  </a:lnTo>
                  <a:lnTo>
                    <a:pt x="30" y="2"/>
                  </a:lnTo>
                  <a:lnTo>
                    <a:pt x="26" y="0"/>
                  </a:lnTo>
                  <a:lnTo>
                    <a:pt x="14" y="2"/>
                  </a:lnTo>
                  <a:lnTo>
                    <a:pt x="0" y="10"/>
                  </a:lnTo>
                  <a:lnTo>
                    <a:pt x="2" y="14"/>
                  </a:lnTo>
                  <a:lnTo>
                    <a:pt x="6" y="22"/>
                  </a:lnTo>
                  <a:lnTo>
                    <a:pt x="12" y="36"/>
                  </a:lnTo>
                  <a:lnTo>
                    <a:pt x="18" y="48"/>
                  </a:lnTo>
                  <a:lnTo>
                    <a:pt x="22" y="58"/>
                  </a:lnTo>
                  <a:lnTo>
                    <a:pt x="22" y="58"/>
                  </a:lnTo>
                  <a:lnTo>
                    <a:pt x="24" y="62"/>
                  </a:lnTo>
                  <a:lnTo>
                    <a:pt x="26" y="68"/>
                  </a:lnTo>
                  <a:lnTo>
                    <a:pt x="28" y="74"/>
                  </a:lnTo>
                  <a:lnTo>
                    <a:pt x="30" y="80"/>
                  </a:lnTo>
                  <a:lnTo>
                    <a:pt x="32" y="82"/>
                  </a:lnTo>
                  <a:lnTo>
                    <a:pt x="34" y="82"/>
                  </a:lnTo>
                  <a:lnTo>
                    <a:pt x="38" y="84"/>
                  </a:lnTo>
                  <a:lnTo>
                    <a:pt x="44" y="88"/>
                  </a:lnTo>
                  <a:lnTo>
                    <a:pt x="48" y="92"/>
                  </a:lnTo>
                  <a:lnTo>
                    <a:pt x="52" y="98"/>
                  </a:lnTo>
                  <a:lnTo>
                    <a:pt x="56" y="106"/>
                  </a:lnTo>
                  <a:lnTo>
                    <a:pt x="58" y="108"/>
                  </a:lnTo>
                  <a:lnTo>
                    <a:pt x="62" y="118"/>
                  </a:lnTo>
                  <a:lnTo>
                    <a:pt x="68" y="128"/>
                  </a:lnTo>
                  <a:lnTo>
                    <a:pt x="76" y="136"/>
                  </a:lnTo>
                  <a:lnTo>
                    <a:pt x="82" y="142"/>
                  </a:lnTo>
                  <a:lnTo>
                    <a:pt x="84" y="144"/>
                  </a:lnTo>
                  <a:lnTo>
                    <a:pt x="88" y="146"/>
                  </a:lnTo>
                  <a:lnTo>
                    <a:pt x="92" y="148"/>
                  </a:lnTo>
                  <a:lnTo>
                    <a:pt x="94" y="148"/>
                  </a:lnTo>
                  <a:lnTo>
                    <a:pt x="96" y="148"/>
                  </a:lnTo>
                  <a:lnTo>
                    <a:pt x="98" y="148"/>
                  </a:lnTo>
                  <a:lnTo>
                    <a:pt x="98" y="144"/>
                  </a:lnTo>
                  <a:lnTo>
                    <a:pt x="94" y="140"/>
                  </a:lnTo>
                  <a:lnTo>
                    <a:pt x="90" y="134"/>
                  </a:lnTo>
                  <a:lnTo>
                    <a:pt x="86" y="126"/>
                  </a:lnTo>
                  <a:lnTo>
                    <a:pt x="82" y="120"/>
                  </a:lnTo>
                  <a:lnTo>
                    <a:pt x="80" y="116"/>
                  </a:lnTo>
                  <a:lnTo>
                    <a:pt x="74" y="108"/>
                  </a:lnTo>
                  <a:lnTo>
                    <a:pt x="68" y="94"/>
                  </a:lnTo>
                  <a:lnTo>
                    <a:pt x="62" y="82"/>
                  </a:lnTo>
                  <a:lnTo>
                    <a:pt x="52" y="72"/>
                  </a:lnTo>
                  <a:lnTo>
                    <a:pt x="42" y="58"/>
                  </a:lnTo>
                  <a:lnTo>
                    <a:pt x="34" y="42"/>
                  </a:lnTo>
                  <a:lnTo>
                    <a:pt x="30" y="24"/>
                  </a:lnTo>
                  <a:lnTo>
                    <a:pt x="30" y="24"/>
                  </a:lnTo>
                  <a:lnTo>
                    <a:pt x="30" y="22"/>
                  </a:lnTo>
                  <a:lnTo>
                    <a:pt x="30" y="20"/>
                  </a:lnTo>
                  <a:lnTo>
                    <a:pt x="30" y="18"/>
                  </a:lnTo>
                  <a:lnTo>
                    <a:pt x="30" y="16"/>
                  </a:lnTo>
                  <a:lnTo>
                    <a:pt x="32" y="14"/>
                  </a:lnTo>
                  <a:lnTo>
                    <a:pt x="34" y="14"/>
                  </a:lnTo>
                  <a:lnTo>
                    <a:pt x="38" y="16"/>
                  </a:lnTo>
                  <a:lnTo>
                    <a:pt x="42" y="18"/>
                  </a:lnTo>
                  <a:lnTo>
                    <a:pt x="44" y="24"/>
                  </a:lnTo>
                  <a:lnTo>
                    <a:pt x="50" y="36"/>
                  </a:lnTo>
                  <a:lnTo>
                    <a:pt x="58" y="52"/>
                  </a:lnTo>
                  <a:lnTo>
                    <a:pt x="68" y="66"/>
                  </a:lnTo>
                  <a:lnTo>
                    <a:pt x="78" y="78"/>
                  </a:lnTo>
                  <a:lnTo>
                    <a:pt x="78" y="78"/>
                  </a:lnTo>
                  <a:lnTo>
                    <a:pt x="80" y="78"/>
                  </a:lnTo>
                  <a:lnTo>
                    <a:pt x="84" y="80"/>
                  </a:lnTo>
                  <a:lnTo>
                    <a:pt x="88" y="80"/>
                  </a:lnTo>
                  <a:lnTo>
                    <a:pt x="92" y="84"/>
                  </a:lnTo>
                  <a:lnTo>
                    <a:pt x="94" y="86"/>
                  </a:lnTo>
                  <a:lnTo>
                    <a:pt x="96" y="90"/>
                  </a:lnTo>
                  <a:lnTo>
                    <a:pt x="98" y="96"/>
                  </a:lnTo>
                  <a:lnTo>
                    <a:pt x="100" y="98"/>
                  </a:lnTo>
                  <a:lnTo>
                    <a:pt x="106" y="106"/>
                  </a:lnTo>
                  <a:lnTo>
                    <a:pt x="116" y="116"/>
                  </a:lnTo>
                  <a:lnTo>
                    <a:pt x="124" y="126"/>
                  </a:lnTo>
                  <a:lnTo>
                    <a:pt x="134" y="136"/>
                  </a:lnTo>
                  <a:lnTo>
                    <a:pt x="140" y="142"/>
                  </a:lnTo>
                  <a:lnTo>
                    <a:pt x="142" y="148"/>
                  </a:lnTo>
                  <a:lnTo>
                    <a:pt x="144" y="160"/>
                  </a:lnTo>
                  <a:lnTo>
                    <a:pt x="148" y="176"/>
                  </a:lnTo>
                  <a:lnTo>
                    <a:pt x="148" y="198"/>
                  </a:lnTo>
                  <a:lnTo>
                    <a:pt x="150" y="198"/>
                  </a:lnTo>
                  <a:lnTo>
                    <a:pt x="154" y="200"/>
                  </a:lnTo>
                  <a:lnTo>
                    <a:pt x="160" y="202"/>
                  </a:lnTo>
                  <a:lnTo>
                    <a:pt x="170" y="204"/>
                  </a:lnTo>
                  <a:lnTo>
                    <a:pt x="174" y="204"/>
                  </a:lnTo>
                  <a:lnTo>
                    <a:pt x="186" y="208"/>
                  </a:lnTo>
                  <a:lnTo>
                    <a:pt x="198" y="216"/>
                  </a:lnTo>
                  <a:lnTo>
                    <a:pt x="208" y="224"/>
                  </a:lnTo>
                  <a:lnTo>
                    <a:pt x="226" y="224"/>
                  </a:lnTo>
                  <a:lnTo>
                    <a:pt x="230" y="226"/>
                  </a:lnTo>
                  <a:lnTo>
                    <a:pt x="240" y="230"/>
                  </a:lnTo>
                  <a:lnTo>
                    <a:pt x="254" y="236"/>
                  </a:lnTo>
                  <a:lnTo>
                    <a:pt x="272" y="240"/>
                  </a:lnTo>
                  <a:lnTo>
                    <a:pt x="278" y="240"/>
                  </a:lnTo>
                  <a:lnTo>
                    <a:pt x="290" y="240"/>
                  </a:lnTo>
                  <a:lnTo>
                    <a:pt x="304" y="240"/>
                  </a:lnTo>
                  <a:lnTo>
                    <a:pt x="304" y="240"/>
                  </a:lnTo>
                  <a:lnTo>
                    <a:pt x="306" y="240"/>
                  </a:lnTo>
                  <a:lnTo>
                    <a:pt x="308" y="240"/>
                  </a:lnTo>
                  <a:lnTo>
                    <a:pt x="310" y="242"/>
                  </a:lnTo>
                  <a:lnTo>
                    <a:pt x="314" y="244"/>
                  </a:lnTo>
                  <a:lnTo>
                    <a:pt x="314" y="248"/>
                  </a:lnTo>
                  <a:lnTo>
                    <a:pt x="316" y="248"/>
                  </a:lnTo>
                  <a:lnTo>
                    <a:pt x="316" y="244"/>
                  </a:lnTo>
                  <a:lnTo>
                    <a:pt x="318" y="242"/>
                  </a:lnTo>
                  <a:lnTo>
                    <a:pt x="320" y="238"/>
                  </a:lnTo>
                  <a:lnTo>
                    <a:pt x="322" y="236"/>
                  </a:lnTo>
                  <a:lnTo>
                    <a:pt x="322" y="234"/>
                  </a:lnTo>
                  <a:lnTo>
                    <a:pt x="322" y="232"/>
                  </a:lnTo>
                  <a:lnTo>
                    <a:pt x="322" y="230"/>
                  </a:lnTo>
                  <a:lnTo>
                    <a:pt x="320" y="228"/>
                  </a:lnTo>
                  <a:lnTo>
                    <a:pt x="320" y="226"/>
                  </a:lnTo>
                  <a:lnTo>
                    <a:pt x="320" y="226"/>
                  </a:lnTo>
                  <a:lnTo>
                    <a:pt x="320" y="224"/>
                  </a:lnTo>
                  <a:lnTo>
                    <a:pt x="320" y="222"/>
                  </a:lnTo>
                  <a:lnTo>
                    <a:pt x="322" y="222"/>
                  </a:lnTo>
                  <a:lnTo>
                    <a:pt x="346" y="222"/>
                  </a:lnTo>
                  <a:lnTo>
                    <a:pt x="346" y="212"/>
                  </a:lnTo>
                  <a:lnTo>
                    <a:pt x="336" y="202"/>
                  </a:lnTo>
                  <a:lnTo>
                    <a:pt x="340" y="202"/>
                  </a:lnTo>
                  <a:lnTo>
                    <a:pt x="340" y="194"/>
                  </a:lnTo>
                  <a:lnTo>
                    <a:pt x="360" y="194"/>
                  </a:lnTo>
                  <a:lnTo>
                    <a:pt x="360" y="194"/>
                  </a:lnTo>
                  <a:lnTo>
                    <a:pt x="360" y="192"/>
                  </a:lnTo>
                  <a:lnTo>
                    <a:pt x="360" y="190"/>
                  </a:lnTo>
                  <a:lnTo>
                    <a:pt x="362" y="190"/>
                  </a:lnTo>
                  <a:lnTo>
                    <a:pt x="364" y="192"/>
                  </a:lnTo>
                  <a:lnTo>
                    <a:pt x="366" y="190"/>
                  </a:lnTo>
                  <a:lnTo>
                    <a:pt x="366" y="190"/>
                  </a:lnTo>
                  <a:lnTo>
                    <a:pt x="368" y="188"/>
                  </a:lnTo>
                  <a:lnTo>
                    <a:pt x="370" y="188"/>
                  </a:lnTo>
                  <a:lnTo>
                    <a:pt x="372" y="188"/>
                  </a:lnTo>
                  <a:lnTo>
                    <a:pt x="374" y="186"/>
                  </a:lnTo>
                  <a:lnTo>
                    <a:pt x="374" y="186"/>
                  </a:lnTo>
                </a:path>
              </a:pathLst>
            </a:custGeom>
            <a:grpFill/>
            <a:ln w="6350">
              <a:solidFill>
                <a:schemeClr val="bg1"/>
              </a:solidFill>
              <a:prstDash val="solid"/>
              <a:round/>
              <a:headEnd/>
              <a:tailEnd/>
            </a:ln>
          </p:spPr>
          <p:txBody>
            <a:bodyPr/>
            <a:lstStyle/>
            <a:p>
              <a:endParaRPr lang="ru-RU"/>
            </a:p>
          </p:txBody>
        </p:sp>
        <p:sp>
          <p:nvSpPr>
            <p:cNvPr id="154" name="Freeform 341">
              <a:extLst>
                <a:ext uri="{FF2B5EF4-FFF2-40B4-BE49-F238E27FC236}">
                  <a16:creationId xmlns:a16="http://schemas.microsoft.com/office/drawing/2014/main" id="{E2227580-60B0-4938-A38E-ACE3988C0E06}"/>
                </a:ext>
              </a:extLst>
            </p:cNvPr>
            <p:cNvSpPr>
              <a:spLocks/>
            </p:cNvSpPr>
            <p:nvPr/>
          </p:nvSpPr>
          <p:spPr bwMode="gray">
            <a:xfrm>
              <a:off x="4305" y="2920"/>
              <a:ext cx="82" cy="46"/>
            </a:xfrm>
            <a:custGeom>
              <a:avLst/>
              <a:gdLst>
                <a:gd name="T0" fmla="*/ 80 w 82"/>
                <a:gd name="T1" fmla="*/ 8 h 46"/>
                <a:gd name="T2" fmla="*/ 76 w 82"/>
                <a:gd name="T3" fmla="*/ 8 h 46"/>
                <a:gd name="T4" fmla="*/ 72 w 82"/>
                <a:gd name="T5" fmla="*/ 8 h 46"/>
                <a:gd name="T6" fmla="*/ 68 w 82"/>
                <a:gd name="T7" fmla="*/ 8 h 46"/>
                <a:gd name="T8" fmla="*/ 66 w 82"/>
                <a:gd name="T9" fmla="*/ 8 h 46"/>
                <a:gd name="T10" fmla="*/ 62 w 82"/>
                <a:gd name="T11" fmla="*/ 12 h 46"/>
                <a:gd name="T12" fmla="*/ 60 w 82"/>
                <a:gd name="T13" fmla="*/ 18 h 46"/>
                <a:gd name="T14" fmla="*/ 56 w 82"/>
                <a:gd name="T15" fmla="*/ 24 h 46"/>
                <a:gd name="T16" fmla="*/ 50 w 82"/>
                <a:gd name="T17" fmla="*/ 30 h 46"/>
                <a:gd name="T18" fmla="*/ 48 w 82"/>
                <a:gd name="T19" fmla="*/ 30 h 46"/>
                <a:gd name="T20" fmla="*/ 44 w 82"/>
                <a:gd name="T21" fmla="*/ 34 h 46"/>
                <a:gd name="T22" fmla="*/ 44 w 82"/>
                <a:gd name="T23" fmla="*/ 38 h 46"/>
                <a:gd name="T24" fmla="*/ 42 w 82"/>
                <a:gd name="T25" fmla="*/ 42 h 46"/>
                <a:gd name="T26" fmla="*/ 38 w 82"/>
                <a:gd name="T27" fmla="*/ 44 h 46"/>
                <a:gd name="T28" fmla="*/ 36 w 82"/>
                <a:gd name="T29" fmla="*/ 46 h 46"/>
                <a:gd name="T30" fmla="*/ 34 w 82"/>
                <a:gd name="T31" fmla="*/ 42 h 46"/>
                <a:gd name="T32" fmla="*/ 32 w 82"/>
                <a:gd name="T33" fmla="*/ 42 h 46"/>
                <a:gd name="T34" fmla="*/ 30 w 82"/>
                <a:gd name="T35" fmla="*/ 44 h 46"/>
                <a:gd name="T36" fmla="*/ 30 w 82"/>
                <a:gd name="T37" fmla="*/ 42 h 46"/>
                <a:gd name="T38" fmla="*/ 30 w 82"/>
                <a:gd name="T39" fmla="*/ 36 h 46"/>
                <a:gd name="T40" fmla="*/ 30 w 82"/>
                <a:gd name="T41" fmla="*/ 34 h 46"/>
                <a:gd name="T42" fmla="*/ 26 w 82"/>
                <a:gd name="T43" fmla="*/ 32 h 46"/>
                <a:gd name="T44" fmla="*/ 22 w 82"/>
                <a:gd name="T45" fmla="*/ 30 h 46"/>
                <a:gd name="T46" fmla="*/ 18 w 82"/>
                <a:gd name="T47" fmla="*/ 30 h 46"/>
                <a:gd name="T48" fmla="*/ 16 w 82"/>
                <a:gd name="T49" fmla="*/ 32 h 46"/>
                <a:gd name="T50" fmla="*/ 12 w 82"/>
                <a:gd name="T51" fmla="*/ 30 h 46"/>
                <a:gd name="T52" fmla="*/ 10 w 82"/>
                <a:gd name="T53" fmla="*/ 28 h 46"/>
                <a:gd name="T54" fmla="*/ 2 w 82"/>
                <a:gd name="T55" fmla="*/ 24 h 46"/>
                <a:gd name="T56" fmla="*/ 2 w 82"/>
                <a:gd name="T57" fmla="*/ 22 h 46"/>
                <a:gd name="T58" fmla="*/ 2 w 82"/>
                <a:gd name="T59" fmla="*/ 22 h 46"/>
                <a:gd name="T60" fmla="*/ 6 w 82"/>
                <a:gd name="T61" fmla="*/ 22 h 46"/>
                <a:gd name="T62" fmla="*/ 10 w 82"/>
                <a:gd name="T63" fmla="*/ 18 h 46"/>
                <a:gd name="T64" fmla="*/ 12 w 82"/>
                <a:gd name="T65" fmla="*/ 14 h 46"/>
                <a:gd name="T66" fmla="*/ 16 w 82"/>
                <a:gd name="T67" fmla="*/ 12 h 46"/>
                <a:gd name="T68" fmla="*/ 20 w 82"/>
                <a:gd name="T69" fmla="*/ 10 h 46"/>
                <a:gd name="T70" fmla="*/ 26 w 82"/>
                <a:gd name="T71" fmla="*/ 4 h 46"/>
                <a:gd name="T72" fmla="*/ 28 w 82"/>
                <a:gd name="T73" fmla="*/ 2 h 46"/>
                <a:gd name="T74" fmla="*/ 32 w 82"/>
                <a:gd name="T75" fmla="*/ 0 h 46"/>
                <a:gd name="T76" fmla="*/ 34 w 82"/>
                <a:gd name="T77" fmla="*/ 0 h 46"/>
                <a:gd name="T78" fmla="*/ 40 w 82"/>
                <a:gd name="T79" fmla="*/ 0 h 46"/>
                <a:gd name="T80" fmla="*/ 42 w 82"/>
                <a:gd name="T81" fmla="*/ 0 h 46"/>
                <a:gd name="T82" fmla="*/ 48 w 82"/>
                <a:gd name="T83" fmla="*/ 0 h 46"/>
                <a:gd name="T84" fmla="*/ 58 w 82"/>
                <a:gd name="T85" fmla="*/ 0 h 46"/>
                <a:gd name="T86" fmla="*/ 70 w 82"/>
                <a:gd name="T87" fmla="*/ 2 h 46"/>
                <a:gd name="T88" fmla="*/ 80 w 82"/>
                <a:gd name="T89" fmla="*/ 2 h 46"/>
                <a:gd name="T90" fmla="*/ 82 w 82"/>
                <a:gd name="T91" fmla="*/ 4 h 46"/>
                <a:gd name="T92" fmla="*/ 82 w 82"/>
                <a:gd name="T93" fmla="*/ 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2" h="46">
                  <a:moveTo>
                    <a:pt x="82" y="8"/>
                  </a:moveTo>
                  <a:lnTo>
                    <a:pt x="80" y="8"/>
                  </a:lnTo>
                  <a:lnTo>
                    <a:pt x="78" y="8"/>
                  </a:lnTo>
                  <a:lnTo>
                    <a:pt x="76" y="8"/>
                  </a:lnTo>
                  <a:lnTo>
                    <a:pt x="74" y="8"/>
                  </a:lnTo>
                  <a:lnTo>
                    <a:pt x="72" y="8"/>
                  </a:lnTo>
                  <a:lnTo>
                    <a:pt x="70" y="10"/>
                  </a:lnTo>
                  <a:lnTo>
                    <a:pt x="68" y="8"/>
                  </a:lnTo>
                  <a:lnTo>
                    <a:pt x="66" y="8"/>
                  </a:lnTo>
                  <a:lnTo>
                    <a:pt x="66" y="8"/>
                  </a:lnTo>
                  <a:lnTo>
                    <a:pt x="64" y="10"/>
                  </a:lnTo>
                  <a:lnTo>
                    <a:pt x="62" y="12"/>
                  </a:lnTo>
                  <a:lnTo>
                    <a:pt x="60" y="18"/>
                  </a:lnTo>
                  <a:lnTo>
                    <a:pt x="60" y="18"/>
                  </a:lnTo>
                  <a:lnTo>
                    <a:pt x="58" y="22"/>
                  </a:lnTo>
                  <a:lnTo>
                    <a:pt x="56" y="24"/>
                  </a:lnTo>
                  <a:lnTo>
                    <a:pt x="54" y="28"/>
                  </a:lnTo>
                  <a:lnTo>
                    <a:pt x="50" y="30"/>
                  </a:lnTo>
                  <a:lnTo>
                    <a:pt x="50" y="30"/>
                  </a:lnTo>
                  <a:lnTo>
                    <a:pt x="48" y="30"/>
                  </a:lnTo>
                  <a:lnTo>
                    <a:pt x="46" y="32"/>
                  </a:lnTo>
                  <a:lnTo>
                    <a:pt x="44" y="34"/>
                  </a:lnTo>
                  <a:lnTo>
                    <a:pt x="44" y="36"/>
                  </a:lnTo>
                  <a:lnTo>
                    <a:pt x="44" y="38"/>
                  </a:lnTo>
                  <a:lnTo>
                    <a:pt x="44" y="40"/>
                  </a:lnTo>
                  <a:lnTo>
                    <a:pt x="42" y="42"/>
                  </a:lnTo>
                  <a:lnTo>
                    <a:pt x="40" y="44"/>
                  </a:lnTo>
                  <a:lnTo>
                    <a:pt x="38" y="44"/>
                  </a:lnTo>
                  <a:lnTo>
                    <a:pt x="38" y="46"/>
                  </a:lnTo>
                  <a:lnTo>
                    <a:pt x="36" y="46"/>
                  </a:lnTo>
                  <a:lnTo>
                    <a:pt x="34" y="44"/>
                  </a:lnTo>
                  <a:lnTo>
                    <a:pt x="34" y="42"/>
                  </a:lnTo>
                  <a:lnTo>
                    <a:pt x="32" y="42"/>
                  </a:lnTo>
                  <a:lnTo>
                    <a:pt x="32" y="42"/>
                  </a:lnTo>
                  <a:lnTo>
                    <a:pt x="32" y="44"/>
                  </a:lnTo>
                  <a:lnTo>
                    <a:pt x="30" y="44"/>
                  </a:lnTo>
                  <a:lnTo>
                    <a:pt x="30" y="42"/>
                  </a:lnTo>
                  <a:lnTo>
                    <a:pt x="30" y="42"/>
                  </a:lnTo>
                  <a:lnTo>
                    <a:pt x="30" y="38"/>
                  </a:lnTo>
                  <a:lnTo>
                    <a:pt x="30" y="36"/>
                  </a:lnTo>
                  <a:lnTo>
                    <a:pt x="30" y="36"/>
                  </a:lnTo>
                  <a:lnTo>
                    <a:pt x="30" y="34"/>
                  </a:lnTo>
                  <a:lnTo>
                    <a:pt x="28" y="32"/>
                  </a:lnTo>
                  <a:lnTo>
                    <a:pt x="26" y="32"/>
                  </a:lnTo>
                  <a:lnTo>
                    <a:pt x="24" y="30"/>
                  </a:lnTo>
                  <a:lnTo>
                    <a:pt x="22" y="30"/>
                  </a:lnTo>
                  <a:lnTo>
                    <a:pt x="20" y="30"/>
                  </a:lnTo>
                  <a:lnTo>
                    <a:pt x="18" y="30"/>
                  </a:lnTo>
                  <a:lnTo>
                    <a:pt x="16" y="32"/>
                  </a:lnTo>
                  <a:lnTo>
                    <a:pt x="16" y="32"/>
                  </a:lnTo>
                  <a:lnTo>
                    <a:pt x="14" y="32"/>
                  </a:lnTo>
                  <a:lnTo>
                    <a:pt x="12" y="30"/>
                  </a:lnTo>
                  <a:lnTo>
                    <a:pt x="12" y="28"/>
                  </a:lnTo>
                  <a:lnTo>
                    <a:pt x="10" y="28"/>
                  </a:lnTo>
                  <a:lnTo>
                    <a:pt x="6" y="24"/>
                  </a:lnTo>
                  <a:lnTo>
                    <a:pt x="2" y="24"/>
                  </a:lnTo>
                  <a:lnTo>
                    <a:pt x="0" y="24"/>
                  </a:lnTo>
                  <a:lnTo>
                    <a:pt x="2" y="22"/>
                  </a:lnTo>
                  <a:lnTo>
                    <a:pt x="2" y="22"/>
                  </a:lnTo>
                  <a:lnTo>
                    <a:pt x="2" y="22"/>
                  </a:lnTo>
                  <a:lnTo>
                    <a:pt x="2" y="22"/>
                  </a:lnTo>
                  <a:lnTo>
                    <a:pt x="6" y="22"/>
                  </a:lnTo>
                  <a:lnTo>
                    <a:pt x="8" y="20"/>
                  </a:lnTo>
                  <a:lnTo>
                    <a:pt x="10" y="18"/>
                  </a:lnTo>
                  <a:lnTo>
                    <a:pt x="10" y="18"/>
                  </a:lnTo>
                  <a:lnTo>
                    <a:pt x="12" y="14"/>
                  </a:lnTo>
                  <a:lnTo>
                    <a:pt x="14" y="12"/>
                  </a:lnTo>
                  <a:lnTo>
                    <a:pt x="16" y="12"/>
                  </a:lnTo>
                  <a:lnTo>
                    <a:pt x="16" y="12"/>
                  </a:lnTo>
                  <a:lnTo>
                    <a:pt x="20" y="10"/>
                  </a:lnTo>
                  <a:lnTo>
                    <a:pt x="24" y="8"/>
                  </a:lnTo>
                  <a:lnTo>
                    <a:pt x="26" y="4"/>
                  </a:lnTo>
                  <a:lnTo>
                    <a:pt x="28" y="2"/>
                  </a:lnTo>
                  <a:lnTo>
                    <a:pt x="28" y="2"/>
                  </a:lnTo>
                  <a:lnTo>
                    <a:pt x="30" y="0"/>
                  </a:lnTo>
                  <a:lnTo>
                    <a:pt x="32" y="0"/>
                  </a:lnTo>
                  <a:lnTo>
                    <a:pt x="34" y="0"/>
                  </a:lnTo>
                  <a:lnTo>
                    <a:pt x="34" y="0"/>
                  </a:lnTo>
                  <a:lnTo>
                    <a:pt x="36" y="0"/>
                  </a:lnTo>
                  <a:lnTo>
                    <a:pt x="40" y="0"/>
                  </a:lnTo>
                  <a:lnTo>
                    <a:pt x="42" y="0"/>
                  </a:lnTo>
                  <a:lnTo>
                    <a:pt x="42" y="0"/>
                  </a:lnTo>
                  <a:lnTo>
                    <a:pt x="44" y="0"/>
                  </a:lnTo>
                  <a:lnTo>
                    <a:pt x="48" y="0"/>
                  </a:lnTo>
                  <a:lnTo>
                    <a:pt x="54" y="0"/>
                  </a:lnTo>
                  <a:lnTo>
                    <a:pt x="58" y="0"/>
                  </a:lnTo>
                  <a:lnTo>
                    <a:pt x="64" y="0"/>
                  </a:lnTo>
                  <a:lnTo>
                    <a:pt x="70" y="2"/>
                  </a:lnTo>
                  <a:lnTo>
                    <a:pt x="76" y="2"/>
                  </a:lnTo>
                  <a:lnTo>
                    <a:pt x="80" y="2"/>
                  </a:lnTo>
                  <a:lnTo>
                    <a:pt x="80" y="4"/>
                  </a:lnTo>
                  <a:lnTo>
                    <a:pt x="82" y="4"/>
                  </a:lnTo>
                  <a:lnTo>
                    <a:pt x="82" y="6"/>
                  </a:lnTo>
                  <a:lnTo>
                    <a:pt x="82" y="6"/>
                  </a:lnTo>
                  <a:lnTo>
                    <a:pt x="82" y="8"/>
                  </a:lnTo>
                </a:path>
              </a:pathLst>
            </a:custGeom>
            <a:grpFill/>
            <a:ln w="6350">
              <a:solidFill>
                <a:schemeClr val="bg1"/>
              </a:solidFill>
              <a:prstDash val="solid"/>
              <a:round/>
              <a:headEnd/>
              <a:tailEnd/>
            </a:ln>
          </p:spPr>
          <p:txBody>
            <a:bodyPr/>
            <a:lstStyle/>
            <a:p>
              <a:endParaRPr lang="ru-RU"/>
            </a:p>
          </p:txBody>
        </p:sp>
        <p:sp>
          <p:nvSpPr>
            <p:cNvPr id="155" name="Freeform 342">
              <a:extLst>
                <a:ext uri="{FF2B5EF4-FFF2-40B4-BE49-F238E27FC236}">
                  <a16:creationId xmlns:a16="http://schemas.microsoft.com/office/drawing/2014/main" id="{37439370-DF6D-4EBF-BF34-C76A04C5BDC8}"/>
                </a:ext>
              </a:extLst>
            </p:cNvPr>
            <p:cNvSpPr>
              <a:spLocks/>
            </p:cNvSpPr>
            <p:nvPr/>
          </p:nvSpPr>
          <p:spPr bwMode="gray">
            <a:xfrm>
              <a:off x="4293" y="2944"/>
              <a:ext cx="44" cy="24"/>
            </a:xfrm>
            <a:custGeom>
              <a:avLst/>
              <a:gdLst>
                <a:gd name="T0" fmla="*/ 44 w 44"/>
                <a:gd name="T1" fmla="*/ 20 h 24"/>
                <a:gd name="T2" fmla="*/ 42 w 44"/>
                <a:gd name="T3" fmla="*/ 22 h 24"/>
                <a:gd name="T4" fmla="*/ 40 w 44"/>
                <a:gd name="T5" fmla="*/ 22 h 24"/>
                <a:gd name="T6" fmla="*/ 40 w 44"/>
                <a:gd name="T7" fmla="*/ 24 h 24"/>
                <a:gd name="T8" fmla="*/ 32 w 44"/>
                <a:gd name="T9" fmla="*/ 22 h 24"/>
                <a:gd name="T10" fmla="*/ 26 w 44"/>
                <a:gd name="T11" fmla="*/ 22 h 24"/>
                <a:gd name="T12" fmla="*/ 20 w 44"/>
                <a:gd name="T13" fmla="*/ 20 h 24"/>
                <a:gd name="T14" fmla="*/ 16 w 44"/>
                <a:gd name="T15" fmla="*/ 18 h 24"/>
                <a:gd name="T16" fmla="*/ 12 w 44"/>
                <a:gd name="T17" fmla="*/ 18 h 24"/>
                <a:gd name="T18" fmla="*/ 12 w 44"/>
                <a:gd name="T19" fmla="*/ 16 h 24"/>
                <a:gd name="T20" fmla="*/ 6 w 44"/>
                <a:gd name="T21" fmla="*/ 14 h 24"/>
                <a:gd name="T22" fmla="*/ 2 w 44"/>
                <a:gd name="T23" fmla="*/ 12 h 24"/>
                <a:gd name="T24" fmla="*/ 0 w 44"/>
                <a:gd name="T25" fmla="*/ 10 h 24"/>
                <a:gd name="T26" fmla="*/ 8 w 44"/>
                <a:gd name="T27" fmla="*/ 4 h 24"/>
                <a:gd name="T28" fmla="*/ 10 w 44"/>
                <a:gd name="T29" fmla="*/ 2 h 24"/>
                <a:gd name="T30" fmla="*/ 12 w 44"/>
                <a:gd name="T31" fmla="*/ 0 h 24"/>
                <a:gd name="T32" fmla="*/ 14 w 44"/>
                <a:gd name="T33" fmla="*/ 0 h 24"/>
                <a:gd name="T34" fmla="*/ 16 w 44"/>
                <a:gd name="T35" fmla="*/ 0 h 24"/>
                <a:gd name="T36" fmla="*/ 20 w 44"/>
                <a:gd name="T37" fmla="*/ 2 h 24"/>
                <a:gd name="T38" fmla="*/ 24 w 44"/>
                <a:gd name="T39" fmla="*/ 4 h 24"/>
                <a:gd name="T40" fmla="*/ 24 w 44"/>
                <a:gd name="T41" fmla="*/ 6 h 24"/>
                <a:gd name="T42" fmla="*/ 26 w 44"/>
                <a:gd name="T43" fmla="*/ 6 h 24"/>
                <a:gd name="T44" fmla="*/ 26 w 44"/>
                <a:gd name="T45" fmla="*/ 8 h 24"/>
                <a:gd name="T46" fmla="*/ 30 w 44"/>
                <a:gd name="T47" fmla="*/ 8 h 24"/>
                <a:gd name="T48" fmla="*/ 30 w 44"/>
                <a:gd name="T49" fmla="*/ 8 h 24"/>
                <a:gd name="T50" fmla="*/ 32 w 44"/>
                <a:gd name="T51" fmla="*/ 6 h 24"/>
                <a:gd name="T52" fmla="*/ 34 w 44"/>
                <a:gd name="T53" fmla="*/ 6 h 24"/>
                <a:gd name="T54" fmla="*/ 38 w 44"/>
                <a:gd name="T55" fmla="*/ 6 h 24"/>
                <a:gd name="T56" fmla="*/ 38 w 44"/>
                <a:gd name="T57" fmla="*/ 6 h 24"/>
                <a:gd name="T58" fmla="*/ 40 w 44"/>
                <a:gd name="T59" fmla="*/ 8 h 24"/>
                <a:gd name="T60" fmla="*/ 42 w 44"/>
                <a:gd name="T61" fmla="*/ 10 h 24"/>
                <a:gd name="T62" fmla="*/ 44 w 44"/>
                <a:gd name="T63" fmla="*/ 12 h 24"/>
                <a:gd name="T64" fmla="*/ 44 w 44"/>
                <a:gd name="T65" fmla="*/ 14 h 24"/>
                <a:gd name="T66" fmla="*/ 44 w 44"/>
                <a:gd name="T67" fmla="*/ 16 h 24"/>
                <a:gd name="T68" fmla="*/ 44 w 44"/>
                <a:gd name="T69" fmla="*/ 18 h 24"/>
                <a:gd name="T70" fmla="*/ 44 w 44"/>
                <a:gd name="T7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 h="24">
                  <a:moveTo>
                    <a:pt x="44" y="20"/>
                  </a:moveTo>
                  <a:lnTo>
                    <a:pt x="42" y="22"/>
                  </a:lnTo>
                  <a:lnTo>
                    <a:pt x="40" y="22"/>
                  </a:lnTo>
                  <a:lnTo>
                    <a:pt x="40" y="24"/>
                  </a:lnTo>
                  <a:lnTo>
                    <a:pt x="32" y="22"/>
                  </a:lnTo>
                  <a:lnTo>
                    <a:pt x="26" y="22"/>
                  </a:lnTo>
                  <a:lnTo>
                    <a:pt x="20" y="20"/>
                  </a:lnTo>
                  <a:lnTo>
                    <a:pt x="16" y="18"/>
                  </a:lnTo>
                  <a:lnTo>
                    <a:pt x="12" y="18"/>
                  </a:lnTo>
                  <a:lnTo>
                    <a:pt x="12" y="16"/>
                  </a:lnTo>
                  <a:lnTo>
                    <a:pt x="6" y="14"/>
                  </a:lnTo>
                  <a:lnTo>
                    <a:pt x="2" y="12"/>
                  </a:lnTo>
                  <a:lnTo>
                    <a:pt x="0" y="10"/>
                  </a:lnTo>
                  <a:lnTo>
                    <a:pt x="8" y="4"/>
                  </a:lnTo>
                  <a:lnTo>
                    <a:pt x="10" y="2"/>
                  </a:lnTo>
                  <a:lnTo>
                    <a:pt x="12" y="0"/>
                  </a:lnTo>
                  <a:lnTo>
                    <a:pt x="14" y="0"/>
                  </a:lnTo>
                  <a:lnTo>
                    <a:pt x="16" y="0"/>
                  </a:lnTo>
                  <a:lnTo>
                    <a:pt x="20" y="2"/>
                  </a:lnTo>
                  <a:lnTo>
                    <a:pt x="24" y="4"/>
                  </a:lnTo>
                  <a:lnTo>
                    <a:pt x="24" y="6"/>
                  </a:lnTo>
                  <a:lnTo>
                    <a:pt x="26" y="6"/>
                  </a:lnTo>
                  <a:lnTo>
                    <a:pt x="26" y="8"/>
                  </a:lnTo>
                  <a:lnTo>
                    <a:pt x="30" y="8"/>
                  </a:lnTo>
                  <a:lnTo>
                    <a:pt x="30" y="8"/>
                  </a:lnTo>
                  <a:lnTo>
                    <a:pt x="32" y="6"/>
                  </a:lnTo>
                  <a:lnTo>
                    <a:pt x="34" y="6"/>
                  </a:lnTo>
                  <a:lnTo>
                    <a:pt x="38" y="6"/>
                  </a:lnTo>
                  <a:lnTo>
                    <a:pt x="38" y="6"/>
                  </a:lnTo>
                  <a:lnTo>
                    <a:pt x="40" y="8"/>
                  </a:lnTo>
                  <a:lnTo>
                    <a:pt x="42" y="10"/>
                  </a:lnTo>
                  <a:lnTo>
                    <a:pt x="44" y="12"/>
                  </a:lnTo>
                  <a:lnTo>
                    <a:pt x="44" y="14"/>
                  </a:lnTo>
                  <a:lnTo>
                    <a:pt x="44" y="16"/>
                  </a:lnTo>
                  <a:lnTo>
                    <a:pt x="44" y="18"/>
                  </a:lnTo>
                  <a:lnTo>
                    <a:pt x="44" y="20"/>
                  </a:lnTo>
                </a:path>
              </a:pathLst>
            </a:custGeom>
            <a:grpFill/>
            <a:ln w="6350">
              <a:solidFill>
                <a:schemeClr val="bg1"/>
              </a:solidFill>
              <a:prstDash val="solid"/>
              <a:round/>
              <a:headEnd/>
              <a:tailEnd/>
            </a:ln>
          </p:spPr>
          <p:txBody>
            <a:bodyPr/>
            <a:lstStyle/>
            <a:p>
              <a:endParaRPr lang="ru-RU"/>
            </a:p>
          </p:txBody>
        </p:sp>
        <p:sp>
          <p:nvSpPr>
            <p:cNvPr id="156" name="Freeform 343">
              <a:extLst>
                <a:ext uri="{FF2B5EF4-FFF2-40B4-BE49-F238E27FC236}">
                  <a16:creationId xmlns:a16="http://schemas.microsoft.com/office/drawing/2014/main" id="{60033A76-D085-4B90-8017-02D4F45841D8}"/>
                </a:ext>
              </a:extLst>
            </p:cNvPr>
            <p:cNvSpPr>
              <a:spLocks/>
            </p:cNvSpPr>
            <p:nvPr/>
          </p:nvSpPr>
          <p:spPr bwMode="gray">
            <a:xfrm>
              <a:off x="4543" y="2872"/>
              <a:ext cx="38" cy="28"/>
            </a:xfrm>
            <a:custGeom>
              <a:avLst/>
              <a:gdLst>
                <a:gd name="T0" fmla="*/ 4 w 38"/>
                <a:gd name="T1" fmla="*/ 0 h 28"/>
                <a:gd name="T2" fmla="*/ 6 w 38"/>
                <a:gd name="T3" fmla="*/ 2 h 28"/>
                <a:gd name="T4" fmla="*/ 6 w 38"/>
                <a:gd name="T5" fmla="*/ 6 h 28"/>
                <a:gd name="T6" fmla="*/ 6 w 38"/>
                <a:gd name="T7" fmla="*/ 10 h 28"/>
                <a:gd name="T8" fmla="*/ 4 w 38"/>
                <a:gd name="T9" fmla="*/ 12 h 28"/>
                <a:gd name="T10" fmla="*/ 2 w 38"/>
                <a:gd name="T11" fmla="*/ 14 h 28"/>
                <a:gd name="T12" fmla="*/ 0 w 38"/>
                <a:gd name="T13" fmla="*/ 14 h 28"/>
                <a:gd name="T14" fmla="*/ 0 w 38"/>
                <a:gd name="T15" fmla="*/ 16 h 28"/>
                <a:gd name="T16" fmla="*/ 0 w 38"/>
                <a:gd name="T17" fmla="*/ 20 h 28"/>
                <a:gd name="T18" fmla="*/ 2 w 38"/>
                <a:gd name="T19" fmla="*/ 22 h 28"/>
                <a:gd name="T20" fmla="*/ 2 w 38"/>
                <a:gd name="T21" fmla="*/ 24 h 28"/>
                <a:gd name="T22" fmla="*/ 4 w 38"/>
                <a:gd name="T23" fmla="*/ 26 h 28"/>
                <a:gd name="T24" fmla="*/ 4 w 38"/>
                <a:gd name="T25" fmla="*/ 28 h 28"/>
                <a:gd name="T26" fmla="*/ 4 w 38"/>
                <a:gd name="T27" fmla="*/ 28 h 28"/>
                <a:gd name="T28" fmla="*/ 6 w 38"/>
                <a:gd name="T29" fmla="*/ 28 h 28"/>
                <a:gd name="T30" fmla="*/ 8 w 38"/>
                <a:gd name="T31" fmla="*/ 28 h 28"/>
                <a:gd name="T32" fmla="*/ 12 w 38"/>
                <a:gd name="T33" fmla="*/ 26 h 28"/>
                <a:gd name="T34" fmla="*/ 14 w 38"/>
                <a:gd name="T35" fmla="*/ 24 h 28"/>
                <a:gd name="T36" fmla="*/ 16 w 38"/>
                <a:gd name="T37" fmla="*/ 24 h 28"/>
                <a:gd name="T38" fmla="*/ 18 w 38"/>
                <a:gd name="T39" fmla="*/ 22 h 28"/>
                <a:gd name="T40" fmla="*/ 20 w 38"/>
                <a:gd name="T41" fmla="*/ 22 h 28"/>
                <a:gd name="T42" fmla="*/ 22 w 38"/>
                <a:gd name="T43" fmla="*/ 24 h 28"/>
                <a:gd name="T44" fmla="*/ 22 w 38"/>
                <a:gd name="T45" fmla="*/ 24 h 28"/>
                <a:gd name="T46" fmla="*/ 32 w 38"/>
                <a:gd name="T47" fmla="*/ 22 h 28"/>
                <a:gd name="T48" fmla="*/ 38 w 38"/>
                <a:gd name="T49" fmla="*/ 20 h 28"/>
                <a:gd name="T50" fmla="*/ 38 w 38"/>
                <a:gd name="T51" fmla="*/ 12 h 28"/>
                <a:gd name="T52" fmla="*/ 32 w 38"/>
                <a:gd name="T53" fmla="*/ 10 h 28"/>
                <a:gd name="T54" fmla="*/ 24 w 38"/>
                <a:gd name="T55" fmla="*/ 8 h 28"/>
                <a:gd name="T56" fmla="*/ 30 w 38"/>
                <a:gd name="T57" fmla="*/ 6 h 28"/>
                <a:gd name="T58" fmla="*/ 20 w 38"/>
                <a:gd name="T59" fmla="*/ 6 h 28"/>
                <a:gd name="T60" fmla="*/ 14 w 38"/>
                <a:gd name="T61" fmla="*/ 2 h 28"/>
                <a:gd name="T62" fmla="*/ 4 w 38"/>
                <a:gd name="T63"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28">
                  <a:moveTo>
                    <a:pt x="4" y="0"/>
                  </a:moveTo>
                  <a:lnTo>
                    <a:pt x="6" y="2"/>
                  </a:lnTo>
                  <a:lnTo>
                    <a:pt x="6" y="6"/>
                  </a:lnTo>
                  <a:lnTo>
                    <a:pt x="6" y="10"/>
                  </a:lnTo>
                  <a:lnTo>
                    <a:pt x="4" y="12"/>
                  </a:lnTo>
                  <a:lnTo>
                    <a:pt x="2" y="14"/>
                  </a:lnTo>
                  <a:lnTo>
                    <a:pt x="0" y="14"/>
                  </a:lnTo>
                  <a:lnTo>
                    <a:pt x="0" y="16"/>
                  </a:lnTo>
                  <a:lnTo>
                    <a:pt x="0" y="20"/>
                  </a:lnTo>
                  <a:lnTo>
                    <a:pt x="2" y="22"/>
                  </a:lnTo>
                  <a:lnTo>
                    <a:pt x="2" y="24"/>
                  </a:lnTo>
                  <a:lnTo>
                    <a:pt x="4" y="26"/>
                  </a:lnTo>
                  <a:lnTo>
                    <a:pt x="4" y="28"/>
                  </a:lnTo>
                  <a:lnTo>
                    <a:pt x="4" y="28"/>
                  </a:lnTo>
                  <a:lnTo>
                    <a:pt x="6" y="28"/>
                  </a:lnTo>
                  <a:lnTo>
                    <a:pt x="8" y="28"/>
                  </a:lnTo>
                  <a:lnTo>
                    <a:pt x="12" y="26"/>
                  </a:lnTo>
                  <a:lnTo>
                    <a:pt x="14" y="24"/>
                  </a:lnTo>
                  <a:lnTo>
                    <a:pt x="16" y="24"/>
                  </a:lnTo>
                  <a:lnTo>
                    <a:pt x="18" y="22"/>
                  </a:lnTo>
                  <a:lnTo>
                    <a:pt x="20" y="22"/>
                  </a:lnTo>
                  <a:lnTo>
                    <a:pt x="22" y="24"/>
                  </a:lnTo>
                  <a:lnTo>
                    <a:pt x="22" y="24"/>
                  </a:lnTo>
                  <a:lnTo>
                    <a:pt x="32" y="22"/>
                  </a:lnTo>
                  <a:lnTo>
                    <a:pt x="38" y="20"/>
                  </a:lnTo>
                  <a:lnTo>
                    <a:pt x="38" y="12"/>
                  </a:lnTo>
                  <a:lnTo>
                    <a:pt x="32" y="10"/>
                  </a:lnTo>
                  <a:lnTo>
                    <a:pt x="24" y="8"/>
                  </a:lnTo>
                  <a:lnTo>
                    <a:pt x="30" y="6"/>
                  </a:lnTo>
                  <a:lnTo>
                    <a:pt x="20" y="6"/>
                  </a:lnTo>
                  <a:lnTo>
                    <a:pt x="14" y="2"/>
                  </a:lnTo>
                  <a:lnTo>
                    <a:pt x="4" y="0"/>
                  </a:lnTo>
                </a:path>
              </a:pathLst>
            </a:custGeom>
            <a:grpFill/>
            <a:ln w="6350">
              <a:solidFill>
                <a:schemeClr val="bg1"/>
              </a:solidFill>
              <a:prstDash val="solid"/>
              <a:round/>
              <a:headEnd/>
              <a:tailEnd/>
            </a:ln>
          </p:spPr>
          <p:txBody>
            <a:bodyPr/>
            <a:lstStyle/>
            <a:p>
              <a:endParaRPr lang="ru-RU"/>
            </a:p>
          </p:txBody>
        </p:sp>
        <p:sp>
          <p:nvSpPr>
            <p:cNvPr id="157" name="Freeform 344">
              <a:extLst>
                <a:ext uri="{FF2B5EF4-FFF2-40B4-BE49-F238E27FC236}">
                  <a16:creationId xmlns:a16="http://schemas.microsoft.com/office/drawing/2014/main" id="{37543672-3DD1-44A0-B071-597ADC35EE59}"/>
                </a:ext>
              </a:extLst>
            </p:cNvPr>
            <p:cNvSpPr>
              <a:spLocks/>
            </p:cNvSpPr>
            <p:nvPr/>
          </p:nvSpPr>
          <p:spPr bwMode="gray">
            <a:xfrm>
              <a:off x="4505" y="2866"/>
              <a:ext cx="44" cy="36"/>
            </a:xfrm>
            <a:custGeom>
              <a:avLst/>
              <a:gdLst>
                <a:gd name="T0" fmla="*/ 12 w 44"/>
                <a:gd name="T1" fmla="*/ 2 h 36"/>
                <a:gd name="T2" fmla="*/ 8 w 44"/>
                <a:gd name="T3" fmla="*/ 6 h 36"/>
                <a:gd name="T4" fmla="*/ 12 w 44"/>
                <a:gd name="T5" fmla="*/ 8 h 36"/>
                <a:gd name="T6" fmla="*/ 14 w 44"/>
                <a:gd name="T7" fmla="*/ 8 h 36"/>
                <a:gd name="T8" fmla="*/ 16 w 44"/>
                <a:gd name="T9" fmla="*/ 8 h 36"/>
                <a:gd name="T10" fmla="*/ 18 w 44"/>
                <a:gd name="T11" fmla="*/ 8 h 36"/>
                <a:gd name="T12" fmla="*/ 22 w 44"/>
                <a:gd name="T13" fmla="*/ 10 h 36"/>
                <a:gd name="T14" fmla="*/ 24 w 44"/>
                <a:gd name="T15" fmla="*/ 10 h 36"/>
                <a:gd name="T16" fmla="*/ 26 w 44"/>
                <a:gd name="T17" fmla="*/ 14 h 36"/>
                <a:gd name="T18" fmla="*/ 26 w 44"/>
                <a:gd name="T19" fmla="*/ 14 h 36"/>
                <a:gd name="T20" fmla="*/ 26 w 44"/>
                <a:gd name="T21" fmla="*/ 16 h 36"/>
                <a:gd name="T22" fmla="*/ 26 w 44"/>
                <a:gd name="T23" fmla="*/ 18 h 36"/>
                <a:gd name="T24" fmla="*/ 26 w 44"/>
                <a:gd name="T25" fmla="*/ 20 h 36"/>
                <a:gd name="T26" fmla="*/ 24 w 44"/>
                <a:gd name="T27" fmla="*/ 22 h 36"/>
                <a:gd name="T28" fmla="*/ 20 w 44"/>
                <a:gd name="T29" fmla="*/ 22 h 36"/>
                <a:gd name="T30" fmla="*/ 10 w 44"/>
                <a:gd name="T31" fmla="*/ 18 h 36"/>
                <a:gd name="T32" fmla="*/ 4 w 44"/>
                <a:gd name="T33" fmla="*/ 18 h 36"/>
                <a:gd name="T34" fmla="*/ 0 w 44"/>
                <a:gd name="T35" fmla="*/ 22 h 36"/>
                <a:gd name="T36" fmla="*/ 6 w 44"/>
                <a:gd name="T37" fmla="*/ 26 h 36"/>
                <a:gd name="T38" fmla="*/ 6 w 44"/>
                <a:gd name="T39" fmla="*/ 26 h 36"/>
                <a:gd name="T40" fmla="*/ 10 w 44"/>
                <a:gd name="T41" fmla="*/ 26 h 36"/>
                <a:gd name="T42" fmla="*/ 14 w 44"/>
                <a:gd name="T43" fmla="*/ 26 h 36"/>
                <a:gd name="T44" fmla="*/ 16 w 44"/>
                <a:gd name="T45" fmla="*/ 26 h 36"/>
                <a:gd name="T46" fmla="*/ 20 w 44"/>
                <a:gd name="T47" fmla="*/ 28 h 36"/>
                <a:gd name="T48" fmla="*/ 20 w 44"/>
                <a:gd name="T49" fmla="*/ 30 h 36"/>
                <a:gd name="T50" fmla="*/ 22 w 44"/>
                <a:gd name="T51" fmla="*/ 32 h 36"/>
                <a:gd name="T52" fmla="*/ 26 w 44"/>
                <a:gd name="T53" fmla="*/ 34 h 36"/>
                <a:gd name="T54" fmla="*/ 30 w 44"/>
                <a:gd name="T55" fmla="*/ 36 h 36"/>
                <a:gd name="T56" fmla="*/ 34 w 44"/>
                <a:gd name="T57" fmla="*/ 36 h 36"/>
                <a:gd name="T58" fmla="*/ 36 w 44"/>
                <a:gd name="T59" fmla="*/ 36 h 36"/>
                <a:gd name="T60" fmla="*/ 40 w 44"/>
                <a:gd name="T61" fmla="*/ 36 h 36"/>
                <a:gd name="T62" fmla="*/ 42 w 44"/>
                <a:gd name="T63" fmla="*/ 36 h 36"/>
                <a:gd name="T64" fmla="*/ 42 w 44"/>
                <a:gd name="T65" fmla="*/ 34 h 36"/>
                <a:gd name="T66" fmla="*/ 42 w 44"/>
                <a:gd name="T67" fmla="*/ 30 h 36"/>
                <a:gd name="T68" fmla="*/ 40 w 44"/>
                <a:gd name="T69" fmla="*/ 30 h 36"/>
                <a:gd name="T70" fmla="*/ 40 w 44"/>
                <a:gd name="T71" fmla="*/ 28 h 36"/>
                <a:gd name="T72" fmla="*/ 38 w 44"/>
                <a:gd name="T73" fmla="*/ 24 h 36"/>
                <a:gd name="T74" fmla="*/ 38 w 44"/>
                <a:gd name="T75" fmla="*/ 22 h 36"/>
                <a:gd name="T76" fmla="*/ 38 w 44"/>
                <a:gd name="T77" fmla="*/ 18 h 36"/>
                <a:gd name="T78" fmla="*/ 40 w 44"/>
                <a:gd name="T79" fmla="*/ 18 h 36"/>
                <a:gd name="T80" fmla="*/ 42 w 44"/>
                <a:gd name="T81" fmla="*/ 16 h 36"/>
                <a:gd name="T82" fmla="*/ 44 w 44"/>
                <a:gd name="T83" fmla="*/ 14 h 36"/>
                <a:gd name="T84" fmla="*/ 44 w 44"/>
                <a:gd name="T85" fmla="*/ 12 h 36"/>
                <a:gd name="T86" fmla="*/ 44 w 44"/>
                <a:gd name="T87" fmla="*/ 8 h 36"/>
                <a:gd name="T88" fmla="*/ 42 w 44"/>
                <a:gd name="T89" fmla="*/ 4 h 36"/>
                <a:gd name="T90" fmla="*/ 28 w 44"/>
                <a:gd name="T91" fmla="*/ 2 h 36"/>
                <a:gd name="T92" fmla="*/ 20 w 44"/>
                <a:gd name="T93" fmla="*/ 0 h 36"/>
                <a:gd name="T94" fmla="*/ 12 w 44"/>
                <a:gd name="T95" fmla="*/ 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4" h="36">
                  <a:moveTo>
                    <a:pt x="12" y="2"/>
                  </a:moveTo>
                  <a:lnTo>
                    <a:pt x="8" y="6"/>
                  </a:lnTo>
                  <a:lnTo>
                    <a:pt x="12" y="8"/>
                  </a:lnTo>
                  <a:lnTo>
                    <a:pt x="14" y="8"/>
                  </a:lnTo>
                  <a:lnTo>
                    <a:pt x="16" y="8"/>
                  </a:lnTo>
                  <a:lnTo>
                    <a:pt x="18" y="8"/>
                  </a:lnTo>
                  <a:lnTo>
                    <a:pt x="22" y="10"/>
                  </a:lnTo>
                  <a:lnTo>
                    <a:pt x="24" y="10"/>
                  </a:lnTo>
                  <a:lnTo>
                    <a:pt x="26" y="14"/>
                  </a:lnTo>
                  <a:lnTo>
                    <a:pt x="26" y="14"/>
                  </a:lnTo>
                  <a:lnTo>
                    <a:pt x="26" y="16"/>
                  </a:lnTo>
                  <a:lnTo>
                    <a:pt x="26" y="18"/>
                  </a:lnTo>
                  <a:lnTo>
                    <a:pt x="26" y="20"/>
                  </a:lnTo>
                  <a:lnTo>
                    <a:pt x="24" y="22"/>
                  </a:lnTo>
                  <a:lnTo>
                    <a:pt x="20" y="22"/>
                  </a:lnTo>
                  <a:lnTo>
                    <a:pt x="10" y="18"/>
                  </a:lnTo>
                  <a:lnTo>
                    <a:pt x="4" y="18"/>
                  </a:lnTo>
                  <a:lnTo>
                    <a:pt x="0" y="22"/>
                  </a:lnTo>
                  <a:lnTo>
                    <a:pt x="6" y="26"/>
                  </a:lnTo>
                  <a:lnTo>
                    <a:pt x="6" y="26"/>
                  </a:lnTo>
                  <a:lnTo>
                    <a:pt x="10" y="26"/>
                  </a:lnTo>
                  <a:lnTo>
                    <a:pt x="14" y="26"/>
                  </a:lnTo>
                  <a:lnTo>
                    <a:pt x="16" y="26"/>
                  </a:lnTo>
                  <a:lnTo>
                    <a:pt x="20" y="28"/>
                  </a:lnTo>
                  <a:lnTo>
                    <a:pt x="20" y="30"/>
                  </a:lnTo>
                  <a:lnTo>
                    <a:pt x="22" y="32"/>
                  </a:lnTo>
                  <a:lnTo>
                    <a:pt x="26" y="34"/>
                  </a:lnTo>
                  <a:lnTo>
                    <a:pt x="30" y="36"/>
                  </a:lnTo>
                  <a:lnTo>
                    <a:pt x="34" y="36"/>
                  </a:lnTo>
                  <a:lnTo>
                    <a:pt x="36" y="36"/>
                  </a:lnTo>
                  <a:lnTo>
                    <a:pt x="40" y="36"/>
                  </a:lnTo>
                  <a:lnTo>
                    <a:pt x="42" y="36"/>
                  </a:lnTo>
                  <a:lnTo>
                    <a:pt x="42" y="34"/>
                  </a:lnTo>
                  <a:lnTo>
                    <a:pt x="42" y="30"/>
                  </a:lnTo>
                  <a:lnTo>
                    <a:pt x="40" y="30"/>
                  </a:lnTo>
                  <a:lnTo>
                    <a:pt x="40" y="28"/>
                  </a:lnTo>
                  <a:lnTo>
                    <a:pt x="38" y="24"/>
                  </a:lnTo>
                  <a:lnTo>
                    <a:pt x="38" y="22"/>
                  </a:lnTo>
                  <a:lnTo>
                    <a:pt x="38" y="18"/>
                  </a:lnTo>
                  <a:lnTo>
                    <a:pt x="40" y="18"/>
                  </a:lnTo>
                  <a:lnTo>
                    <a:pt x="42" y="16"/>
                  </a:lnTo>
                  <a:lnTo>
                    <a:pt x="44" y="14"/>
                  </a:lnTo>
                  <a:lnTo>
                    <a:pt x="44" y="12"/>
                  </a:lnTo>
                  <a:lnTo>
                    <a:pt x="44" y="8"/>
                  </a:lnTo>
                  <a:lnTo>
                    <a:pt x="42" y="4"/>
                  </a:lnTo>
                  <a:lnTo>
                    <a:pt x="28" y="2"/>
                  </a:lnTo>
                  <a:lnTo>
                    <a:pt x="20" y="0"/>
                  </a:lnTo>
                  <a:lnTo>
                    <a:pt x="12" y="2"/>
                  </a:lnTo>
                </a:path>
              </a:pathLst>
            </a:custGeom>
            <a:grpFill/>
            <a:ln w="6350">
              <a:solidFill>
                <a:schemeClr val="bg1"/>
              </a:solidFill>
              <a:prstDash val="solid"/>
              <a:round/>
              <a:headEnd/>
              <a:tailEnd/>
            </a:ln>
          </p:spPr>
          <p:txBody>
            <a:bodyPr/>
            <a:lstStyle/>
            <a:p>
              <a:endParaRPr lang="ru-RU"/>
            </a:p>
          </p:txBody>
        </p:sp>
        <p:sp>
          <p:nvSpPr>
            <p:cNvPr id="158" name="Freeform 345">
              <a:extLst>
                <a:ext uri="{FF2B5EF4-FFF2-40B4-BE49-F238E27FC236}">
                  <a16:creationId xmlns:a16="http://schemas.microsoft.com/office/drawing/2014/main" id="{72168D27-273F-4351-95FF-1EF4B15E84F5}"/>
                </a:ext>
              </a:extLst>
            </p:cNvPr>
            <p:cNvSpPr>
              <a:spLocks/>
            </p:cNvSpPr>
            <p:nvPr/>
          </p:nvSpPr>
          <p:spPr bwMode="gray">
            <a:xfrm>
              <a:off x="4369" y="2820"/>
              <a:ext cx="140" cy="54"/>
            </a:xfrm>
            <a:custGeom>
              <a:avLst/>
              <a:gdLst>
                <a:gd name="T0" fmla="*/ 18 w 140"/>
                <a:gd name="T1" fmla="*/ 2 h 54"/>
                <a:gd name="T2" fmla="*/ 16 w 140"/>
                <a:gd name="T3" fmla="*/ 2 h 54"/>
                <a:gd name="T4" fmla="*/ 14 w 140"/>
                <a:gd name="T5" fmla="*/ 4 h 54"/>
                <a:gd name="T6" fmla="*/ 10 w 140"/>
                <a:gd name="T7" fmla="*/ 6 h 54"/>
                <a:gd name="T8" fmla="*/ 6 w 140"/>
                <a:gd name="T9" fmla="*/ 8 h 54"/>
                <a:gd name="T10" fmla="*/ 2 w 140"/>
                <a:gd name="T11" fmla="*/ 10 h 54"/>
                <a:gd name="T12" fmla="*/ 0 w 140"/>
                <a:gd name="T13" fmla="*/ 14 h 54"/>
                <a:gd name="T14" fmla="*/ 0 w 140"/>
                <a:gd name="T15" fmla="*/ 18 h 54"/>
                <a:gd name="T16" fmla="*/ 0 w 140"/>
                <a:gd name="T17" fmla="*/ 18 h 54"/>
                <a:gd name="T18" fmla="*/ 2 w 140"/>
                <a:gd name="T19" fmla="*/ 20 h 54"/>
                <a:gd name="T20" fmla="*/ 4 w 140"/>
                <a:gd name="T21" fmla="*/ 22 h 54"/>
                <a:gd name="T22" fmla="*/ 8 w 140"/>
                <a:gd name="T23" fmla="*/ 22 h 54"/>
                <a:gd name="T24" fmla="*/ 12 w 140"/>
                <a:gd name="T25" fmla="*/ 22 h 54"/>
                <a:gd name="T26" fmla="*/ 16 w 140"/>
                <a:gd name="T27" fmla="*/ 20 h 54"/>
                <a:gd name="T28" fmla="*/ 20 w 140"/>
                <a:gd name="T29" fmla="*/ 18 h 54"/>
                <a:gd name="T30" fmla="*/ 24 w 140"/>
                <a:gd name="T31" fmla="*/ 16 h 54"/>
                <a:gd name="T32" fmla="*/ 28 w 140"/>
                <a:gd name="T33" fmla="*/ 16 h 54"/>
                <a:gd name="T34" fmla="*/ 32 w 140"/>
                <a:gd name="T35" fmla="*/ 16 h 54"/>
                <a:gd name="T36" fmla="*/ 34 w 140"/>
                <a:gd name="T37" fmla="*/ 18 h 54"/>
                <a:gd name="T38" fmla="*/ 36 w 140"/>
                <a:gd name="T39" fmla="*/ 18 h 54"/>
                <a:gd name="T40" fmla="*/ 40 w 140"/>
                <a:gd name="T41" fmla="*/ 20 h 54"/>
                <a:gd name="T42" fmla="*/ 44 w 140"/>
                <a:gd name="T43" fmla="*/ 22 h 54"/>
                <a:gd name="T44" fmla="*/ 48 w 140"/>
                <a:gd name="T45" fmla="*/ 22 h 54"/>
                <a:gd name="T46" fmla="*/ 50 w 140"/>
                <a:gd name="T47" fmla="*/ 24 h 54"/>
                <a:gd name="T48" fmla="*/ 52 w 140"/>
                <a:gd name="T49" fmla="*/ 24 h 54"/>
                <a:gd name="T50" fmla="*/ 68 w 140"/>
                <a:gd name="T51" fmla="*/ 32 h 54"/>
                <a:gd name="T52" fmla="*/ 68 w 140"/>
                <a:gd name="T53" fmla="*/ 32 h 54"/>
                <a:gd name="T54" fmla="*/ 70 w 140"/>
                <a:gd name="T55" fmla="*/ 34 h 54"/>
                <a:gd name="T56" fmla="*/ 74 w 140"/>
                <a:gd name="T57" fmla="*/ 36 h 54"/>
                <a:gd name="T58" fmla="*/ 80 w 140"/>
                <a:gd name="T59" fmla="*/ 40 h 54"/>
                <a:gd name="T60" fmla="*/ 88 w 140"/>
                <a:gd name="T61" fmla="*/ 40 h 54"/>
                <a:gd name="T62" fmla="*/ 98 w 140"/>
                <a:gd name="T63" fmla="*/ 42 h 54"/>
                <a:gd name="T64" fmla="*/ 98 w 140"/>
                <a:gd name="T65" fmla="*/ 46 h 54"/>
                <a:gd name="T66" fmla="*/ 90 w 140"/>
                <a:gd name="T67" fmla="*/ 50 h 54"/>
                <a:gd name="T68" fmla="*/ 92 w 140"/>
                <a:gd name="T69" fmla="*/ 54 h 54"/>
                <a:gd name="T70" fmla="*/ 94 w 140"/>
                <a:gd name="T71" fmla="*/ 54 h 54"/>
                <a:gd name="T72" fmla="*/ 96 w 140"/>
                <a:gd name="T73" fmla="*/ 54 h 54"/>
                <a:gd name="T74" fmla="*/ 102 w 140"/>
                <a:gd name="T75" fmla="*/ 54 h 54"/>
                <a:gd name="T76" fmla="*/ 108 w 140"/>
                <a:gd name="T77" fmla="*/ 54 h 54"/>
                <a:gd name="T78" fmla="*/ 114 w 140"/>
                <a:gd name="T79" fmla="*/ 54 h 54"/>
                <a:gd name="T80" fmla="*/ 120 w 140"/>
                <a:gd name="T81" fmla="*/ 54 h 54"/>
                <a:gd name="T82" fmla="*/ 122 w 140"/>
                <a:gd name="T83" fmla="*/ 54 h 54"/>
                <a:gd name="T84" fmla="*/ 138 w 140"/>
                <a:gd name="T85" fmla="*/ 52 h 54"/>
                <a:gd name="T86" fmla="*/ 138 w 140"/>
                <a:gd name="T87" fmla="*/ 52 h 54"/>
                <a:gd name="T88" fmla="*/ 138 w 140"/>
                <a:gd name="T89" fmla="*/ 50 h 54"/>
                <a:gd name="T90" fmla="*/ 140 w 140"/>
                <a:gd name="T91" fmla="*/ 48 h 54"/>
                <a:gd name="T92" fmla="*/ 140 w 140"/>
                <a:gd name="T93" fmla="*/ 46 h 54"/>
                <a:gd name="T94" fmla="*/ 138 w 140"/>
                <a:gd name="T95" fmla="*/ 42 h 54"/>
                <a:gd name="T96" fmla="*/ 120 w 140"/>
                <a:gd name="T97" fmla="*/ 34 h 54"/>
                <a:gd name="T98" fmla="*/ 116 w 140"/>
                <a:gd name="T99" fmla="*/ 30 h 54"/>
                <a:gd name="T100" fmla="*/ 86 w 140"/>
                <a:gd name="T101" fmla="*/ 22 h 54"/>
                <a:gd name="T102" fmla="*/ 76 w 140"/>
                <a:gd name="T103" fmla="*/ 20 h 54"/>
                <a:gd name="T104" fmla="*/ 74 w 140"/>
                <a:gd name="T105" fmla="*/ 20 h 54"/>
                <a:gd name="T106" fmla="*/ 70 w 140"/>
                <a:gd name="T107" fmla="*/ 16 h 54"/>
                <a:gd name="T108" fmla="*/ 66 w 140"/>
                <a:gd name="T109" fmla="*/ 14 h 54"/>
                <a:gd name="T110" fmla="*/ 58 w 140"/>
                <a:gd name="T111" fmla="*/ 8 h 54"/>
                <a:gd name="T112" fmla="*/ 32 w 140"/>
                <a:gd name="T113" fmla="*/ 0 h 54"/>
                <a:gd name="T114" fmla="*/ 18 w 140"/>
                <a:gd name="T115" fmla="*/ 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54">
                  <a:moveTo>
                    <a:pt x="18" y="2"/>
                  </a:moveTo>
                  <a:lnTo>
                    <a:pt x="16" y="2"/>
                  </a:lnTo>
                  <a:lnTo>
                    <a:pt x="14" y="4"/>
                  </a:lnTo>
                  <a:lnTo>
                    <a:pt x="10" y="6"/>
                  </a:lnTo>
                  <a:lnTo>
                    <a:pt x="6" y="8"/>
                  </a:lnTo>
                  <a:lnTo>
                    <a:pt x="2" y="10"/>
                  </a:lnTo>
                  <a:lnTo>
                    <a:pt x="0" y="14"/>
                  </a:lnTo>
                  <a:lnTo>
                    <a:pt x="0" y="18"/>
                  </a:lnTo>
                  <a:lnTo>
                    <a:pt x="0" y="18"/>
                  </a:lnTo>
                  <a:lnTo>
                    <a:pt x="2" y="20"/>
                  </a:lnTo>
                  <a:lnTo>
                    <a:pt x="4" y="22"/>
                  </a:lnTo>
                  <a:lnTo>
                    <a:pt x="8" y="22"/>
                  </a:lnTo>
                  <a:lnTo>
                    <a:pt x="12" y="22"/>
                  </a:lnTo>
                  <a:lnTo>
                    <a:pt x="16" y="20"/>
                  </a:lnTo>
                  <a:lnTo>
                    <a:pt x="20" y="18"/>
                  </a:lnTo>
                  <a:lnTo>
                    <a:pt x="24" y="16"/>
                  </a:lnTo>
                  <a:lnTo>
                    <a:pt x="28" y="16"/>
                  </a:lnTo>
                  <a:lnTo>
                    <a:pt x="32" y="16"/>
                  </a:lnTo>
                  <a:lnTo>
                    <a:pt x="34" y="18"/>
                  </a:lnTo>
                  <a:lnTo>
                    <a:pt x="36" y="18"/>
                  </a:lnTo>
                  <a:lnTo>
                    <a:pt x="40" y="20"/>
                  </a:lnTo>
                  <a:lnTo>
                    <a:pt x="44" y="22"/>
                  </a:lnTo>
                  <a:lnTo>
                    <a:pt x="48" y="22"/>
                  </a:lnTo>
                  <a:lnTo>
                    <a:pt x="50" y="24"/>
                  </a:lnTo>
                  <a:lnTo>
                    <a:pt x="52" y="24"/>
                  </a:lnTo>
                  <a:lnTo>
                    <a:pt x="68" y="32"/>
                  </a:lnTo>
                  <a:lnTo>
                    <a:pt x="68" y="32"/>
                  </a:lnTo>
                  <a:lnTo>
                    <a:pt x="70" y="34"/>
                  </a:lnTo>
                  <a:lnTo>
                    <a:pt x="74" y="36"/>
                  </a:lnTo>
                  <a:lnTo>
                    <a:pt x="80" y="40"/>
                  </a:lnTo>
                  <a:lnTo>
                    <a:pt x="88" y="40"/>
                  </a:lnTo>
                  <a:lnTo>
                    <a:pt x="98" y="42"/>
                  </a:lnTo>
                  <a:lnTo>
                    <a:pt x="98" y="46"/>
                  </a:lnTo>
                  <a:lnTo>
                    <a:pt x="90" y="50"/>
                  </a:lnTo>
                  <a:lnTo>
                    <a:pt x="92" y="54"/>
                  </a:lnTo>
                  <a:lnTo>
                    <a:pt x="94" y="54"/>
                  </a:lnTo>
                  <a:lnTo>
                    <a:pt x="96" y="54"/>
                  </a:lnTo>
                  <a:lnTo>
                    <a:pt x="102" y="54"/>
                  </a:lnTo>
                  <a:lnTo>
                    <a:pt x="108" y="54"/>
                  </a:lnTo>
                  <a:lnTo>
                    <a:pt x="114" y="54"/>
                  </a:lnTo>
                  <a:lnTo>
                    <a:pt x="120" y="54"/>
                  </a:lnTo>
                  <a:lnTo>
                    <a:pt x="122" y="54"/>
                  </a:lnTo>
                  <a:lnTo>
                    <a:pt x="138" y="52"/>
                  </a:lnTo>
                  <a:lnTo>
                    <a:pt x="138" y="52"/>
                  </a:lnTo>
                  <a:lnTo>
                    <a:pt x="138" y="50"/>
                  </a:lnTo>
                  <a:lnTo>
                    <a:pt x="140" y="48"/>
                  </a:lnTo>
                  <a:lnTo>
                    <a:pt x="140" y="46"/>
                  </a:lnTo>
                  <a:lnTo>
                    <a:pt x="138" y="42"/>
                  </a:lnTo>
                  <a:lnTo>
                    <a:pt x="120" y="34"/>
                  </a:lnTo>
                  <a:lnTo>
                    <a:pt x="116" y="30"/>
                  </a:lnTo>
                  <a:lnTo>
                    <a:pt x="86" y="22"/>
                  </a:lnTo>
                  <a:lnTo>
                    <a:pt x="76" y="20"/>
                  </a:lnTo>
                  <a:lnTo>
                    <a:pt x="74" y="20"/>
                  </a:lnTo>
                  <a:lnTo>
                    <a:pt x="70" y="16"/>
                  </a:lnTo>
                  <a:lnTo>
                    <a:pt x="66" y="14"/>
                  </a:lnTo>
                  <a:lnTo>
                    <a:pt x="58" y="8"/>
                  </a:lnTo>
                  <a:lnTo>
                    <a:pt x="32" y="0"/>
                  </a:lnTo>
                  <a:lnTo>
                    <a:pt x="18" y="2"/>
                  </a:lnTo>
                </a:path>
              </a:pathLst>
            </a:custGeom>
            <a:grpFill/>
            <a:ln w="6350">
              <a:solidFill>
                <a:schemeClr val="bg1"/>
              </a:solidFill>
              <a:prstDash val="solid"/>
              <a:round/>
              <a:headEnd/>
              <a:tailEnd/>
            </a:ln>
          </p:spPr>
          <p:txBody>
            <a:bodyPr/>
            <a:lstStyle/>
            <a:p>
              <a:endParaRPr lang="ru-RU"/>
            </a:p>
          </p:txBody>
        </p:sp>
        <p:sp>
          <p:nvSpPr>
            <p:cNvPr id="159" name="Freeform 346">
              <a:extLst>
                <a:ext uri="{FF2B5EF4-FFF2-40B4-BE49-F238E27FC236}">
                  <a16:creationId xmlns:a16="http://schemas.microsoft.com/office/drawing/2014/main" id="{C2666A4B-77FF-4432-846C-7447615D9BB1}"/>
                </a:ext>
              </a:extLst>
            </p:cNvPr>
            <p:cNvSpPr>
              <a:spLocks/>
            </p:cNvSpPr>
            <p:nvPr/>
          </p:nvSpPr>
          <p:spPr bwMode="gray">
            <a:xfrm>
              <a:off x="4605" y="1462"/>
              <a:ext cx="440" cy="658"/>
            </a:xfrm>
            <a:custGeom>
              <a:avLst/>
              <a:gdLst>
                <a:gd name="T0" fmla="*/ 96 w 440"/>
                <a:gd name="T1" fmla="*/ 110 h 658"/>
                <a:gd name="T2" fmla="*/ 70 w 440"/>
                <a:gd name="T3" fmla="*/ 128 h 658"/>
                <a:gd name="T4" fmla="*/ 50 w 440"/>
                <a:gd name="T5" fmla="*/ 154 h 658"/>
                <a:gd name="T6" fmla="*/ 66 w 440"/>
                <a:gd name="T7" fmla="*/ 176 h 658"/>
                <a:gd name="T8" fmla="*/ 54 w 440"/>
                <a:gd name="T9" fmla="*/ 202 h 658"/>
                <a:gd name="T10" fmla="*/ 22 w 440"/>
                <a:gd name="T11" fmla="*/ 214 h 658"/>
                <a:gd name="T12" fmla="*/ 2 w 440"/>
                <a:gd name="T13" fmla="*/ 226 h 658"/>
                <a:gd name="T14" fmla="*/ 26 w 440"/>
                <a:gd name="T15" fmla="*/ 256 h 658"/>
                <a:gd name="T16" fmla="*/ 52 w 440"/>
                <a:gd name="T17" fmla="*/ 258 h 658"/>
                <a:gd name="T18" fmla="*/ 38 w 440"/>
                <a:gd name="T19" fmla="*/ 272 h 658"/>
                <a:gd name="T20" fmla="*/ 20 w 440"/>
                <a:gd name="T21" fmla="*/ 274 h 658"/>
                <a:gd name="T22" fmla="*/ 24 w 440"/>
                <a:gd name="T23" fmla="*/ 296 h 658"/>
                <a:gd name="T24" fmla="*/ 46 w 440"/>
                <a:gd name="T25" fmla="*/ 318 h 658"/>
                <a:gd name="T26" fmla="*/ 94 w 440"/>
                <a:gd name="T27" fmla="*/ 304 h 658"/>
                <a:gd name="T28" fmla="*/ 120 w 440"/>
                <a:gd name="T29" fmla="*/ 314 h 658"/>
                <a:gd name="T30" fmla="*/ 142 w 440"/>
                <a:gd name="T31" fmla="*/ 378 h 658"/>
                <a:gd name="T32" fmla="*/ 144 w 440"/>
                <a:gd name="T33" fmla="*/ 410 h 658"/>
                <a:gd name="T34" fmla="*/ 142 w 440"/>
                <a:gd name="T35" fmla="*/ 428 h 658"/>
                <a:gd name="T36" fmla="*/ 148 w 440"/>
                <a:gd name="T37" fmla="*/ 434 h 658"/>
                <a:gd name="T38" fmla="*/ 166 w 440"/>
                <a:gd name="T39" fmla="*/ 448 h 658"/>
                <a:gd name="T40" fmla="*/ 162 w 440"/>
                <a:gd name="T41" fmla="*/ 456 h 658"/>
                <a:gd name="T42" fmla="*/ 166 w 440"/>
                <a:gd name="T43" fmla="*/ 470 h 658"/>
                <a:gd name="T44" fmla="*/ 160 w 440"/>
                <a:gd name="T45" fmla="*/ 502 h 658"/>
                <a:gd name="T46" fmla="*/ 150 w 440"/>
                <a:gd name="T47" fmla="*/ 532 h 658"/>
                <a:gd name="T48" fmla="*/ 166 w 440"/>
                <a:gd name="T49" fmla="*/ 598 h 658"/>
                <a:gd name="T50" fmla="*/ 194 w 440"/>
                <a:gd name="T51" fmla="*/ 646 h 658"/>
                <a:gd name="T52" fmla="*/ 214 w 440"/>
                <a:gd name="T53" fmla="*/ 648 h 658"/>
                <a:gd name="T54" fmla="*/ 234 w 440"/>
                <a:gd name="T55" fmla="*/ 652 h 658"/>
                <a:gd name="T56" fmla="*/ 242 w 440"/>
                <a:gd name="T57" fmla="*/ 610 h 658"/>
                <a:gd name="T58" fmla="*/ 258 w 440"/>
                <a:gd name="T59" fmla="*/ 564 h 658"/>
                <a:gd name="T60" fmla="*/ 282 w 440"/>
                <a:gd name="T61" fmla="*/ 556 h 658"/>
                <a:gd name="T62" fmla="*/ 328 w 440"/>
                <a:gd name="T63" fmla="*/ 510 h 658"/>
                <a:gd name="T64" fmla="*/ 348 w 440"/>
                <a:gd name="T65" fmla="*/ 500 h 658"/>
                <a:gd name="T66" fmla="*/ 372 w 440"/>
                <a:gd name="T67" fmla="*/ 486 h 658"/>
                <a:gd name="T68" fmla="*/ 378 w 440"/>
                <a:gd name="T69" fmla="*/ 464 h 658"/>
                <a:gd name="T70" fmla="*/ 340 w 440"/>
                <a:gd name="T71" fmla="*/ 474 h 658"/>
                <a:gd name="T72" fmla="*/ 344 w 440"/>
                <a:gd name="T73" fmla="*/ 468 h 658"/>
                <a:gd name="T74" fmla="*/ 360 w 440"/>
                <a:gd name="T75" fmla="*/ 438 h 658"/>
                <a:gd name="T76" fmla="*/ 370 w 440"/>
                <a:gd name="T77" fmla="*/ 436 h 658"/>
                <a:gd name="T78" fmla="*/ 390 w 440"/>
                <a:gd name="T79" fmla="*/ 426 h 658"/>
                <a:gd name="T80" fmla="*/ 384 w 440"/>
                <a:gd name="T81" fmla="*/ 392 h 658"/>
                <a:gd name="T82" fmla="*/ 402 w 440"/>
                <a:gd name="T83" fmla="*/ 374 h 658"/>
                <a:gd name="T84" fmla="*/ 414 w 440"/>
                <a:gd name="T85" fmla="*/ 322 h 658"/>
                <a:gd name="T86" fmla="*/ 382 w 440"/>
                <a:gd name="T87" fmla="*/ 310 h 658"/>
                <a:gd name="T88" fmla="*/ 380 w 440"/>
                <a:gd name="T89" fmla="*/ 270 h 658"/>
                <a:gd name="T90" fmla="*/ 380 w 440"/>
                <a:gd name="T91" fmla="*/ 210 h 658"/>
                <a:gd name="T92" fmla="*/ 396 w 440"/>
                <a:gd name="T93" fmla="*/ 174 h 658"/>
                <a:gd name="T94" fmla="*/ 414 w 440"/>
                <a:gd name="T95" fmla="*/ 140 h 658"/>
                <a:gd name="T96" fmla="*/ 410 w 440"/>
                <a:gd name="T97" fmla="*/ 130 h 658"/>
                <a:gd name="T98" fmla="*/ 436 w 440"/>
                <a:gd name="T99" fmla="*/ 86 h 658"/>
                <a:gd name="T100" fmla="*/ 408 w 440"/>
                <a:gd name="T101" fmla="*/ 74 h 658"/>
                <a:gd name="T102" fmla="*/ 398 w 440"/>
                <a:gd name="T103" fmla="*/ 108 h 658"/>
                <a:gd name="T104" fmla="*/ 398 w 440"/>
                <a:gd name="T105" fmla="*/ 66 h 658"/>
                <a:gd name="T106" fmla="*/ 368 w 440"/>
                <a:gd name="T107" fmla="*/ 78 h 658"/>
                <a:gd name="T108" fmla="*/ 364 w 440"/>
                <a:gd name="T109" fmla="*/ 60 h 658"/>
                <a:gd name="T110" fmla="*/ 332 w 440"/>
                <a:gd name="T111" fmla="*/ 62 h 658"/>
                <a:gd name="T112" fmla="*/ 368 w 440"/>
                <a:gd name="T113" fmla="*/ 44 h 658"/>
                <a:gd name="T114" fmla="*/ 338 w 440"/>
                <a:gd name="T115" fmla="*/ 18 h 658"/>
                <a:gd name="T116" fmla="*/ 288 w 440"/>
                <a:gd name="T117" fmla="*/ 38 h 658"/>
                <a:gd name="T118" fmla="*/ 318 w 440"/>
                <a:gd name="T119" fmla="*/ 4 h 658"/>
                <a:gd name="T120" fmla="*/ 224 w 440"/>
                <a:gd name="T121" fmla="*/ 42 h 658"/>
                <a:gd name="T122" fmla="*/ 164 w 440"/>
                <a:gd name="T123" fmla="*/ 66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0" h="658">
                  <a:moveTo>
                    <a:pt x="104" y="78"/>
                  </a:moveTo>
                  <a:lnTo>
                    <a:pt x="102" y="78"/>
                  </a:lnTo>
                  <a:lnTo>
                    <a:pt x="102" y="80"/>
                  </a:lnTo>
                  <a:lnTo>
                    <a:pt x="98" y="82"/>
                  </a:lnTo>
                  <a:lnTo>
                    <a:pt x="96" y="86"/>
                  </a:lnTo>
                  <a:lnTo>
                    <a:pt x="96" y="88"/>
                  </a:lnTo>
                  <a:lnTo>
                    <a:pt x="94" y="92"/>
                  </a:lnTo>
                  <a:lnTo>
                    <a:pt x="96" y="94"/>
                  </a:lnTo>
                  <a:lnTo>
                    <a:pt x="96" y="96"/>
                  </a:lnTo>
                  <a:lnTo>
                    <a:pt x="96" y="102"/>
                  </a:lnTo>
                  <a:lnTo>
                    <a:pt x="96" y="110"/>
                  </a:lnTo>
                  <a:lnTo>
                    <a:pt x="96" y="110"/>
                  </a:lnTo>
                  <a:lnTo>
                    <a:pt x="96" y="112"/>
                  </a:lnTo>
                  <a:lnTo>
                    <a:pt x="96" y="116"/>
                  </a:lnTo>
                  <a:lnTo>
                    <a:pt x="96" y="118"/>
                  </a:lnTo>
                  <a:lnTo>
                    <a:pt x="94" y="122"/>
                  </a:lnTo>
                  <a:lnTo>
                    <a:pt x="90" y="122"/>
                  </a:lnTo>
                  <a:lnTo>
                    <a:pt x="76" y="122"/>
                  </a:lnTo>
                  <a:lnTo>
                    <a:pt x="74" y="122"/>
                  </a:lnTo>
                  <a:lnTo>
                    <a:pt x="74" y="124"/>
                  </a:lnTo>
                  <a:lnTo>
                    <a:pt x="72" y="126"/>
                  </a:lnTo>
                  <a:lnTo>
                    <a:pt x="70" y="128"/>
                  </a:lnTo>
                  <a:lnTo>
                    <a:pt x="68" y="128"/>
                  </a:lnTo>
                  <a:lnTo>
                    <a:pt x="56" y="130"/>
                  </a:lnTo>
                  <a:lnTo>
                    <a:pt x="56" y="132"/>
                  </a:lnTo>
                  <a:lnTo>
                    <a:pt x="56" y="134"/>
                  </a:lnTo>
                  <a:lnTo>
                    <a:pt x="56" y="138"/>
                  </a:lnTo>
                  <a:lnTo>
                    <a:pt x="52" y="142"/>
                  </a:lnTo>
                  <a:lnTo>
                    <a:pt x="52" y="142"/>
                  </a:lnTo>
                  <a:lnTo>
                    <a:pt x="50" y="144"/>
                  </a:lnTo>
                  <a:lnTo>
                    <a:pt x="48" y="146"/>
                  </a:lnTo>
                  <a:lnTo>
                    <a:pt x="48" y="150"/>
                  </a:lnTo>
                  <a:lnTo>
                    <a:pt x="50" y="154"/>
                  </a:lnTo>
                  <a:lnTo>
                    <a:pt x="50" y="154"/>
                  </a:lnTo>
                  <a:lnTo>
                    <a:pt x="54" y="156"/>
                  </a:lnTo>
                  <a:lnTo>
                    <a:pt x="58" y="156"/>
                  </a:lnTo>
                  <a:lnTo>
                    <a:pt x="62" y="158"/>
                  </a:lnTo>
                  <a:lnTo>
                    <a:pt x="68" y="158"/>
                  </a:lnTo>
                  <a:lnTo>
                    <a:pt x="68" y="160"/>
                  </a:lnTo>
                  <a:lnTo>
                    <a:pt x="68" y="162"/>
                  </a:lnTo>
                  <a:lnTo>
                    <a:pt x="68" y="166"/>
                  </a:lnTo>
                  <a:lnTo>
                    <a:pt x="68" y="168"/>
                  </a:lnTo>
                  <a:lnTo>
                    <a:pt x="66" y="172"/>
                  </a:lnTo>
                  <a:lnTo>
                    <a:pt x="66" y="176"/>
                  </a:lnTo>
                  <a:lnTo>
                    <a:pt x="68" y="180"/>
                  </a:lnTo>
                  <a:lnTo>
                    <a:pt x="68" y="182"/>
                  </a:lnTo>
                  <a:lnTo>
                    <a:pt x="68" y="186"/>
                  </a:lnTo>
                  <a:lnTo>
                    <a:pt x="68" y="190"/>
                  </a:lnTo>
                  <a:lnTo>
                    <a:pt x="66" y="192"/>
                  </a:lnTo>
                  <a:lnTo>
                    <a:pt x="64" y="194"/>
                  </a:lnTo>
                  <a:lnTo>
                    <a:pt x="62" y="194"/>
                  </a:lnTo>
                  <a:lnTo>
                    <a:pt x="58" y="194"/>
                  </a:lnTo>
                  <a:lnTo>
                    <a:pt x="56" y="196"/>
                  </a:lnTo>
                  <a:lnTo>
                    <a:pt x="56" y="200"/>
                  </a:lnTo>
                  <a:lnTo>
                    <a:pt x="54" y="202"/>
                  </a:lnTo>
                  <a:lnTo>
                    <a:pt x="54" y="202"/>
                  </a:lnTo>
                  <a:lnTo>
                    <a:pt x="52" y="202"/>
                  </a:lnTo>
                  <a:lnTo>
                    <a:pt x="48" y="202"/>
                  </a:lnTo>
                  <a:lnTo>
                    <a:pt x="46" y="202"/>
                  </a:lnTo>
                  <a:lnTo>
                    <a:pt x="44" y="202"/>
                  </a:lnTo>
                  <a:lnTo>
                    <a:pt x="42" y="204"/>
                  </a:lnTo>
                  <a:lnTo>
                    <a:pt x="42" y="206"/>
                  </a:lnTo>
                  <a:lnTo>
                    <a:pt x="38" y="208"/>
                  </a:lnTo>
                  <a:lnTo>
                    <a:pt x="32" y="212"/>
                  </a:lnTo>
                  <a:lnTo>
                    <a:pt x="28" y="214"/>
                  </a:lnTo>
                  <a:lnTo>
                    <a:pt x="22" y="214"/>
                  </a:lnTo>
                  <a:lnTo>
                    <a:pt x="22" y="214"/>
                  </a:lnTo>
                  <a:lnTo>
                    <a:pt x="20" y="214"/>
                  </a:lnTo>
                  <a:lnTo>
                    <a:pt x="16" y="214"/>
                  </a:lnTo>
                  <a:lnTo>
                    <a:pt x="14" y="216"/>
                  </a:lnTo>
                  <a:lnTo>
                    <a:pt x="10" y="218"/>
                  </a:lnTo>
                  <a:lnTo>
                    <a:pt x="10" y="220"/>
                  </a:lnTo>
                  <a:lnTo>
                    <a:pt x="8" y="222"/>
                  </a:lnTo>
                  <a:lnTo>
                    <a:pt x="6" y="222"/>
                  </a:lnTo>
                  <a:lnTo>
                    <a:pt x="6" y="224"/>
                  </a:lnTo>
                  <a:lnTo>
                    <a:pt x="4" y="224"/>
                  </a:lnTo>
                  <a:lnTo>
                    <a:pt x="2" y="226"/>
                  </a:lnTo>
                  <a:lnTo>
                    <a:pt x="0" y="230"/>
                  </a:lnTo>
                  <a:lnTo>
                    <a:pt x="2" y="234"/>
                  </a:lnTo>
                  <a:lnTo>
                    <a:pt x="4" y="238"/>
                  </a:lnTo>
                  <a:lnTo>
                    <a:pt x="6" y="240"/>
                  </a:lnTo>
                  <a:lnTo>
                    <a:pt x="10" y="240"/>
                  </a:lnTo>
                  <a:lnTo>
                    <a:pt x="18" y="246"/>
                  </a:lnTo>
                  <a:lnTo>
                    <a:pt x="20" y="248"/>
                  </a:lnTo>
                  <a:lnTo>
                    <a:pt x="22" y="250"/>
                  </a:lnTo>
                  <a:lnTo>
                    <a:pt x="24" y="252"/>
                  </a:lnTo>
                  <a:lnTo>
                    <a:pt x="24" y="254"/>
                  </a:lnTo>
                  <a:lnTo>
                    <a:pt x="26" y="256"/>
                  </a:lnTo>
                  <a:lnTo>
                    <a:pt x="30" y="256"/>
                  </a:lnTo>
                  <a:lnTo>
                    <a:pt x="34" y="256"/>
                  </a:lnTo>
                  <a:lnTo>
                    <a:pt x="40" y="256"/>
                  </a:lnTo>
                  <a:lnTo>
                    <a:pt x="40" y="254"/>
                  </a:lnTo>
                  <a:lnTo>
                    <a:pt x="40" y="252"/>
                  </a:lnTo>
                  <a:lnTo>
                    <a:pt x="42" y="252"/>
                  </a:lnTo>
                  <a:lnTo>
                    <a:pt x="44" y="250"/>
                  </a:lnTo>
                  <a:lnTo>
                    <a:pt x="46" y="252"/>
                  </a:lnTo>
                  <a:lnTo>
                    <a:pt x="48" y="254"/>
                  </a:lnTo>
                  <a:lnTo>
                    <a:pt x="50" y="256"/>
                  </a:lnTo>
                  <a:lnTo>
                    <a:pt x="52" y="258"/>
                  </a:lnTo>
                  <a:lnTo>
                    <a:pt x="52" y="260"/>
                  </a:lnTo>
                  <a:lnTo>
                    <a:pt x="48" y="262"/>
                  </a:lnTo>
                  <a:lnTo>
                    <a:pt x="44" y="264"/>
                  </a:lnTo>
                  <a:lnTo>
                    <a:pt x="42" y="266"/>
                  </a:lnTo>
                  <a:lnTo>
                    <a:pt x="42" y="268"/>
                  </a:lnTo>
                  <a:lnTo>
                    <a:pt x="44" y="270"/>
                  </a:lnTo>
                  <a:lnTo>
                    <a:pt x="44" y="272"/>
                  </a:lnTo>
                  <a:lnTo>
                    <a:pt x="44" y="274"/>
                  </a:lnTo>
                  <a:lnTo>
                    <a:pt x="44" y="274"/>
                  </a:lnTo>
                  <a:lnTo>
                    <a:pt x="42" y="274"/>
                  </a:lnTo>
                  <a:lnTo>
                    <a:pt x="38" y="272"/>
                  </a:lnTo>
                  <a:lnTo>
                    <a:pt x="36" y="270"/>
                  </a:lnTo>
                  <a:lnTo>
                    <a:pt x="32" y="268"/>
                  </a:lnTo>
                  <a:lnTo>
                    <a:pt x="32" y="268"/>
                  </a:lnTo>
                  <a:lnTo>
                    <a:pt x="32" y="270"/>
                  </a:lnTo>
                  <a:lnTo>
                    <a:pt x="30" y="272"/>
                  </a:lnTo>
                  <a:lnTo>
                    <a:pt x="30" y="276"/>
                  </a:lnTo>
                  <a:lnTo>
                    <a:pt x="30" y="278"/>
                  </a:lnTo>
                  <a:lnTo>
                    <a:pt x="28" y="278"/>
                  </a:lnTo>
                  <a:lnTo>
                    <a:pt x="26" y="278"/>
                  </a:lnTo>
                  <a:lnTo>
                    <a:pt x="24" y="276"/>
                  </a:lnTo>
                  <a:lnTo>
                    <a:pt x="20" y="274"/>
                  </a:lnTo>
                  <a:lnTo>
                    <a:pt x="18" y="272"/>
                  </a:lnTo>
                  <a:lnTo>
                    <a:pt x="16" y="274"/>
                  </a:lnTo>
                  <a:lnTo>
                    <a:pt x="12" y="276"/>
                  </a:lnTo>
                  <a:lnTo>
                    <a:pt x="10" y="278"/>
                  </a:lnTo>
                  <a:lnTo>
                    <a:pt x="8" y="280"/>
                  </a:lnTo>
                  <a:lnTo>
                    <a:pt x="10" y="282"/>
                  </a:lnTo>
                  <a:lnTo>
                    <a:pt x="12" y="286"/>
                  </a:lnTo>
                  <a:lnTo>
                    <a:pt x="14" y="290"/>
                  </a:lnTo>
                  <a:lnTo>
                    <a:pt x="18" y="292"/>
                  </a:lnTo>
                  <a:lnTo>
                    <a:pt x="22" y="294"/>
                  </a:lnTo>
                  <a:lnTo>
                    <a:pt x="24" y="296"/>
                  </a:lnTo>
                  <a:lnTo>
                    <a:pt x="26" y="296"/>
                  </a:lnTo>
                  <a:lnTo>
                    <a:pt x="26" y="304"/>
                  </a:lnTo>
                  <a:lnTo>
                    <a:pt x="28" y="304"/>
                  </a:lnTo>
                  <a:lnTo>
                    <a:pt x="30" y="304"/>
                  </a:lnTo>
                  <a:lnTo>
                    <a:pt x="34" y="306"/>
                  </a:lnTo>
                  <a:lnTo>
                    <a:pt x="38" y="308"/>
                  </a:lnTo>
                  <a:lnTo>
                    <a:pt x="40" y="310"/>
                  </a:lnTo>
                  <a:lnTo>
                    <a:pt x="42" y="312"/>
                  </a:lnTo>
                  <a:lnTo>
                    <a:pt x="44" y="314"/>
                  </a:lnTo>
                  <a:lnTo>
                    <a:pt x="44" y="316"/>
                  </a:lnTo>
                  <a:lnTo>
                    <a:pt x="46" y="318"/>
                  </a:lnTo>
                  <a:lnTo>
                    <a:pt x="48" y="318"/>
                  </a:lnTo>
                  <a:lnTo>
                    <a:pt x="50" y="318"/>
                  </a:lnTo>
                  <a:lnTo>
                    <a:pt x="54" y="318"/>
                  </a:lnTo>
                  <a:lnTo>
                    <a:pt x="58" y="316"/>
                  </a:lnTo>
                  <a:lnTo>
                    <a:pt x="66" y="312"/>
                  </a:lnTo>
                  <a:lnTo>
                    <a:pt x="70" y="308"/>
                  </a:lnTo>
                  <a:lnTo>
                    <a:pt x="74" y="306"/>
                  </a:lnTo>
                  <a:lnTo>
                    <a:pt x="78" y="304"/>
                  </a:lnTo>
                  <a:lnTo>
                    <a:pt x="82" y="304"/>
                  </a:lnTo>
                  <a:lnTo>
                    <a:pt x="88" y="304"/>
                  </a:lnTo>
                  <a:lnTo>
                    <a:pt x="94" y="304"/>
                  </a:lnTo>
                  <a:lnTo>
                    <a:pt x="98" y="302"/>
                  </a:lnTo>
                  <a:lnTo>
                    <a:pt x="104" y="302"/>
                  </a:lnTo>
                  <a:lnTo>
                    <a:pt x="108" y="302"/>
                  </a:lnTo>
                  <a:lnTo>
                    <a:pt x="108" y="302"/>
                  </a:lnTo>
                  <a:lnTo>
                    <a:pt x="110" y="302"/>
                  </a:lnTo>
                  <a:lnTo>
                    <a:pt x="112" y="304"/>
                  </a:lnTo>
                  <a:lnTo>
                    <a:pt x="114" y="306"/>
                  </a:lnTo>
                  <a:lnTo>
                    <a:pt x="116" y="310"/>
                  </a:lnTo>
                  <a:lnTo>
                    <a:pt x="118" y="314"/>
                  </a:lnTo>
                  <a:lnTo>
                    <a:pt x="118" y="314"/>
                  </a:lnTo>
                  <a:lnTo>
                    <a:pt x="120" y="314"/>
                  </a:lnTo>
                  <a:lnTo>
                    <a:pt x="124" y="316"/>
                  </a:lnTo>
                  <a:lnTo>
                    <a:pt x="126" y="318"/>
                  </a:lnTo>
                  <a:lnTo>
                    <a:pt x="128" y="324"/>
                  </a:lnTo>
                  <a:lnTo>
                    <a:pt x="132" y="330"/>
                  </a:lnTo>
                  <a:lnTo>
                    <a:pt x="132" y="348"/>
                  </a:lnTo>
                  <a:lnTo>
                    <a:pt x="132" y="350"/>
                  </a:lnTo>
                  <a:lnTo>
                    <a:pt x="134" y="352"/>
                  </a:lnTo>
                  <a:lnTo>
                    <a:pt x="136" y="358"/>
                  </a:lnTo>
                  <a:lnTo>
                    <a:pt x="138" y="364"/>
                  </a:lnTo>
                  <a:lnTo>
                    <a:pt x="140" y="370"/>
                  </a:lnTo>
                  <a:lnTo>
                    <a:pt x="142" y="378"/>
                  </a:lnTo>
                  <a:lnTo>
                    <a:pt x="140" y="384"/>
                  </a:lnTo>
                  <a:lnTo>
                    <a:pt x="140" y="390"/>
                  </a:lnTo>
                  <a:lnTo>
                    <a:pt x="142" y="394"/>
                  </a:lnTo>
                  <a:lnTo>
                    <a:pt x="144" y="398"/>
                  </a:lnTo>
                  <a:lnTo>
                    <a:pt x="148" y="402"/>
                  </a:lnTo>
                  <a:lnTo>
                    <a:pt x="148" y="404"/>
                  </a:lnTo>
                  <a:lnTo>
                    <a:pt x="148" y="406"/>
                  </a:lnTo>
                  <a:lnTo>
                    <a:pt x="146" y="408"/>
                  </a:lnTo>
                  <a:lnTo>
                    <a:pt x="146" y="410"/>
                  </a:lnTo>
                  <a:lnTo>
                    <a:pt x="144" y="410"/>
                  </a:lnTo>
                  <a:lnTo>
                    <a:pt x="144" y="410"/>
                  </a:lnTo>
                  <a:lnTo>
                    <a:pt x="142" y="410"/>
                  </a:lnTo>
                  <a:lnTo>
                    <a:pt x="140" y="410"/>
                  </a:lnTo>
                  <a:lnTo>
                    <a:pt x="140" y="410"/>
                  </a:lnTo>
                  <a:lnTo>
                    <a:pt x="138" y="412"/>
                  </a:lnTo>
                  <a:lnTo>
                    <a:pt x="138" y="416"/>
                  </a:lnTo>
                  <a:lnTo>
                    <a:pt x="140" y="418"/>
                  </a:lnTo>
                  <a:lnTo>
                    <a:pt x="142" y="420"/>
                  </a:lnTo>
                  <a:lnTo>
                    <a:pt x="144" y="422"/>
                  </a:lnTo>
                  <a:lnTo>
                    <a:pt x="144" y="424"/>
                  </a:lnTo>
                  <a:lnTo>
                    <a:pt x="144" y="426"/>
                  </a:lnTo>
                  <a:lnTo>
                    <a:pt x="142" y="428"/>
                  </a:lnTo>
                  <a:lnTo>
                    <a:pt x="138" y="430"/>
                  </a:lnTo>
                  <a:lnTo>
                    <a:pt x="136" y="434"/>
                  </a:lnTo>
                  <a:lnTo>
                    <a:pt x="134" y="436"/>
                  </a:lnTo>
                  <a:lnTo>
                    <a:pt x="132" y="438"/>
                  </a:lnTo>
                  <a:lnTo>
                    <a:pt x="132" y="440"/>
                  </a:lnTo>
                  <a:lnTo>
                    <a:pt x="134" y="440"/>
                  </a:lnTo>
                  <a:lnTo>
                    <a:pt x="138" y="440"/>
                  </a:lnTo>
                  <a:lnTo>
                    <a:pt x="142" y="440"/>
                  </a:lnTo>
                  <a:lnTo>
                    <a:pt x="146" y="438"/>
                  </a:lnTo>
                  <a:lnTo>
                    <a:pt x="146" y="436"/>
                  </a:lnTo>
                  <a:lnTo>
                    <a:pt x="148" y="434"/>
                  </a:lnTo>
                  <a:lnTo>
                    <a:pt x="150" y="430"/>
                  </a:lnTo>
                  <a:lnTo>
                    <a:pt x="152" y="426"/>
                  </a:lnTo>
                  <a:lnTo>
                    <a:pt x="154" y="424"/>
                  </a:lnTo>
                  <a:lnTo>
                    <a:pt x="156" y="424"/>
                  </a:lnTo>
                  <a:lnTo>
                    <a:pt x="158" y="426"/>
                  </a:lnTo>
                  <a:lnTo>
                    <a:pt x="160" y="430"/>
                  </a:lnTo>
                  <a:lnTo>
                    <a:pt x="162" y="434"/>
                  </a:lnTo>
                  <a:lnTo>
                    <a:pt x="162" y="438"/>
                  </a:lnTo>
                  <a:lnTo>
                    <a:pt x="164" y="442"/>
                  </a:lnTo>
                  <a:lnTo>
                    <a:pt x="164" y="446"/>
                  </a:lnTo>
                  <a:lnTo>
                    <a:pt x="166" y="448"/>
                  </a:lnTo>
                  <a:lnTo>
                    <a:pt x="168" y="450"/>
                  </a:lnTo>
                  <a:lnTo>
                    <a:pt x="172" y="450"/>
                  </a:lnTo>
                  <a:lnTo>
                    <a:pt x="176" y="452"/>
                  </a:lnTo>
                  <a:lnTo>
                    <a:pt x="178" y="456"/>
                  </a:lnTo>
                  <a:lnTo>
                    <a:pt x="178" y="460"/>
                  </a:lnTo>
                  <a:lnTo>
                    <a:pt x="178" y="464"/>
                  </a:lnTo>
                  <a:lnTo>
                    <a:pt x="178" y="464"/>
                  </a:lnTo>
                  <a:lnTo>
                    <a:pt x="174" y="464"/>
                  </a:lnTo>
                  <a:lnTo>
                    <a:pt x="170" y="462"/>
                  </a:lnTo>
                  <a:lnTo>
                    <a:pt x="166" y="458"/>
                  </a:lnTo>
                  <a:lnTo>
                    <a:pt x="162" y="456"/>
                  </a:lnTo>
                  <a:lnTo>
                    <a:pt x="156" y="454"/>
                  </a:lnTo>
                  <a:lnTo>
                    <a:pt x="152" y="454"/>
                  </a:lnTo>
                  <a:lnTo>
                    <a:pt x="148" y="454"/>
                  </a:lnTo>
                  <a:lnTo>
                    <a:pt x="148" y="456"/>
                  </a:lnTo>
                  <a:lnTo>
                    <a:pt x="148" y="456"/>
                  </a:lnTo>
                  <a:lnTo>
                    <a:pt x="148" y="458"/>
                  </a:lnTo>
                  <a:lnTo>
                    <a:pt x="150" y="460"/>
                  </a:lnTo>
                  <a:lnTo>
                    <a:pt x="152" y="464"/>
                  </a:lnTo>
                  <a:lnTo>
                    <a:pt x="156" y="466"/>
                  </a:lnTo>
                  <a:lnTo>
                    <a:pt x="162" y="468"/>
                  </a:lnTo>
                  <a:lnTo>
                    <a:pt x="166" y="470"/>
                  </a:lnTo>
                  <a:lnTo>
                    <a:pt x="170" y="470"/>
                  </a:lnTo>
                  <a:lnTo>
                    <a:pt x="172" y="472"/>
                  </a:lnTo>
                  <a:lnTo>
                    <a:pt x="174" y="474"/>
                  </a:lnTo>
                  <a:lnTo>
                    <a:pt x="176" y="476"/>
                  </a:lnTo>
                  <a:lnTo>
                    <a:pt x="176" y="480"/>
                  </a:lnTo>
                  <a:lnTo>
                    <a:pt x="176" y="484"/>
                  </a:lnTo>
                  <a:lnTo>
                    <a:pt x="172" y="490"/>
                  </a:lnTo>
                  <a:lnTo>
                    <a:pt x="168" y="494"/>
                  </a:lnTo>
                  <a:lnTo>
                    <a:pt x="166" y="498"/>
                  </a:lnTo>
                  <a:lnTo>
                    <a:pt x="162" y="500"/>
                  </a:lnTo>
                  <a:lnTo>
                    <a:pt x="160" y="502"/>
                  </a:lnTo>
                  <a:lnTo>
                    <a:pt x="158" y="502"/>
                  </a:lnTo>
                  <a:lnTo>
                    <a:pt x="156" y="504"/>
                  </a:lnTo>
                  <a:lnTo>
                    <a:pt x="158" y="506"/>
                  </a:lnTo>
                  <a:lnTo>
                    <a:pt x="158" y="508"/>
                  </a:lnTo>
                  <a:lnTo>
                    <a:pt x="160" y="508"/>
                  </a:lnTo>
                  <a:lnTo>
                    <a:pt x="162" y="508"/>
                  </a:lnTo>
                  <a:lnTo>
                    <a:pt x="156" y="514"/>
                  </a:lnTo>
                  <a:lnTo>
                    <a:pt x="148" y="526"/>
                  </a:lnTo>
                  <a:lnTo>
                    <a:pt x="148" y="526"/>
                  </a:lnTo>
                  <a:lnTo>
                    <a:pt x="150" y="528"/>
                  </a:lnTo>
                  <a:lnTo>
                    <a:pt x="150" y="532"/>
                  </a:lnTo>
                  <a:lnTo>
                    <a:pt x="152" y="538"/>
                  </a:lnTo>
                  <a:lnTo>
                    <a:pt x="152" y="544"/>
                  </a:lnTo>
                  <a:lnTo>
                    <a:pt x="154" y="550"/>
                  </a:lnTo>
                  <a:lnTo>
                    <a:pt x="154" y="558"/>
                  </a:lnTo>
                  <a:lnTo>
                    <a:pt x="156" y="566"/>
                  </a:lnTo>
                  <a:lnTo>
                    <a:pt x="158" y="572"/>
                  </a:lnTo>
                  <a:lnTo>
                    <a:pt x="160" y="578"/>
                  </a:lnTo>
                  <a:lnTo>
                    <a:pt x="162" y="584"/>
                  </a:lnTo>
                  <a:lnTo>
                    <a:pt x="164" y="588"/>
                  </a:lnTo>
                  <a:lnTo>
                    <a:pt x="166" y="594"/>
                  </a:lnTo>
                  <a:lnTo>
                    <a:pt x="166" y="598"/>
                  </a:lnTo>
                  <a:lnTo>
                    <a:pt x="166" y="600"/>
                  </a:lnTo>
                  <a:lnTo>
                    <a:pt x="178" y="620"/>
                  </a:lnTo>
                  <a:lnTo>
                    <a:pt x="180" y="620"/>
                  </a:lnTo>
                  <a:lnTo>
                    <a:pt x="180" y="624"/>
                  </a:lnTo>
                  <a:lnTo>
                    <a:pt x="180" y="628"/>
                  </a:lnTo>
                  <a:lnTo>
                    <a:pt x="182" y="634"/>
                  </a:lnTo>
                  <a:lnTo>
                    <a:pt x="184" y="638"/>
                  </a:lnTo>
                  <a:lnTo>
                    <a:pt x="184" y="642"/>
                  </a:lnTo>
                  <a:lnTo>
                    <a:pt x="186" y="644"/>
                  </a:lnTo>
                  <a:lnTo>
                    <a:pt x="190" y="646"/>
                  </a:lnTo>
                  <a:lnTo>
                    <a:pt x="194" y="646"/>
                  </a:lnTo>
                  <a:lnTo>
                    <a:pt x="202" y="646"/>
                  </a:lnTo>
                  <a:lnTo>
                    <a:pt x="208" y="644"/>
                  </a:lnTo>
                  <a:lnTo>
                    <a:pt x="212" y="642"/>
                  </a:lnTo>
                  <a:lnTo>
                    <a:pt x="214" y="642"/>
                  </a:lnTo>
                  <a:lnTo>
                    <a:pt x="216" y="640"/>
                  </a:lnTo>
                  <a:lnTo>
                    <a:pt x="218" y="640"/>
                  </a:lnTo>
                  <a:lnTo>
                    <a:pt x="220" y="640"/>
                  </a:lnTo>
                  <a:lnTo>
                    <a:pt x="220" y="642"/>
                  </a:lnTo>
                  <a:lnTo>
                    <a:pt x="218" y="644"/>
                  </a:lnTo>
                  <a:lnTo>
                    <a:pt x="216" y="646"/>
                  </a:lnTo>
                  <a:lnTo>
                    <a:pt x="214" y="648"/>
                  </a:lnTo>
                  <a:lnTo>
                    <a:pt x="212" y="650"/>
                  </a:lnTo>
                  <a:lnTo>
                    <a:pt x="210" y="650"/>
                  </a:lnTo>
                  <a:lnTo>
                    <a:pt x="212" y="652"/>
                  </a:lnTo>
                  <a:lnTo>
                    <a:pt x="214" y="654"/>
                  </a:lnTo>
                  <a:lnTo>
                    <a:pt x="218" y="656"/>
                  </a:lnTo>
                  <a:lnTo>
                    <a:pt x="222" y="656"/>
                  </a:lnTo>
                  <a:lnTo>
                    <a:pt x="226" y="658"/>
                  </a:lnTo>
                  <a:lnTo>
                    <a:pt x="228" y="658"/>
                  </a:lnTo>
                  <a:lnTo>
                    <a:pt x="232" y="658"/>
                  </a:lnTo>
                  <a:lnTo>
                    <a:pt x="234" y="656"/>
                  </a:lnTo>
                  <a:lnTo>
                    <a:pt x="234" y="652"/>
                  </a:lnTo>
                  <a:lnTo>
                    <a:pt x="234" y="644"/>
                  </a:lnTo>
                  <a:lnTo>
                    <a:pt x="234" y="638"/>
                  </a:lnTo>
                  <a:lnTo>
                    <a:pt x="236" y="632"/>
                  </a:lnTo>
                  <a:lnTo>
                    <a:pt x="238" y="630"/>
                  </a:lnTo>
                  <a:lnTo>
                    <a:pt x="240" y="626"/>
                  </a:lnTo>
                  <a:lnTo>
                    <a:pt x="240" y="622"/>
                  </a:lnTo>
                  <a:lnTo>
                    <a:pt x="240" y="618"/>
                  </a:lnTo>
                  <a:lnTo>
                    <a:pt x="238" y="616"/>
                  </a:lnTo>
                  <a:lnTo>
                    <a:pt x="238" y="614"/>
                  </a:lnTo>
                  <a:lnTo>
                    <a:pt x="238" y="612"/>
                  </a:lnTo>
                  <a:lnTo>
                    <a:pt x="242" y="610"/>
                  </a:lnTo>
                  <a:lnTo>
                    <a:pt x="244" y="608"/>
                  </a:lnTo>
                  <a:lnTo>
                    <a:pt x="246" y="608"/>
                  </a:lnTo>
                  <a:lnTo>
                    <a:pt x="246" y="606"/>
                  </a:lnTo>
                  <a:lnTo>
                    <a:pt x="250" y="590"/>
                  </a:lnTo>
                  <a:lnTo>
                    <a:pt x="252" y="576"/>
                  </a:lnTo>
                  <a:lnTo>
                    <a:pt x="252" y="574"/>
                  </a:lnTo>
                  <a:lnTo>
                    <a:pt x="252" y="572"/>
                  </a:lnTo>
                  <a:lnTo>
                    <a:pt x="250" y="570"/>
                  </a:lnTo>
                  <a:lnTo>
                    <a:pt x="252" y="566"/>
                  </a:lnTo>
                  <a:lnTo>
                    <a:pt x="254" y="566"/>
                  </a:lnTo>
                  <a:lnTo>
                    <a:pt x="258" y="564"/>
                  </a:lnTo>
                  <a:lnTo>
                    <a:pt x="260" y="564"/>
                  </a:lnTo>
                  <a:lnTo>
                    <a:pt x="260" y="566"/>
                  </a:lnTo>
                  <a:lnTo>
                    <a:pt x="260" y="566"/>
                  </a:lnTo>
                  <a:lnTo>
                    <a:pt x="262" y="566"/>
                  </a:lnTo>
                  <a:lnTo>
                    <a:pt x="266" y="566"/>
                  </a:lnTo>
                  <a:lnTo>
                    <a:pt x="268" y="564"/>
                  </a:lnTo>
                  <a:lnTo>
                    <a:pt x="270" y="562"/>
                  </a:lnTo>
                  <a:lnTo>
                    <a:pt x="272" y="560"/>
                  </a:lnTo>
                  <a:lnTo>
                    <a:pt x="276" y="558"/>
                  </a:lnTo>
                  <a:lnTo>
                    <a:pt x="280" y="556"/>
                  </a:lnTo>
                  <a:lnTo>
                    <a:pt x="282" y="556"/>
                  </a:lnTo>
                  <a:lnTo>
                    <a:pt x="284" y="556"/>
                  </a:lnTo>
                  <a:lnTo>
                    <a:pt x="286" y="552"/>
                  </a:lnTo>
                  <a:lnTo>
                    <a:pt x="292" y="544"/>
                  </a:lnTo>
                  <a:lnTo>
                    <a:pt x="302" y="534"/>
                  </a:lnTo>
                  <a:lnTo>
                    <a:pt x="310" y="526"/>
                  </a:lnTo>
                  <a:lnTo>
                    <a:pt x="318" y="518"/>
                  </a:lnTo>
                  <a:lnTo>
                    <a:pt x="322" y="516"/>
                  </a:lnTo>
                  <a:lnTo>
                    <a:pt x="324" y="518"/>
                  </a:lnTo>
                  <a:lnTo>
                    <a:pt x="326" y="516"/>
                  </a:lnTo>
                  <a:lnTo>
                    <a:pt x="326" y="512"/>
                  </a:lnTo>
                  <a:lnTo>
                    <a:pt x="328" y="510"/>
                  </a:lnTo>
                  <a:lnTo>
                    <a:pt x="330" y="506"/>
                  </a:lnTo>
                  <a:lnTo>
                    <a:pt x="330" y="504"/>
                  </a:lnTo>
                  <a:lnTo>
                    <a:pt x="332" y="502"/>
                  </a:lnTo>
                  <a:lnTo>
                    <a:pt x="334" y="500"/>
                  </a:lnTo>
                  <a:lnTo>
                    <a:pt x="336" y="498"/>
                  </a:lnTo>
                  <a:lnTo>
                    <a:pt x="338" y="498"/>
                  </a:lnTo>
                  <a:lnTo>
                    <a:pt x="340" y="500"/>
                  </a:lnTo>
                  <a:lnTo>
                    <a:pt x="342" y="504"/>
                  </a:lnTo>
                  <a:lnTo>
                    <a:pt x="346" y="504"/>
                  </a:lnTo>
                  <a:lnTo>
                    <a:pt x="348" y="504"/>
                  </a:lnTo>
                  <a:lnTo>
                    <a:pt x="348" y="500"/>
                  </a:lnTo>
                  <a:lnTo>
                    <a:pt x="350" y="498"/>
                  </a:lnTo>
                  <a:lnTo>
                    <a:pt x="352" y="498"/>
                  </a:lnTo>
                  <a:lnTo>
                    <a:pt x="356" y="498"/>
                  </a:lnTo>
                  <a:lnTo>
                    <a:pt x="358" y="498"/>
                  </a:lnTo>
                  <a:lnTo>
                    <a:pt x="358" y="498"/>
                  </a:lnTo>
                  <a:lnTo>
                    <a:pt x="358" y="498"/>
                  </a:lnTo>
                  <a:lnTo>
                    <a:pt x="360" y="496"/>
                  </a:lnTo>
                  <a:lnTo>
                    <a:pt x="364" y="494"/>
                  </a:lnTo>
                  <a:lnTo>
                    <a:pt x="366" y="490"/>
                  </a:lnTo>
                  <a:lnTo>
                    <a:pt x="370" y="488"/>
                  </a:lnTo>
                  <a:lnTo>
                    <a:pt x="372" y="486"/>
                  </a:lnTo>
                  <a:lnTo>
                    <a:pt x="374" y="484"/>
                  </a:lnTo>
                  <a:lnTo>
                    <a:pt x="380" y="480"/>
                  </a:lnTo>
                  <a:lnTo>
                    <a:pt x="384" y="478"/>
                  </a:lnTo>
                  <a:lnTo>
                    <a:pt x="386" y="476"/>
                  </a:lnTo>
                  <a:lnTo>
                    <a:pt x="390" y="474"/>
                  </a:lnTo>
                  <a:lnTo>
                    <a:pt x="390" y="472"/>
                  </a:lnTo>
                  <a:lnTo>
                    <a:pt x="390" y="470"/>
                  </a:lnTo>
                  <a:lnTo>
                    <a:pt x="388" y="468"/>
                  </a:lnTo>
                  <a:lnTo>
                    <a:pt x="386" y="466"/>
                  </a:lnTo>
                  <a:lnTo>
                    <a:pt x="382" y="464"/>
                  </a:lnTo>
                  <a:lnTo>
                    <a:pt x="378" y="464"/>
                  </a:lnTo>
                  <a:lnTo>
                    <a:pt x="372" y="464"/>
                  </a:lnTo>
                  <a:lnTo>
                    <a:pt x="368" y="464"/>
                  </a:lnTo>
                  <a:lnTo>
                    <a:pt x="364" y="464"/>
                  </a:lnTo>
                  <a:lnTo>
                    <a:pt x="362" y="464"/>
                  </a:lnTo>
                  <a:lnTo>
                    <a:pt x="362" y="466"/>
                  </a:lnTo>
                  <a:lnTo>
                    <a:pt x="360" y="468"/>
                  </a:lnTo>
                  <a:lnTo>
                    <a:pt x="358" y="470"/>
                  </a:lnTo>
                  <a:lnTo>
                    <a:pt x="354" y="472"/>
                  </a:lnTo>
                  <a:lnTo>
                    <a:pt x="348" y="474"/>
                  </a:lnTo>
                  <a:lnTo>
                    <a:pt x="344" y="474"/>
                  </a:lnTo>
                  <a:lnTo>
                    <a:pt x="340" y="474"/>
                  </a:lnTo>
                  <a:lnTo>
                    <a:pt x="338" y="472"/>
                  </a:lnTo>
                  <a:lnTo>
                    <a:pt x="334" y="472"/>
                  </a:lnTo>
                  <a:lnTo>
                    <a:pt x="334" y="472"/>
                  </a:lnTo>
                  <a:lnTo>
                    <a:pt x="334" y="472"/>
                  </a:lnTo>
                  <a:lnTo>
                    <a:pt x="334" y="470"/>
                  </a:lnTo>
                  <a:lnTo>
                    <a:pt x="334" y="468"/>
                  </a:lnTo>
                  <a:lnTo>
                    <a:pt x="334" y="466"/>
                  </a:lnTo>
                  <a:lnTo>
                    <a:pt x="334" y="466"/>
                  </a:lnTo>
                  <a:lnTo>
                    <a:pt x="336" y="466"/>
                  </a:lnTo>
                  <a:lnTo>
                    <a:pt x="340" y="466"/>
                  </a:lnTo>
                  <a:lnTo>
                    <a:pt x="344" y="468"/>
                  </a:lnTo>
                  <a:lnTo>
                    <a:pt x="346" y="468"/>
                  </a:lnTo>
                  <a:lnTo>
                    <a:pt x="348" y="468"/>
                  </a:lnTo>
                  <a:lnTo>
                    <a:pt x="358" y="462"/>
                  </a:lnTo>
                  <a:lnTo>
                    <a:pt x="364" y="450"/>
                  </a:lnTo>
                  <a:lnTo>
                    <a:pt x="356" y="448"/>
                  </a:lnTo>
                  <a:lnTo>
                    <a:pt x="358" y="448"/>
                  </a:lnTo>
                  <a:lnTo>
                    <a:pt x="360" y="446"/>
                  </a:lnTo>
                  <a:lnTo>
                    <a:pt x="362" y="444"/>
                  </a:lnTo>
                  <a:lnTo>
                    <a:pt x="362" y="442"/>
                  </a:lnTo>
                  <a:lnTo>
                    <a:pt x="360" y="438"/>
                  </a:lnTo>
                  <a:lnTo>
                    <a:pt x="360" y="438"/>
                  </a:lnTo>
                  <a:lnTo>
                    <a:pt x="358" y="438"/>
                  </a:lnTo>
                  <a:lnTo>
                    <a:pt x="356" y="436"/>
                  </a:lnTo>
                  <a:lnTo>
                    <a:pt x="356" y="434"/>
                  </a:lnTo>
                  <a:lnTo>
                    <a:pt x="356" y="432"/>
                  </a:lnTo>
                  <a:lnTo>
                    <a:pt x="356" y="430"/>
                  </a:lnTo>
                  <a:lnTo>
                    <a:pt x="358" y="430"/>
                  </a:lnTo>
                  <a:lnTo>
                    <a:pt x="362" y="428"/>
                  </a:lnTo>
                  <a:lnTo>
                    <a:pt x="366" y="428"/>
                  </a:lnTo>
                  <a:lnTo>
                    <a:pt x="366" y="430"/>
                  </a:lnTo>
                  <a:lnTo>
                    <a:pt x="368" y="432"/>
                  </a:lnTo>
                  <a:lnTo>
                    <a:pt x="370" y="436"/>
                  </a:lnTo>
                  <a:lnTo>
                    <a:pt x="372" y="442"/>
                  </a:lnTo>
                  <a:lnTo>
                    <a:pt x="374" y="448"/>
                  </a:lnTo>
                  <a:lnTo>
                    <a:pt x="378" y="452"/>
                  </a:lnTo>
                  <a:lnTo>
                    <a:pt x="378" y="456"/>
                  </a:lnTo>
                  <a:lnTo>
                    <a:pt x="380" y="456"/>
                  </a:lnTo>
                  <a:lnTo>
                    <a:pt x="396" y="458"/>
                  </a:lnTo>
                  <a:lnTo>
                    <a:pt x="394" y="434"/>
                  </a:lnTo>
                  <a:lnTo>
                    <a:pt x="394" y="434"/>
                  </a:lnTo>
                  <a:lnTo>
                    <a:pt x="394" y="432"/>
                  </a:lnTo>
                  <a:lnTo>
                    <a:pt x="392" y="428"/>
                  </a:lnTo>
                  <a:lnTo>
                    <a:pt x="390" y="426"/>
                  </a:lnTo>
                  <a:lnTo>
                    <a:pt x="386" y="422"/>
                  </a:lnTo>
                  <a:lnTo>
                    <a:pt x="384" y="420"/>
                  </a:lnTo>
                  <a:lnTo>
                    <a:pt x="382" y="418"/>
                  </a:lnTo>
                  <a:lnTo>
                    <a:pt x="380" y="414"/>
                  </a:lnTo>
                  <a:lnTo>
                    <a:pt x="380" y="412"/>
                  </a:lnTo>
                  <a:lnTo>
                    <a:pt x="380" y="412"/>
                  </a:lnTo>
                  <a:lnTo>
                    <a:pt x="386" y="412"/>
                  </a:lnTo>
                  <a:lnTo>
                    <a:pt x="386" y="396"/>
                  </a:lnTo>
                  <a:lnTo>
                    <a:pt x="386" y="394"/>
                  </a:lnTo>
                  <a:lnTo>
                    <a:pt x="384" y="394"/>
                  </a:lnTo>
                  <a:lnTo>
                    <a:pt x="384" y="392"/>
                  </a:lnTo>
                  <a:lnTo>
                    <a:pt x="382" y="388"/>
                  </a:lnTo>
                  <a:lnTo>
                    <a:pt x="382" y="386"/>
                  </a:lnTo>
                  <a:lnTo>
                    <a:pt x="382" y="384"/>
                  </a:lnTo>
                  <a:lnTo>
                    <a:pt x="386" y="384"/>
                  </a:lnTo>
                  <a:lnTo>
                    <a:pt x="392" y="382"/>
                  </a:lnTo>
                  <a:lnTo>
                    <a:pt x="396" y="382"/>
                  </a:lnTo>
                  <a:lnTo>
                    <a:pt x="396" y="382"/>
                  </a:lnTo>
                  <a:lnTo>
                    <a:pt x="398" y="380"/>
                  </a:lnTo>
                  <a:lnTo>
                    <a:pt x="400" y="378"/>
                  </a:lnTo>
                  <a:lnTo>
                    <a:pt x="402" y="376"/>
                  </a:lnTo>
                  <a:lnTo>
                    <a:pt x="402" y="374"/>
                  </a:lnTo>
                  <a:lnTo>
                    <a:pt x="402" y="370"/>
                  </a:lnTo>
                  <a:lnTo>
                    <a:pt x="410" y="364"/>
                  </a:lnTo>
                  <a:lnTo>
                    <a:pt x="420" y="350"/>
                  </a:lnTo>
                  <a:lnTo>
                    <a:pt x="426" y="340"/>
                  </a:lnTo>
                  <a:lnTo>
                    <a:pt x="426" y="340"/>
                  </a:lnTo>
                  <a:lnTo>
                    <a:pt x="424" y="336"/>
                  </a:lnTo>
                  <a:lnTo>
                    <a:pt x="424" y="332"/>
                  </a:lnTo>
                  <a:lnTo>
                    <a:pt x="422" y="328"/>
                  </a:lnTo>
                  <a:lnTo>
                    <a:pt x="418" y="324"/>
                  </a:lnTo>
                  <a:lnTo>
                    <a:pt x="414" y="324"/>
                  </a:lnTo>
                  <a:lnTo>
                    <a:pt x="414" y="322"/>
                  </a:lnTo>
                  <a:lnTo>
                    <a:pt x="414" y="320"/>
                  </a:lnTo>
                  <a:lnTo>
                    <a:pt x="412" y="316"/>
                  </a:lnTo>
                  <a:lnTo>
                    <a:pt x="412" y="314"/>
                  </a:lnTo>
                  <a:lnTo>
                    <a:pt x="408" y="310"/>
                  </a:lnTo>
                  <a:lnTo>
                    <a:pt x="406" y="308"/>
                  </a:lnTo>
                  <a:lnTo>
                    <a:pt x="400" y="308"/>
                  </a:lnTo>
                  <a:lnTo>
                    <a:pt x="394" y="308"/>
                  </a:lnTo>
                  <a:lnTo>
                    <a:pt x="388" y="310"/>
                  </a:lnTo>
                  <a:lnTo>
                    <a:pt x="384" y="310"/>
                  </a:lnTo>
                  <a:lnTo>
                    <a:pt x="382" y="310"/>
                  </a:lnTo>
                  <a:lnTo>
                    <a:pt x="382" y="310"/>
                  </a:lnTo>
                  <a:lnTo>
                    <a:pt x="382" y="308"/>
                  </a:lnTo>
                  <a:lnTo>
                    <a:pt x="382" y="306"/>
                  </a:lnTo>
                  <a:lnTo>
                    <a:pt x="382" y="300"/>
                  </a:lnTo>
                  <a:lnTo>
                    <a:pt x="382" y="298"/>
                  </a:lnTo>
                  <a:lnTo>
                    <a:pt x="382" y="292"/>
                  </a:lnTo>
                  <a:lnTo>
                    <a:pt x="382" y="286"/>
                  </a:lnTo>
                  <a:lnTo>
                    <a:pt x="382" y="280"/>
                  </a:lnTo>
                  <a:lnTo>
                    <a:pt x="382" y="276"/>
                  </a:lnTo>
                  <a:lnTo>
                    <a:pt x="380" y="272"/>
                  </a:lnTo>
                  <a:lnTo>
                    <a:pt x="380" y="270"/>
                  </a:lnTo>
                  <a:lnTo>
                    <a:pt x="380" y="270"/>
                  </a:lnTo>
                  <a:lnTo>
                    <a:pt x="378" y="268"/>
                  </a:lnTo>
                  <a:lnTo>
                    <a:pt x="374" y="266"/>
                  </a:lnTo>
                  <a:lnTo>
                    <a:pt x="372" y="264"/>
                  </a:lnTo>
                  <a:lnTo>
                    <a:pt x="370" y="260"/>
                  </a:lnTo>
                  <a:lnTo>
                    <a:pt x="370" y="258"/>
                  </a:lnTo>
                  <a:lnTo>
                    <a:pt x="374" y="256"/>
                  </a:lnTo>
                  <a:lnTo>
                    <a:pt x="374" y="254"/>
                  </a:lnTo>
                  <a:lnTo>
                    <a:pt x="376" y="250"/>
                  </a:lnTo>
                  <a:lnTo>
                    <a:pt x="378" y="242"/>
                  </a:lnTo>
                  <a:lnTo>
                    <a:pt x="380" y="230"/>
                  </a:lnTo>
                  <a:lnTo>
                    <a:pt x="380" y="210"/>
                  </a:lnTo>
                  <a:lnTo>
                    <a:pt x="378" y="188"/>
                  </a:lnTo>
                  <a:lnTo>
                    <a:pt x="378" y="186"/>
                  </a:lnTo>
                  <a:lnTo>
                    <a:pt x="380" y="184"/>
                  </a:lnTo>
                  <a:lnTo>
                    <a:pt x="380" y="180"/>
                  </a:lnTo>
                  <a:lnTo>
                    <a:pt x="382" y="176"/>
                  </a:lnTo>
                  <a:lnTo>
                    <a:pt x="384" y="174"/>
                  </a:lnTo>
                  <a:lnTo>
                    <a:pt x="388" y="172"/>
                  </a:lnTo>
                  <a:lnTo>
                    <a:pt x="392" y="172"/>
                  </a:lnTo>
                  <a:lnTo>
                    <a:pt x="392" y="172"/>
                  </a:lnTo>
                  <a:lnTo>
                    <a:pt x="394" y="174"/>
                  </a:lnTo>
                  <a:lnTo>
                    <a:pt x="396" y="174"/>
                  </a:lnTo>
                  <a:lnTo>
                    <a:pt x="400" y="174"/>
                  </a:lnTo>
                  <a:lnTo>
                    <a:pt x="402" y="174"/>
                  </a:lnTo>
                  <a:lnTo>
                    <a:pt x="406" y="170"/>
                  </a:lnTo>
                  <a:lnTo>
                    <a:pt x="408" y="166"/>
                  </a:lnTo>
                  <a:lnTo>
                    <a:pt x="408" y="162"/>
                  </a:lnTo>
                  <a:lnTo>
                    <a:pt x="408" y="158"/>
                  </a:lnTo>
                  <a:lnTo>
                    <a:pt x="408" y="154"/>
                  </a:lnTo>
                  <a:lnTo>
                    <a:pt x="408" y="150"/>
                  </a:lnTo>
                  <a:lnTo>
                    <a:pt x="408" y="146"/>
                  </a:lnTo>
                  <a:lnTo>
                    <a:pt x="412" y="144"/>
                  </a:lnTo>
                  <a:lnTo>
                    <a:pt x="414" y="140"/>
                  </a:lnTo>
                  <a:lnTo>
                    <a:pt x="416" y="138"/>
                  </a:lnTo>
                  <a:lnTo>
                    <a:pt x="414" y="138"/>
                  </a:lnTo>
                  <a:lnTo>
                    <a:pt x="410" y="138"/>
                  </a:lnTo>
                  <a:lnTo>
                    <a:pt x="406" y="138"/>
                  </a:lnTo>
                  <a:lnTo>
                    <a:pt x="402" y="140"/>
                  </a:lnTo>
                  <a:lnTo>
                    <a:pt x="400" y="140"/>
                  </a:lnTo>
                  <a:lnTo>
                    <a:pt x="398" y="140"/>
                  </a:lnTo>
                  <a:lnTo>
                    <a:pt x="396" y="138"/>
                  </a:lnTo>
                  <a:lnTo>
                    <a:pt x="398" y="136"/>
                  </a:lnTo>
                  <a:lnTo>
                    <a:pt x="404" y="134"/>
                  </a:lnTo>
                  <a:lnTo>
                    <a:pt x="410" y="130"/>
                  </a:lnTo>
                  <a:lnTo>
                    <a:pt x="416" y="128"/>
                  </a:lnTo>
                  <a:lnTo>
                    <a:pt x="422" y="124"/>
                  </a:lnTo>
                  <a:lnTo>
                    <a:pt x="426" y="120"/>
                  </a:lnTo>
                  <a:lnTo>
                    <a:pt x="430" y="114"/>
                  </a:lnTo>
                  <a:lnTo>
                    <a:pt x="434" y="108"/>
                  </a:lnTo>
                  <a:lnTo>
                    <a:pt x="436" y="102"/>
                  </a:lnTo>
                  <a:lnTo>
                    <a:pt x="436" y="98"/>
                  </a:lnTo>
                  <a:lnTo>
                    <a:pt x="436" y="94"/>
                  </a:lnTo>
                  <a:lnTo>
                    <a:pt x="436" y="92"/>
                  </a:lnTo>
                  <a:lnTo>
                    <a:pt x="436" y="90"/>
                  </a:lnTo>
                  <a:lnTo>
                    <a:pt x="436" y="86"/>
                  </a:lnTo>
                  <a:lnTo>
                    <a:pt x="440" y="84"/>
                  </a:lnTo>
                  <a:lnTo>
                    <a:pt x="422" y="72"/>
                  </a:lnTo>
                  <a:lnTo>
                    <a:pt x="422" y="74"/>
                  </a:lnTo>
                  <a:lnTo>
                    <a:pt x="422" y="76"/>
                  </a:lnTo>
                  <a:lnTo>
                    <a:pt x="420" y="78"/>
                  </a:lnTo>
                  <a:lnTo>
                    <a:pt x="418" y="80"/>
                  </a:lnTo>
                  <a:lnTo>
                    <a:pt x="416" y="82"/>
                  </a:lnTo>
                  <a:lnTo>
                    <a:pt x="414" y="78"/>
                  </a:lnTo>
                  <a:lnTo>
                    <a:pt x="412" y="76"/>
                  </a:lnTo>
                  <a:lnTo>
                    <a:pt x="410" y="74"/>
                  </a:lnTo>
                  <a:lnTo>
                    <a:pt x="408" y="74"/>
                  </a:lnTo>
                  <a:lnTo>
                    <a:pt x="406" y="76"/>
                  </a:lnTo>
                  <a:lnTo>
                    <a:pt x="406" y="78"/>
                  </a:lnTo>
                  <a:lnTo>
                    <a:pt x="406" y="82"/>
                  </a:lnTo>
                  <a:lnTo>
                    <a:pt x="408" y="84"/>
                  </a:lnTo>
                  <a:lnTo>
                    <a:pt x="408" y="84"/>
                  </a:lnTo>
                  <a:lnTo>
                    <a:pt x="410" y="86"/>
                  </a:lnTo>
                  <a:lnTo>
                    <a:pt x="410" y="86"/>
                  </a:lnTo>
                  <a:lnTo>
                    <a:pt x="410" y="88"/>
                  </a:lnTo>
                  <a:lnTo>
                    <a:pt x="408" y="92"/>
                  </a:lnTo>
                  <a:lnTo>
                    <a:pt x="406" y="98"/>
                  </a:lnTo>
                  <a:lnTo>
                    <a:pt x="398" y="108"/>
                  </a:lnTo>
                  <a:lnTo>
                    <a:pt x="386" y="118"/>
                  </a:lnTo>
                  <a:lnTo>
                    <a:pt x="372" y="128"/>
                  </a:lnTo>
                  <a:lnTo>
                    <a:pt x="362" y="136"/>
                  </a:lnTo>
                  <a:lnTo>
                    <a:pt x="354" y="140"/>
                  </a:lnTo>
                  <a:lnTo>
                    <a:pt x="356" y="138"/>
                  </a:lnTo>
                  <a:lnTo>
                    <a:pt x="362" y="130"/>
                  </a:lnTo>
                  <a:lnTo>
                    <a:pt x="370" y="120"/>
                  </a:lnTo>
                  <a:lnTo>
                    <a:pt x="378" y="110"/>
                  </a:lnTo>
                  <a:lnTo>
                    <a:pt x="382" y="100"/>
                  </a:lnTo>
                  <a:lnTo>
                    <a:pt x="388" y="88"/>
                  </a:lnTo>
                  <a:lnTo>
                    <a:pt x="398" y="66"/>
                  </a:lnTo>
                  <a:lnTo>
                    <a:pt x="398" y="66"/>
                  </a:lnTo>
                  <a:lnTo>
                    <a:pt x="396" y="64"/>
                  </a:lnTo>
                  <a:lnTo>
                    <a:pt x="394" y="64"/>
                  </a:lnTo>
                  <a:lnTo>
                    <a:pt x="390" y="62"/>
                  </a:lnTo>
                  <a:lnTo>
                    <a:pt x="386" y="64"/>
                  </a:lnTo>
                  <a:lnTo>
                    <a:pt x="382" y="64"/>
                  </a:lnTo>
                  <a:lnTo>
                    <a:pt x="376" y="68"/>
                  </a:lnTo>
                  <a:lnTo>
                    <a:pt x="376" y="70"/>
                  </a:lnTo>
                  <a:lnTo>
                    <a:pt x="374" y="72"/>
                  </a:lnTo>
                  <a:lnTo>
                    <a:pt x="372" y="74"/>
                  </a:lnTo>
                  <a:lnTo>
                    <a:pt x="368" y="78"/>
                  </a:lnTo>
                  <a:lnTo>
                    <a:pt x="366" y="80"/>
                  </a:lnTo>
                  <a:lnTo>
                    <a:pt x="362" y="82"/>
                  </a:lnTo>
                  <a:lnTo>
                    <a:pt x="358" y="84"/>
                  </a:lnTo>
                  <a:lnTo>
                    <a:pt x="356" y="86"/>
                  </a:lnTo>
                  <a:lnTo>
                    <a:pt x="356" y="84"/>
                  </a:lnTo>
                  <a:lnTo>
                    <a:pt x="356" y="82"/>
                  </a:lnTo>
                  <a:lnTo>
                    <a:pt x="356" y="80"/>
                  </a:lnTo>
                  <a:lnTo>
                    <a:pt x="360" y="78"/>
                  </a:lnTo>
                  <a:lnTo>
                    <a:pt x="364" y="74"/>
                  </a:lnTo>
                  <a:lnTo>
                    <a:pt x="368" y="68"/>
                  </a:lnTo>
                  <a:lnTo>
                    <a:pt x="364" y="60"/>
                  </a:lnTo>
                  <a:lnTo>
                    <a:pt x="360" y="60"/>
                  </a:lnTo>
                  <a:lnTo>
                    <a:pt x="352" y="60"/>
                  </a:lnTo>
                  <a:lnTo>
                    <a:pt x="340" y="64"/>
                  </a:lnTo>
                  <a:lnTo>
                    <a:pt x="330" y="72"/>
                  </a:lnTo>
                  <a:lnTo>
                    <a:pt x="326" y="78"/>
                  </a:lnTo>
                  <a:lnTo>
                    <a:pt x="326" y="78"/>
                  </a:lnTo>
                  <a:lnTo>
                    <a:pt x="326" y="76"/>
                  </a:lnTo>
                  <a:lnTo>
                    <a:pt x="326" y="72"/>
                  </a:lnTo>
                  <a:lnTo>
                    <a:pt x="328" y="68"/>
                  </a:lnTo>
                  <a:lnTo>
                    <a:pt x="328" y="64"/>
                  </a:lnTo>
                  <a:lnTo>
                    <a:pt x="332" y="62"/>
                  </a:lnTo>
                  <a:lnTo>
                    <a:pt x="336" y="60"/>
                  </a:lnTo>
                  <a:lnTo>
                    <a:pt x="340" y="58"/>
                  </a:lnTo>
                  <a:lnTo>
                    <a:pt x="346" y="56"/>
                  </a:lnTo>
                  <a:lnTo>
                    <a:pt x="352" y="56"/>
                  </a:lnTo>
                  <a:lnTo>
                    <a:pt x="358" y="54"/>
                  </a:lnTo>
                  <a:lnTo>
                    <a:pt x="360" y="54"/>
                  </a:lnTo>
                  <a:lnTo>
                    <a:pt x="362" y="54"/>
                  </a:lnTo>
                  <a:lnTo>
                    <a:pt x="362" y="52"/>
                  </a:lnTo>
                  <a:lnTo>
                    <a:pt x="364" y="50"/>
                  </a:lnTo>
                  <a:lnTo>
                    <a:pt x="366" y="48"/>
                  </a:lnTo>
                  <a:lnTo>
                    <a:pt x="368" y="44"/>
                  </a:lnTo>
                  <a:lnTo>
                    <a:pt x="368" y="40"/>
                  </a:lnTo>
                  <a:lnTo>
                    <a:pt x="366" y="36"/>
                  </a:lnTo>
                  <a:lnTo>
                    <a:pt x="362" y="32"/>
                  </a:lnTo>
                  <a:lnTo>
                    <a:pt x="358" y="30"/>
                  </a:lnTo>
                  <a:lnTo>
                    <a:pt x="352" y="28"/>
                  </a:lnTo>
                  <a:lnTo>
                    <a:pt x="348" y="28"/>
                  </a:lnTo>
                  <a:lnTo>
                    <a:pt x="348" y="28"/>
                  </a:lnTo>
                  <a:lnTo>
                    <a:pt x="340" y="28"/>
                  </a:lnTo>
                  <a:lnTo>
                    <a:pt x="340" y="18"/>
                  </a:lnTo>
                  <a:lnTo>
                    <a:pt x="340" y="18"/>
                  </a:lnTo>
                  <a:lnTo>
                    <a:pt x="338" y="18"/>
                  </a:lnTo>
                  <a:lnTo>
                    <a:pt x="334" y="18"/>
                  </a:lnTo>
                  <a:lnTo>
                    <a:pt x="330" y="20"/>
                  </a:lnTo>
                  <a:lnTo>
                    <a:pt x="328" y="22"/>
                  </a:lnTo>
                  <a:lnTo>
                    <a:pt x="324" y="24"/>
                  </a:lnTo>
                  <a:lnTo>
                    <a:pt x="324" y="24"/>
                  </a:lnTo>
                  <a:lnTo>
                    <a:pt x="320" y="26"/>
                  </a:lnTo>
                  <a:lnTo>
                    <a:pt x="314" y="26"/>
                  </a:lnTo>
                  <a:lnTo>
                    <a:pt x="308" y="28"/>
                  </a:lnTo>
                  <a:lnTo>
                    <a:pt x="304" y="30"/>
                  </a:lnTo>
                  <a:lnTo>
                    <a:pt x="300" y="32"/>
                  </a:lnTo>
                  <a:lnTo>
                    <a:pt x="288" y="38"/>
                  </a:lnTo>
                  <a:lnTo>
                    <a:pt x="290" y="36"/>
                  </a:lnTo>
                  <a:lnTo>
                    <a:pt x="298" y="30"/>
                  </a:lnTo>
                  <a:lnTo>
                    <a:pt x="306" y="22"/>
                  </a:lnTo>
                  <a:lnTo>
                    <a:pt x="314" y="16"/>
                  </a:lnTo>
                  <a:lnTo>
                    <a:pt x="322" y="14"/>
                  </a:lnTo>
                  <a:lnTo>
                    <a:pt x="322" y="14"/>
                  </a:lnTo>
                  <a:lnTo>
                    <a:pt x="322" y="12"/>
                  </a:lnTo>
                  <a:lnTo>
                    <a:pt x="324" y="10"/>
                  </a:lnTo>
                  <a:lnTo>
                    <a:pt x="322" y="8"/>
                  </a:lnTo>
                  <a:lnTo>
                    <a:pt x="322" y="6"/>
                  </a:lnTo>
                  <a:lnTo>
                    <a:pt x="318" y="4"/>
                  </a:lnTo>
                  <a:lnTo>
                    <a:pt x="312" y="2"/>
                  </a:lnTo>
                  <a:lnTo>
                    <a:pt x="298" y="2"/>
                  </a:lnTo>
                  <a:lnTo>
                    <a:pt x="278" y="0"/>
                  </a:lnTo>
                  <a:lnTo>
                    <a:pt x="258" y="4"/>
                  </a:lnTo>
                  <a:lnTo>
                    <a:pt x="240" y="12"/>
                  </a:lnTo>
                  <a:lnTo>
                    <a:pt x="212" y="30"/>
                  </a:lnTo>
                  <a:lnTo>
                    <a:pt x="212" y="30"/>
                  </a:lnTo>
                  <a:lnTo>
                    <a:pt x="214" y="32"/>
                  </a:lnTo>
                  <a:lnTo>
                    <a:pt x="218" y="34"/>
                  </a:lnTo>
                  <a:lnTo>
                    <a:pt x="220" y="38"/>
                  </a:lnTo>
                  <a:lnTo>
                    <a:pt x="224" y="42"/>
                  </a:lnTo>
                  <a:lnTo>
                    <a:pt x="226" y="48"/>
                  </a:lnTo>
                  <a:lnTo>
                    <a:pt x="228" y="56"/>
                  </a:lnTo>
                  <a:lnTo>
                    <a:pt x="206" y="38"/>
                  </a:lnTo>
                  <a:lnTo>
                    <a:pt x="196" y="40"/>
                  </a:lnTo>
                  <a:lnTo>
                    <a:pt x="202" y="62"/>
                  </a:lnTo>
                  <a:lnTo>
                    <a:pt x="186" y="48"/>
                  </a:lnTo>
                  <a:lnTo>
                    <a:pt x="166" y="54"/>
                  </a:lnTo>
                  <a:lnTo>
                    <a:pt x="164" y="54"/>
                  </a:lnTo>
                  <a:lnTo>
                    <a:pt x="164" y="56"/>
                  </a:lnTo>
                  <a:lnTo>
                    <a:pt x="162" y="60"/>
                  </a:lnTo>
                  <a:lnTo>
                    <a:pt x="164" y="66"/>
                  </a:lnTo>
                  <a:lnTo>
                    <a:pt x="166" y="70"/>
                  </a:lnTo>
                  <a:lnTo>
                    <a:pt x="170" y="76"/>
                  </a:lnTo>
                  <a:lnTo>
                    <a:pt x="152" y="64"/>
                  </a:lnTo>
                  <a:lnTo>
                    <a:pt x="128" y="70"/>
                  </a:lnTo>
                  <a:lnTo>
                    <a:pt x="104" y="78"/>
                  </a:lnTo>
                </a:path>
              </a:pathLst>
            </a:custGeom>
            <a:grpFill/>
            <a:ln w="6350">
              <a:solidFill>
                <a:schemeClr val="bg1"/>
              </a:solidFill>
              <a:prstDash val="solid"/>
              <a:round/>
              <a:headEnd/>
              <a:tailEnd/>
            </a:ln>
          </p:spPr>
          <p:txBody>
            <a:bodyPr/>
            <a:lstStyle/>
            <a:p>
              <a:endParaRPr lang="ru-RU"/>
            </a:p>
          </p:txBody>
        </p:sp>
        <p:sp>
          <p:nvSpPr>
            <p:cNvPr id="160" name="Freeform 347">
              <a:extLst>
                <a:ext uri="{FF2B5EF4-FFF2-40B4-BE49-F238E27FC236}">
                  <a16:creationId xmlns:a16="http://schemas.microsoft.com/office/drawing/2014/main" id="{07E0ECCE-31DE-45C0-9546-62A515E29116}"/>
                </a:ext>
              </a:extLst>
            </p:cNvPr>
            <p:cNvSpPr>
              <a:spLocks/>
            </p:cNvSpPr>
            <p:nvPr/>
          </p:nvSpPr>
          <p:spPr bwMode="gray">
            <a:xfrm>
              <a:off x="4999" y="1710"/>
              <a:ext cx="38" cy="46"/>
            </a:xfrm>
            <a:custGeom>
              <a:avLst/>
              <a:gdLst>
                <a:gd name="T0" fmla="*/ 10 w 38"/>
                <a:gd name="T1" fmla="*/ 0 h 46"/>
                <a:gd name="T2" fmla="*/ 8 w 38"/>
                <a:gd name="T3" fmla="*/ 0 h 46"/>
                <a:gd name="T4" fmla="*/ 8 w 38"/>
                <a:gd name="T5" fmla="*/ 0 h 46"/>
                <a:gd name="T6" fmla="*/ 6 w 38"/>
                <a:gd name="T7" fmla="*/ 2 h 46"/>
                <a:gd name="T8" fmla="*/ 6 w 38"/>
                <a:gd name="T9" fmla="*/ 2 h 46"/>
                <a:gd name="T10" fmla="*/ 4 w 38"/>
                <a:gd name="T11" fmla="*/ 6 h 46"/>
                <a:gd name="T12" fmla="*/ 4 w 38"/>
                <a:gd name="T13" fmla="*/ 10 h 46"/>
                <a:gd name="T14" fmla="*/ 2 w 38"/>
                <a:gd name="T15" fmla="*/ 18 h 46"/>
                <a:gd name="T16" fmla="*/ 2 w 38"/>
                <a:gd name="T17" fmla="*/ 22 h 46"/>
                <a:gd name="T18" fmla="*/ 2 w 38"/>
                <a:gd name="T19" fmla="*/ 24 h 46"/>
                <a:gd name="T20" fmla="*/ 4 w 38"/>
                <a:gd name="T21" fmla="*/ 26 h 46"/>
                <a:gd name="T22" fmla="*/ 6 w 38"/>
                <a:gd name="T23" fmla="*/ 26 h 46"/>
                <a:gd name="T24" fmla="*/ 8 w 38"/>
                <a:gd name="T25" fmla="*/ 28 h 46"/>
                <a:gd name="T26" fmla="*/ 6 w 38"/>
                <a:gd name="T27" fmla="*/ 30 h 46"/>
                <a:gd name="T28" fmla="*/ 4 w 38"/>
                <a:gd name="T29" fmla="*/ 30 h 46"/>
                <a:gd name="T30" fmla="*/ 2 w 38"/>
                <a:gd name="T31" fmla="*/ 32 h 46"/>
                <a:gd name="T32" fmla="*/ 0 w 38"/>
                <a:gd name="T33" fmla="*/ 36 h 46"/>
                <a:gd name="T34" fmla="*/ 0 w 38"/>
                <a:gd name="T35" fmla="*/ 38 h 46"/>
                <a:gd name="T36" fmla="*/ 2 w 38"/>
                <a:gd name="T37" fmla="*/ 40 h 46"/>
                <a:gd name="T38" fmla="*/ 2 w 38"/>
                <a:gd name="T39" fmla="*/ 42 h 46"/>
                <a:gd name="T40" fmla="*/ 2 w 38"/>
                <a:gd name="T41" fmla="*/ 42 h 46"/>
                <a:gd name="T42" fmla="*/ 4 w 38"/>
                <a:gd name="T43" fmla="*/ 42 h 46"/>
                <a:gd name="T44" fmla="*/ 6 w 38"/>
                <a:gd name="T45" fmla="*/ 44 h 46"/>
                <a:gd name="T46" fmla="*/ 8 w 38"/>
                <a:gd name="T47" fmla="*/ 44 h 46"/>
                <a:gd name="T48" fmla="*/ 10 w 38"/>
                <a:gd name="T49" fmla="*/ 44 h 46"/>
                <a:gd name="T50" fmla="*/ 12 w 38"/>
                <a:gd name="T51" fmla="*/ 44 h 46"/>
                <a:gd name="T52" fmla="*/ 12 w 38"/>
                <a:gd name="T53" fmla="*/ 40 h 46"/>
                <a:gd name="T54" fmla="*/ 14 w 38"/>
                <a:gd name="T55" fmla="*/ 38 h 46"/>
                <a:gd name="T56" fmla="*/ 16 w 38"/>
                <a:gd name="T57" fmla="*/ 38 h 46"/>
                <a:gd name="T58" fmla="*/ 18 w 38"/>
                <a:gd name="T59" fmla="*/ 36 h 46"/>
                <a:gd name="T60" fmla="*/ 20 w 38"/>
                <a:gd name="T61" fmla="*/ 38 h 46"/>
                <a:gd name="T62" fmla="*/ 22 w 38"/>
                <a:gd name="T63" fmla="*/ 40 h 46"/>
                <a:gd name="T64" fmla="*/ 26 w 38"/>
                <a:gd name="T65" fmla="*/ 42 h 46"/>
                <a:gd name="T66" fmla="*/ 30 w 38"/>
                <a:gd name="T67" fmla="*/ 44 h 46"/>
                <a:gd name="T68" fmla="*/ 34 w 38"/>
                <a:gd name="T69" fmla="*/ 46 h 46"/>
                <a:gd name="T70" fmla="*/ 36 w 38"/>
                <a:gd name="T71" fmla="*/ 46 h 46"/>
                <a:gd name="T72" fmla="*/ 38 w 38"/>
                <a:gd name="T73" fmla="*/ 46 h 46"/>
                <a:gd name="T74" fmla="*/ 38 w 38"/>
                <a:gd name="T75" fmla="*/ 44 h 46"/>
                <a:gd name="T76" fmla="*/ 38 w 38"/>
                <a:gd name="T77" fmla="*/ 38 h 46"/>
                <a:gd name="T78" fmla="*/ 36 w 38"/>
                <a:gd name="T79" fmla="*/ 34 h 46"/>
                <a:gd name="T80" fmla="*/ 34 w 38"/>
                <a:gd name="T81" fmla="*/ 32 h 46"/>
                <a:gd name="T82" fmla="*/ 34 w 38"/>
                <a:gd name="T83" fmla="*/ 30 h 46"/>
                <a:gd name="T84" fmla="*/ 32 w 38"/>
                <a:gd name="T85" fmla="*/ 28 h 46"/>
                <a:gd name="T86" fmla="*/ 32 w 38"/>
                <a:gd name="T87" fmla="*/ 28 h 46"/>
                <a:gd name="T88" fmla="*/ 32 w 38"/>
                <a:gd name="T89" fmla="*/ 26 h 46"/>
                <a:gd name="T90" fmla="*/ 30 w 38"/>
                <a:gd name="T91" fmla="*/ 24 h 46"/>
                <a:gd name="T92" fmla="*/ 28 w 38"/>
                <a:gd name="T93" fmla="*/ 24 h 46"/>
                <a:gd name="T94" fmla="*/ 26 w 38"/>
                <a:gd name="T95" fmla="*/ 24 h 46"/>
                <a:gd name="T96" fmla="*/ 24 w 38"/>
                <a:gd name="T97" fmla="*/ 24 h 46"/>
                <a:gd name="T98" fmla="*/ 20 w 38"/>
                <a:gd name="T99" fmla="*/ 22 h 46"/>
                <a:gd name="T100" fmla="*/ 18 w 38"/>
                <a:gd name="T101" fmla="*/ 20 h 46"/>
                <a:gd name="T102" fmla="*/ 16 w 38"/>
                <a:gd name="T103" fmla="*/ 18 h 46"/>
                <a:gd name="T104" fmla="*/ 14 w 38"/>
                <a:gd name="T105" fmla="*/ 16 h 46"/>
                <a:gd name="T106" fmla="*/ 14 w 38"/>
                <a:gd name="T107" fmla="*/ 16 h 46"/>
                <a:gd name="T108" fmla="*/ 16 w 38"/>
                <a:gd name="T109" fmla="*/ 14 h 46"/>
                <a:gd name="T110" fmla="*/ 28 w 38"/>
                <a:gd name="T111" fmla="*/ 14 h 46"/>
                <a:gd name="T112" fmla="*/ 28 w 38"/>
                <a:gd name="T113" fmla="*/ 4 h 46"/>
                <a:gd name="T114" fmla="*/ 26 w 38"/>
                <a:gd name="T115" fmla="*/ 6 h 46"/>
                <a:gd name="T116" fmla="*/ 24 w 38"/>
                <a:gd name="T117" fmla="*/ 6 h 46"/>
                <a:gd name="T118" fmla="*/ 20 w 38"/>
                <a:gd name="T119" fmla="*/ 6 h 46"/>
                <a:gd name="T120" fmla="*/ 16 w 38"/>
                <a:gd name="T121" fmla="*/ 4 h 46"/>
                <a:gd name="T122" fmla="*/ 12 w 38"/>
                <a:gd name="T123" fmla="*/ 4 h 46"/>
                <a:gd name="T124" fmla="*/ 10 w 38"/>
                <a:gd name="T125"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 h="46">
                  <a:moveTo>
                    <a:pt x="10" y="0"/>
                  </a:moveTo>
                  <a:lnTo>
                    <a:pt x="8" y="0"/>
                  </a:lnTo>
                  <a:lnTo>
                    <a:pt x="8" y="0"/>
                  </a:lnTo>
                  <a:lnTo>
                    <a:pt x="6" y="2"/>
                  </a:lnTo>
                  <a:lnTo>
                    <a:pt x="6" y="2"/>
                  </a:lnTo>
                  <a:lnTo>
                    <a:pt x="4" y="6"/>
                  </a:lnTo>
                  <a:lnTo>
                    <a:pt x="4" y="10"/>
                  </a:lnTo>
                  <a:lnTo>
                    <a:pt x="2" y="18"/>
                  </a:lnTo>
                  <a:lnTo>
                    <a:pt x="2" y="22"/>
                  </a:lnTo>
                  <a:lnTo>
                    <a:pt x="2" y="24"/>
                  </a:lnTo>
                  <a:lnTo>
                    <a:pt x="4" y="26"/>
                  </a:lnTo>
                  <a:lnTo>
                    <a:pt x="6" y="26"/>
                  </a:lnTo>
                  <a:lnTo>
                    <a:pt x="8" y="28"/>
                  </a:lnTo>
                  <a:lnTo>
                    <a:pt x="6" y="30"/>
                  </a:lnTo>
                  <a:lnTo>
                    <a:pt x="4" y="30"/>
                  </a:lnTo>
                  <a:lnTo>
                    <a:pt x="2" y="32"/>
                  </a:lnTo>
                  <a:lnTo>
                    <a:pt x="0" y="36"/>
                  </a:lnTo>
                  <a:lnTo>
                    <a:pt x="0" y="38"/>
                  </a:lnTo>
                  <a:lnTo>
                    <a:pt x="2" y="40"/>
                  </a:lnTo>
                  <a:lnTo>
                    <a:pt x="2" y="42"/>
                  </a:lnTo>
                  <a:lnTo>
                    <a:pt x="2" y="42"/>
                  </a:lnTo>
                  <a:lnTo>
                    <a:pt x="4" y="42"/>
                  </a:lnTo>
                  <a:lnTo>
                    <a:pt x="6" y="44"/>
                  </a:lnTo>
                  <a:lnTo>
                    <a:pt x="8" y="44"/>
                  </a:lnTo>
                  <a:lnTo>
                    <a:pt x="10" y="44"/>
                  </a:lnTo>
                  <a:lnTo>
                    <a:pt x="12" y="44"/>
                  </a:lnTo>
                  <a:lnTo>
                    <a:pt x="12" y="40"/>
                  </a:lnTo>
                  <a:lnTo>
                    <a:pt x="14" y="38"/>
                  </a:lnTo>
                  <a:lnTo>
                    <a:pt x="16" y="38"/>
                  </a:lnTo>
                  <a:lnTo>
                    <a:pt x="18" y="36"/>
                  </a:lnTo>
                  <a:lnTo>
                    <a:pt x="20" y="38"/>
                  </a:lnTo>
                  <a:lnTo>
                    <a:pt x="22" y="40"/>
                  </a:lnTo>
                  <a:lnTo>
                    <a:pt x="26" y="42"/>
                  </a:lnTo>
                  <a:lnTo>
                    <a:pt x="30" y="44"/>
                  </a:lnTo>
                  <a:lnTo>
                    <a:pt x="34" y="46"/>
                  </a:lnTo>
                  <a:lnTo>
                    <a:pt x="36" y="46"/>
                  </a:lnTo>
                  <a:lnTo>
                    <a:pt x="38" y="46"/>
                  </a:lnTo>
                  <a:lnTo>
                    <a:pt x="38" y="44"/>
                  </a:lnTo>
                  <a:lnTo>
                    <a:pt x="38" y="38"/>
                  </a:lnTo>
                  <a:lnTo>
                    <a:pt x="36" y="34"/>
                  </a:lnTo>
                  <a:lnTo>
                    <a:pt x="34" y="32"/>
                  </a:lnTo>
                  <a:lnTo>
                    <a:pt x="34" y="30"/>
                  </a:lnTo>
                  <a:lnTo>
                    <a:pt x="32" y="28"/>
                  </a:lnTo>
                  <a:lnTo>
                    <a:pt x="32" y="28"/>
                  </a:lnTo>
                  <a:lnTo>
                    <a:pt x="32" y="26"/>
                  </a:lnTo>
                  <a:lnTo>
                    <a:pt x="30" y="24"/>
                  </a:lnTo>
                  <a:lnTo>
                    <a:pt x="28" y="24"/>
                  </a:lnTo>
                  <a:lnTo>
                    <a:pt x="26" y="24"/>
                  </a:lnTo>
                  <a:lnTo>
                    <a:pt x="24" y="24"/>
                  </a:lnTo>
                  <a:lnTo>
                    <a:pt x="20" y="22"/>
                  </a:lnTo>
                  <a:lnTo>
                    <a:pt x="18" y="20"/>
                  </a:lnTo>
                  <a:lnTo>
                    <a:pt x="16" y="18"/>
                  </a:lnTo>
                  <a:lnTo>
                    <a:pt x="14" y="16"/>
                  </a:lnTo>
                  <a:lnTo>
                    <a:pt x="14" y="16"/>
                  </a:lnTo>
                  <a:lnTo>
                    <a:pt x="16" y="14"/>
                  </a:lnTo>
                  <a:lnTo>
                    <a:pt x="28" y="14"/>
                  </a:lnTo>
                  <a:lnTo>
                    <a:pt x="28" y="4"/>
                  </a:lnTo>
                  <a:lnTo>
                    <a:pt x="26" y="6"/>
                  </a:lnTo>
                  <a:lnTo>
                    <a:pt x="24" y="6"/>
                  </a:lnTo>
                  <a:lnTo>
                    <a:pt x="20" y="6"/>
                  </a:lnTo>
                  <a:lnTo>
                    <a:pt x="16" y="4"/>
                  </a:lnTo>
                  <a:lnTo>
                    <a:pt x="12" y="4"/>
                  </a:lnTo>
                  <a:lnTo>
                    <a:pt x="10" y="0"/>
                  </a:lnTo>
                </a:path>
              </a:pathLst>
            </a:custGeom>
            <a:grpFill/>
            <a:ln w="6350">
              <a:solidFill>
                <a:schemeClr val="bg1"/>
              </a:solidFill>
              <a:prstDash val="solid"/>
              <a:round/>
              <a:headEnd/>
              <a:tailEnd/>
            </a:ln>
          </p:spPr>
          <p:txBody>
            <a:bodyPr/>
            <a:lstStyle/>
            <a:p>
              <a:endParaRPr lang="ru-RU"/>
            </a:p>
          </p:txBody>
        </p:sp>
        <p:sp>
          <p:nvSpPr>
            <p:cNvPr id="161" name="Freeform 348">
              <a:extLst>
                <a:ext uri="{FF2B5EF4-FFF2-40B4-BE49-F238E27FC236}">
                  <a16:creationId xmlns:a16="http://schemas.microsoft.com/office/drawing/2014/main" id="{005318E8-1A72-4A74-BAF1-1215C9F08A4C}"/>
                </a:ext>
              </a:extLst>
            </p:cNvPr>
            <p:cNvSpPr>
              <a:spLocks/>
            </p:cNvSpPr>
            <p:nvPr/>
          </p:nvSpPr>
          <p:spPr bwMode="gray">
            <a:xfrm>
              <a:off x="4415" y="1754"/>
              <a:ext cx="278" cy="320"/>
            </a:xfrm>
            <a:custGeom>
              <a:avLst/>
              <a:gdLst>
                <a:gd name="T0" fmla="*/ 94 w 278"/>
                <a:gd name="T1" fmla="*/ 122 h 320"/>
                <a:gd name="T2" fmla="*/ 110 w 278"/>
                <a:gd name="T3" fmla="*/ 128 h 320"/>
                <a:gd name="T4" fmla="*/ 138 w 278"/>
                <a:gd name="T5" fmla="*/ 144 h 320"/>
                <a:gd name="T6" fmla="*/ 146 w 278"/>
                <a:gd name="T7" fmla="*/ 148 h 320"/>
                <a:gd name="T8" fmla="*/ 156 w 278"/>
                <a:gd name="T9" fmla="*/ 182 h 320"/>
                <a:gd name="T10" fmla="*/ 148 w 278"/>
                <a:gd name="T11" fmla="*/ 224 h 320"/>
                <a:gd name="T12" fmla="*/ 132 w 278"/>
                <a:gd name="T13" fmla="*/ 238 h 320"/>
                <a:gd name="T14" fmla="*/ 118 w 278"/>
                <a:gd name="T15" fmla="*/ 238 h 320"/>
                <a:gd name="T16" fmla="*/ 110 w 278"/>
                <a:gd name="T17" fmla="*/ 254 h 320"/>
                <a:gd name="T18" fmla="*/ 134 w 278"/>
                <a:gd name="T19" fmla="*/ 266 h 320"/>
                <a:gd name="T20" fmla="*/ 146 w 278"/>
                <a:gd name="T21" fmla="*/ 258 h 320"/>
                <a:gd name="T22" fmla="*/ 174 w 278"/>
                <a:gd name="T23" fmla="*/ 282 h 320"/>
                <a:gd name="T24" fmla="*/ 192 w 278"/>
                <a:gd name="T25" fmla="*/ 300 h 320"/>
                <a:gd name="T26" fmla="*/ 208 w 278"/>
                <a:gd name="T27" fmla="*/ 312 h 320"/>
                <a:gd name="T28" fmla="*/ 222 w 278"/>
                <a:gd name="T29" fmla="*/ 318 h 320"/>
                <a:gd name="T30" fmla="*/ 216 w 278"/>
                <a:gd name="T31" fmla="*/ 298 h 320"/>
                <a:gd name="T32" fmla="*/ 204 w 278"/>
                <a:gd name="T33" fmla="*/ 286 h 320"/>
                <a:gd name="T34" fmla="*/ 218 w 278"/>
                <a:gd name="T35" fmla="*/ 288 h 320"/>
                <a:gd name="T36" fmla="*/ 238 w 278"/>
                <a:gd name="T37" fmla="*/ 304 h 320"/>
                <a:gd name="T38" fmla="*/ 246 w 278"/>
                <a:gd name="T39" fmla="*/ 302 h 320"/>
                <a:gd name="T40" fmla="*/ 246 w 278"/>
                <a:gd name="T41" fmla="*/ 278 h 320"/>
                <a:gd name="T42" fmla="*/ 230 w 278"/>
                <a:gd name="T43" fmla="*/ 262 h 320"/>
                <a:gd name="T44" fmla="*/ 218 w 278"/>
                <a:gd name="T45" fmla="*/ 252 h 320"/>
                <a:gd name="T46" fmla="*/ 210 w 278"/>
                <a:gd name="T47" fmla="*/ 242 h 320"/>
                <a:gd name="T48" fmla="*/ 206 w 278"/>
                <a:gd name="T49" fmla="*/ 220 h 320"/>
                <a:gd name="T50" fmla="*/ 214 w 278"/>
                <a:gd name="T51" fmla="*/ 208 h 320"/>
                <a:gd name="T52" fmla="*/ 224 w 278"/>
                <a:gd name="T53" fmla="*/ 228 h 320"/>
                <a:gd name="T54" fmla="*/ 232 w 278"/>
                <a:gd name="T55" fmla="*/ 246 h 320"/>
                <a:gd name="T56" fmla="*/ 242 w 278"/>
                <a:gd name="T57" fmla="*/ 248 h 320"/>
                <a:gd name="T58" fmla="*/ 260 w 278"/>
                <a:gd name="T59" fmla="*/ 236 h 320"/>
                <a:gd name="T60" fmla="*/ 274 w 278"/>
                <a:gd name="T61" fmla="*/ 232 h 320"/>
                <a:gd name="T62" fmla="*/ 272 w 278"/>
                <a:gd name="T63" fmla="*/ 220 h 320"/>
                <a:gd name="T64" fmla="*/ 276 w 278"/>
                <a:gd name="T65" fmla="*/ 212 h 320"/>
                <a:gd name="T66" fmla="*/ 270 w 278"/>
                <a:gd name="T67" fmla="*/ 202 h 320"/>
                <a:gd name="T68" fmla="*/ 260 w 278"/>
                <a:gd name="T69" fmla="*/ 200 h 320"/>
                <a:gd name="T70" fmla="*/ 254 w 278"/>
                <a:gd name="T71" fmla="*/ 196 h 320"/>
                <a:gd name="T72" fmla="*/ 216 w 278"/>
                <a:gd name="T73" fmla="*/ 166 h 320"/>
                <a:gd name="T74" fmla="*/ 206 w 278"/>
                <a:gd name="T75" fmla="*/ 168 h 320"/>
                <a:gd name="T76" fmla="*/ 210 w 278"/>
                <a:gd name="T77" fmla="*/ 152 h 320"/>
                <a:gd name="T78" fmla="*/ 222 w 278"/>
                <a:gd name="T79" fmla="*/ 140 h 320"/>
                <a:gd name="T80" fmla="*/ 218 w 278"/>
                <a:gd name="T81" fmla="*/ 126 h 320"/>
                <a:gd name="T82" fmla="*/ 208 w 278"/>
                <a:gd name="T83" fmla="*/ 116 h 320"/>
                <a:gd name="T84" fmla="*/ 196 w 278"/>
                <a:gd name="T85" fmla="*/ 96 h 320"/>
                <a:gd name="T86" fmla="*/ 186 w 278"/>
                <a:gd name="T87" fmla="*/ 94 h 320"/>
                <a:gd name="T88" fmla="*/ 176 w 278"/>
                <a:gd name="T89" fmla="*/ 94 h 320"/>
                <a:gd name="T90" fmla="*/ 180 w 278"/>
                <a:gd name="T91" fmla="*/ 82 h 320"/>
                <a:gd name="T92" fmla="*/ 168 w 278"/>
                <a:gd name="T93" fmla="*/ 78 h 320"/>
                <a:gd name="T94" fmla="*/ 150 w 278"/>
                <a:gd name="T95" fmla="*/ 58 h 320"/>
                <a:gd name="T96" fmla="*/ 108 w 278"/>
                <a:gd name="T97" fmla="*/ 48 h 320"/>
                <a:gd name="T98" fmla="*/ 78 w 278"/>
                <a:gd name="T99" fmla="*/ 44 h 320"/>
                <a:gd name="T100" fmla="*/ 84 w 278"/>
                <a:gd name="T101" fmla="*/ 24 h 320"/>
                <a:gd name="T102" fmla="*/ 80 w 278"/>
                <a:gd name="T103" fmla="*/ 4 h 320"/>
                <a:gd name="T104" fmla="*/ 60 w 278"/>
                <a:gd name="T105" fmla="*/ 16 h 320"/>
                <a:gd name="T106" fmla="*/ 72 w 278"/>
                <a:gd name="T107" fmla="*/ 78 h 320"/>
                <a:gd name="T108" fmla="*/ 72 w 278"/>
                <a:gd name="T109" fmla="*/ 92 h 320"/>
                <a:gd name="T110" fmla="*/ 44 w 278"/>
                <a:gd name="T111" fmla="*/ 38 h 320"/>
                <a:gd name="T112" fmla="*/ 40 w 278"/>
                <a:gd name="T113" fmla="*/ 0 h 320"/>
                <a:gd name="T114" fmla="*/ 2 w 278"/>
                <a:gd name="T115" fmla="*/ 56 h 320"/>
                <a:gd name="T116" fmla="*/ 4 w 278"/>
                <a:gd name="T117" fmla="*/ 68 h 320"/>
                <a:gd name="T118" fmla="*/ 22 w 278"/>
                <a:gd name="T119" fmla="*/ 108 h 320"/>
                <a:gd name="T120" fmla="*/ 36 w 278"/>
                <a:gd name="T121" fmla="*/ 11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8" h="320">
                  <a:moveTo>
                    <a:pt x="80" y="124"/>
                  </a:moveTo>
                  <a:lnTo>
                    <a:pt x="92" y="126"/>
                  </a:lnTo>
                  <a:lnTo>
                    <a:pt x="92" y="124"/>
                  </a:lnTo>
                  <a:lnTo>
                    <a:pt x="92" y="124"/>
                  </a:lnTo>
                  <a:lnTo>
                    <a:pt x="92" y="122"/>
                  </a:lnTo>
                  <a:lnTo>
                    <a:pt x="94" y="122"/>
                  </a:lnTo>
                  <a:lnTo>
                    <a:pt x="94" y="122"/>
                  </a:lnTo>
                  <a:lnTo>
                    <a:pt x="98" y="124"/>
                  </a:lnTo>
                  <a:lnTo>
                    <a:pt x="98" y="124"/>
                  </a:lnTo>
                  <a:lnTo>
                    <a:pt x="102" y="126"/>
                  </a:lnTo>
                  <a:lnTo>
                    <a:pt x="106" y="128"/>
                  </a:lnTo>
                  <a:lnTo>
                    <a:pt x="110" y="128"/>
                  </a:lnTo>
                  <a:lnTo>
                    <a:pt x="116" y="130"/>
                  </a:lnTo>
                  <a:lnTo>
                    <a:pt x="134" y="138"/>
                  </a:lnTo>
                  <a:lnTo>
                    <a:pt x="136" y="140"/>
                  </a:lnTo>
                  <a:lnTo>
                    <a:pt x="136" y="140"/>
                  </a:lnTo>
                  <a:lnTo>
                    <a:pt x="138" y="142"/>
                  </a:lnTo>
                  <a:lnTo>
                    <a:pt x="138" y="144"/>
                  </a:lnTo>
                  <a:lnTo>
                    <a:pt x="138" y="146"/>
                  </a:lnTo>
                  <a:lnTo>
                    <a:pt x="136" y="150"/>
                  </a:lnTo>
                  <a:lnTo>
                    <a:pt x="136" y="148"/>
                  </a:lnTo>
                  <a:lnTo>
                    <a:pt x="138" y="148"/>
                  </a:lnTo>
                  <a:lnTo>
                    <a:pt x="142" y="148"/>
                  </a:lnTo>
                  <a:lnTo>
                    <a:pt x="146" y="148"/>
                  </a:lnTo>
                  <a:lnTo>
                    <a:pt x="148" y="150"/>
                  </a:lnTo>
                  <a:lnTo>
                    <a:pt x="152" y="152"/>
                  </a:lnTo>
                  <a:lnTo>
                    <a:pt x="152" y="156"/>
                  </a:lnTo>
                  <a:lnTo>
                    <a:pt x="154" y="160"/>
                  </a:lnTo>
                  <a:lnTo>
                    <a:pt x="156" y="170"/>
                  </a:lnTo>
                  <a:lnTo>
                    <a:pt x="156" y="182"/>
                  </a:lnTo>
                  <a:lnTo>
                    <a:pt x="156" y="196"/>
                  </a:lnTo>
                  <a:lnTo>
                    <a:pt x="150" y="210"/>
                  </a:lnTo>
                  <a:lnTo>
                    <a:pt x="150" y="210"/>
                  </a:lnTo>
                  <a:lnTo>
                    <a:pt x="150" y="214"/>
                  </a:lnTo>
                  <a:lnTo>
                    <a:pt x="150" y="218"/>
                  </a:lnTo>
                  <a:lnTo>
                    <a:pt x="148" y="224"/>
                  </a:lnTo>
                  <a:lnTo>
                    <a:pt x="146" y="230"/>
                  </a:lnTo>
                  <a:lnTo>
                    <a:pt x="140" y="234"/>
                  </a:lnTo>
                  <a:lnTo>
                    <a:pt x="140" y="236"/>
                  </a:lnTo>
                  <a:lnTo>
                    <a:pt x="138" y="236"/>
                  </a:lnTo>
                  <a:lnTo>
                    <a:pt x="136" y="238"/>
                  </a:lnTo>
                  <a:lnTo>
                    <a:pt x="132" y="238"/>
                  </a:lnTo>
                  <a:lnTo>
                    <a:pt x="128" y="238"/>
                  </a:lnTo>
                  <a:lnTo>
                    <a:pt x="126" y="238"/>
                  </a:lnTo>
                  <a:lnTo>
                    <a:pt x="124" y="238"/>
                  </a:lnTo>
                  <a:lnTo>
                    <a:pt x="124" y="236"/>
                  </a:lnTo>
                  <a:lnTo>
                    <a:pt x="120" y="236"/>
                  </a:lnTo>
                  <a:lnTo>
                    <a:pt x="118" y="238"/>
                  </a:lnTo>
                  <a:lnTo>
                    <a:pt x="116" y="240"/>
                  </a:lnTo>
                  <a:lnTo>
                    <a:pt x="112" y="244"/>
                  </a:lnTo>
                  <a:lnTo>
                    <a:pt x="110" y="250"/>
                  </a:lnTo>
                  <a:lnTo>
                    <a:pt x="110" y="250"/>
                  </a:lnTo>
                  <a:lnTo>
                    <a:pt x="110" y="252"/>
                  </a:lnTo>
                  <a:lnTo>
                    <a:pt x="110" y="254"/>
                  </a:lnTo>
                  <a:lnTo>
                    <a:pt x="112" y="256"/>
                  </a:lnTo>
                  <a:lnTo>
                    <a:pt x="114" y="260"/>
                  </a:lnTo>
                  <a:lnTo>
                    <a:pt x="116" y="262"/>
                  </a:lnTo>
                  <a:lnTo>
                    <a:pt x="122" y="264"/>
                  </a:lnTo>
                  <a:lnTo>
                    <a:pt x="126" y="266"/>
                  </a:lnTo>
                  <a:lnTo>
                    <a:pt x="134" y="266"/>
                  </a:lnTo>
                  <a:lnTo>
                    <a:pt x="136" y="266"/>
                  </a:lnTo>
                  <a:lnTo>
                    <a:pt x="138" y="264"/>
                  </a:lnTo>
                  <a:lnTo>
                    <a:pt x="140" y="262"/>
                  </a:lnTo>
                  <a:lnTo>
                    <a:pt x="144" y="262"/>
                  </a:lnTo>
                  <a:lnTo>
                    <a:pt x="146" y="260"/>
                  </a:lnTo>
                  <a:lnTo>
                    <a:pt x="146" y="258"/>
                  </a:lnTo>
                  <a:lnTo>
                    <a:pt x="144" y="256"/>
                  </a:lnTo>
                  <a:lnTo>
                    <a:pt x="162" y="274"/>
                  </a:lnTo>
                  <a:lnTo>
                    <a:pt x="174" y="276"/>
                  </a:lnTo>
                  <a:lnTo>
                    <a:pt x="174" y="276"/>
                  </a:lnTo>
                  <a:lnTo>
                    <a:pt x="174" y="278"/>
                  </a:lnTo>
                  <a:lnTo>
                    <a:pt x="174" y="282"/>
                  </a:lnTo>
                  <a:lnTo>
                    <a:pt x="174" y="284"/>
                  </a:lnTo>
                  <a:lnTo>
                    <a:pt x="176" y="288"/>
                  </a:lnTo>
                  <a:lnTo>
                    <a:pt x="180" y="292"/>
                  </a:lnTo>
                  <a:lnTo>
                    <a:pt x="184" y="296"/>
                  </a:lnTo>
                  <a:lnTo>
                    <a:pt x="192" y="298"/>
                  </a:lnTo>
                  <a:lnTo>
                    <a:pt x="192" y="300"/>
                  </a:lnTo>
                  <a:lnTo>
                    <a:pt x="196" y="300"/>
                  </a:lnTo>
                  <a:lnTo>
                    <a:pt x="200" y="302"/>
                  </a:lnTo>
                  <a:lnTo>
                    <a:pt x="202" y="306"/>
                  </a:lnTo>
                  <a:lnTo>
                    <a:pt x="206" y="310"/>
                  </a:lnTo>
                  <a:lnTo>
                    <a:pt x="206" y="312"/>
                  </a:lnTo>
                  <a:lnTo>
                    <a:pt x="208" y="312"/>
                  </a:lnTo>
                  <a:lnTo>
                    <a:pt x="210" y="314"/>
                  </a:lnTo>
                  <a:lnTo>
                    <a:pt x="212" y="316"/>
                  </a:lnTo>
                  <a:lnTo>
                    <a:pt x="214" y="318"/>
                  </a:lnTo>
                  <a:lnTo>
                    <a:pt x="218" y="320"/>
                  </a:lnTo>
                  <a:lnTo>
                    <a:pt x="220" y="320"/>
                  </a:lnTo>
                  <a:lnTo>
                    <a:pt x="222" y="318"/>
                  </a:lnTo>
                  <a:lnTo>
                    <a:pt x="222" y="316"/>
                  </a:lnTo>
                  <a:lnTo>
                    <a:pt x="222" y="310"/>
                  </a:lnTo>
                  <a:lnTo>
                    <a:pt x="222" y="310"/>
                  </a:lnTo>
                  <a:lnTo>
                    <a:pt x="220" y="306"/>
                  </a:lnTo>
                  <a:lnTo>
                    <a:pt x="218" y="302"/>
                  </a:lnTo>
                  <a:lnTo>
                    <a:pt x="216" y="298"/>
                  </a:lnTo>
                  <a:lnTo>
                    <a:pt x="212" y="294"/>
                  </a:lnTo>
                  <a:lnTo>
                    <a:pt x="210" y="290"/>
                  </a:lnTo>
                  <a:lnTo>
                    <a:pt x="206" y="290"/>
                  </a:lnTo>
                  <a:lnTo>
                    <a:pt x="206" y="288"/>
                  </a:lnTo>
                  <a:lnTo>
                    <a:pt x="206" y="288"/>
                  </a:lnTo>
                  <a:lnTo>
                    <a:pt x="204" y="286"/>
                  </a:lnTo>
                  <a:lnTo>
                    <a:pt x="204" y="286"/>
                  </a:lnTo>
                  <a:lnTo>
                    <a:pt x="206" y="284"/>
                  </a:lnTo>
                  <a:lnTo>
                    <a:pt x="208" y="284"/>
                  </a:lnTo>
                  <a:lnTo>
                    <a:pt x="210" y="284"/>
                  </a:lnTo>
                  <a:lnTo>
                    <a:pt x="214" y="286"/>
                  </a:lnTo>
                  <a:lnTo>
                    <a:pt x="218" y="288"/>
                  </a:lnTo>
                  <a:lnTo>
                    <a:pt x="222" y="290"/>
                  </a:lnTo>
                  <a:lnTo>
                    <a:pt x="228" y="292"/>
                  </a:lnTo>
                  <a:lnTo>
                    <a:pt x="232" y="296"/>
                  </a:lnTo>
                  <a:lnTo>
                    <a:pt x="236" y="300"/>
                  </a:lnTo>
                  <a:lnTo>
                    <a:pt x="238" y="304"/>
                  </a:lnTo>
                  <a:lnTo>
                    <a:pt x="238" y="304"/>
                  </a:lnTo>
                  <a:lnTo>
                    <a:pt x="240" y="306"/>
                  </a:lnTo>
                  <a:lnTo>
                    <a:pt x="240" y="308"/>
                  </a:lnTo>
                  <a:lnTo>
                    <a:pt x="242" y="308"/>
                  </a:lnTo>
                  <a:lnTo>
                    <a:pt x="244" y="306"/>
                  </a:lnTo>
                  <a:lnTo>
                    <a:pt x="246" y="304"/>
                  </a:lnTo>
                  <a:lnTo>
                    <a:pt x="246" y="302"/>
                  </a:lnTo>
                  <a:lnTo>
                    <a:pt x="248" y="300"/>
                  </a:lnTo>
                  <a:lnTo>
                    <a:pt x="248" y="296"/>
                  </a:lnTo>
                  <a:lnTo>
                    <a:pt x="250" y="290"/>
                  </a:lnTo>
                  <a:lnTo>
                    <a:pt x="250" y="286"/>
                  </a:lnTo>
                  <a:lnTo>
                    <a:pt x="248" y="282"/>
                  </a:lnTo>
                  <a:lnTo>
                    <a:pt x="246" y="278"/>
                  </a:lnTo>
                  <a:lnTo>
                    <a:pt x="244" y="276"/>
                  </a:lnTo>
                  <a:lnTo>
                    <a:pt x="242" y="274"/>
                  </a:lnTo>
                  <a:lnTo>
                    <a:pt x="240" y="272"/>
                  </a:lnTo>
                  <a:lnTo>
                    <a:pt x="236" y="268"/>
                  </a:lnTo>
                  <a:lnTo>
                    <a:pt x="232" y="264"/>
                  </a:lnTo>
                  <a:lnTo>
                    <a:pt x="230" y="262"/>
                  </a:lnTo>
                  <a:lnTo>
                    <a:pt x="226" y="260"/>
                  </a:lnTo>
                  <a:lnTo>
                    <a:pt x="224" y="258"/>
                  </a:lnTo>
                  <a:lnTo>
                    <a:pt x="224" y="258"/>
                  </a:lnTo>
                  <a:lnTo>
                    <a:pt x="222" y="258"/>
                  </a:lnTo>
                  <a:lnTo>
                    <a:pt x="220" y="256"/>
                  </a:lnTo>
                  <a:lnTo>
                    <a:pt x="218" y="252"/>
                  </a:lnTo>
                  <a:lnTo>
                    <a:pt x="218" y="250"/>
                  </a:lnTo>
                  <a:lnTo>
                    <a:pt x="218" y="250"/>
                  </a:lnTo>
                  <a:lnTo>
                    <a:pt x="216" y="250"/>
                  </a:lnTo>
                  <a:lnTo>
                    <a:pt x="214" y="248"/>
                  </a:lnTo>
                  <a:lnTo>
                    <a:pt x="212" y="246"/>
                  </a:lnTo>
                  <a:lnTo>
                    <a:pt x="210" y="242"/>
                  </a:lnTo>
                  <a:lnTo>
                    <a:pt x="208" y="238"/>
                  </a:lnTo>
                  <a:lnTo>
                    <a:pt x="208" y="230"/>
                  </a:lnTo>
                  <a:lnTo>
                    <a:pt x="208" y="230"/>
                  </a:lnTo>
                  <a:lnTo>
                    <a:pt x="206" y="226"/>
                  </a:lnTo>
                  <a:lnTo>
                    <a:pt x="206" y="224"/>
                  </a:lnTo>
                  <a:lnTo>
                    <a:pt x="206" y="220"/>
                  </a:lnTo>
                  <a:lnTo>
                    <a:pt x="206" y="216"/>
                  </a:lnTo>
                  <a:lnTo>
                    <a:pt x="208" y="212"/>
                  </a:lnTo>
                  <a:lnTo>
                    <a:pt x="210" y="208"/>
                  </a:lnTo>
                  <a:lnTo>
                    <a:pt x="212" y="208"/>
                  </a:lnTo>
                  <a:lnTo>
                    <a:pt x="214" y="208"/>
                  </a:lnTo>
                  <a:lnTo>
                    <a:pt x="214" y="208"/>
                  </a:lnTo>
                  <a:lnTo>
                    <a:pt x="216" y="210"/>
                  </a:lnTo>
                  <a:lnTo>
                    <a:pt x="220" y="212"/>
                  </a:lnTo>
                  <a:lnTo>
                    <a:pt x="222" y="216"/>
                  </a:lnTo>
                  <a:lnTo>
                    <a:pt x="222" y="220"/>
                  </a:lnTo>
                  <a:lnTo>
                    <a:pt x="224" y="226"/>
                  </a:lnTo>
                  <a:lnTo>
                    <a:pt x="224" y="228"/>
                  </a:lnTo>
                  <a:lnTo>
                    <a:pt x="226" y="230"/>
                  </a:lnTo>
                  <a:lnTo>
                    <a:pt x="228" y="234"/>
                  </a:lnTo>
                  <a:lnTo>
                    <a:pt x="230" y="240"/>
                  </a:lnTo>
                  <a:lnTo>
                    <a:pt x="230" y="244"/>
                  </a:lnTo>
                  <a:lnTo>
                    <a:pt x="232" y="246"/>
                  </a:lnTo>
                  <a:lnTo>
                    <a:pt x="232" y="246"/>
                  </a:lnTo>
                  <a:lnTo>
                    <a:pt x="232" y="248"/>
                  </a:lnTo>
                  <a:lnTo>
                    <a:pt x="232" y="248"/>
                  </a:lnTo>
                  <a:lnTo>
                    <a:pt x="234" y="250"/>
                  </a:lnTo>
                  <a:lnTo>
                    <a:pt x="236" y="250"/>
                  </a:lnTo>
                  <a:lnTo>
                    <a:pt x="238" y="250"/>
                  </a:lnTo>
                  <a:lnTo>
                    <a:pt x="242" y="248"/>
                  </a:lnTo>
                  <a:lnTo>
                    <a:pt x="246" y="244"/>
                  </a:lnTo>
                  <a:lnTo>
                    <a:pt x="248" y="244"/>
                  </a:lnTo>
                  <a:lnTo>
                    <a:pt x="250" y="242"/>
                  </a:lnTo>
                  <a:lnTo>
                    <a:pt x="252" y="240"/>
                  </a:lnTo>
                  <a:lnTo>
                    <a:pt x="256" y="238"/>
                  </a:lnTo>
                  <a:lnTo>
                    <a:pt x="260" y="236"/>
                  </a:lnTo>
                  <a:lnTo>
                    <a:pt x="264" y="234"/>
                  </a:lnTo>
                  <a:lnTo>
                    <a:pt x="266" y="234"/>
                  </a:lnTo>
                  <a:lnTo>
                    <a:pt x="268" y="234"/>
                  </a:lnTo>
                  <a:lnTo>
                    <a:pt x="270" y="234"/>
                  </a:lnTo>
                  <a:lnTo>
                    <a:pt x="272" y="234"/>
                  </a:lnTo>
                  <a:lnTo>
                    <a:pt x="274" y="232"/>
                  </a:lnTo>
                  <a:lnTo>
                    <a:pt x="276" y="230"/>
                  </a:lnTo>
                  <a:lnTo>
                    <a:pt x="278" y="228"/>
                  </a:lnTo>
                  <a:lnTo>
                    <a:pt x="276" y="224"/>
                  </a:lnTo>
                  <a:lnTo>
                    <a:pt x="274" y="220"/>
                  </a:lnTo>
                  <a:lnTo>
                    <a:pt x="274" y="220"/>
                  </a:lnTo>
                  <a:lnTo>
                    <a:pt x="272" y="220"/>
                  </a:lnTo>
                  <a:lnTo>
                    <a:pt x="270" y="220"/>
                  </a:lnTo>
                  <a:lnTo>
                    <a:pt x="268" y="218"/>
                  </a:lnTo>
                  <a:lnTo>
                    <a:pt x="266" y="218"/>
                  </a:lnTo>
                  <a:lnTo>
                    <a:pt x="266" y="214"/>
                  </a:lnTo>
                  <a:lnTo>
                    <a:pt x="276" y="212"/>
                  </a:lnTo>
                  <a:lnTo>
                    <a:pt x="276" y="212"/>
                  </a:lnTo>
                  <a:lnTo>
                    <a:pt x="276" y="210"/>
                  </a:lnTo>
                  <a:lnTo>
                    <a:pt x="276" y="208"/>
                  </a:lnTo>
                  <a:lnTo>
                    <a:pt x="274" y="206"/>
                  </a:lnTo>
                  <a:lnTo>
                    <a:pt x="272" y="204"/>
                  </a:lnTo>
                  <a:lnTo>
                    <a:pt x="272" y="204"/>
                  </a:lnTo>
                  <a:lnTo>
                    <a:pt x="270" y="202"/>
                  </a:lnTo>
                  <a:lnTo>
                    <a:pt x="270" y="200"/>
                  </a:lnTo>
                  <a:lnTo>
                    <a:pt x="268" y="198"/>
                  </a:lnTo>
                  <a:lnTo>
                    <a:pt x="266" y="198"/>
                  </a:lnTo>
                  <a:lnTo>
                    <a:pt x="262" y="198"/>
                  </a:lnTo>
                  <a:lnTo>
                    <a:pt x="262" y="200"/>
                  </a:lnTo>
                  <a:lnTo>
                    <a:pt x="260" y="200"/>
                  </a:lnTo>
                  <a:lnTo>
                    <a:pt x="258" y="200"/>
                  </a:lnTo>
                  <a:lnTo>
                    <a:pt x="256" y="202"/>
                  </a:lnTo>
                  <a:lnTo>
                    <a:pt x="254" y="202"/>
                  </a:lnTo>
                  <a:lnTo>
                    <a:pt x="254" y="200"/>
                  </a:lnTo>
                  <a:lnTo>
                    <a:pt x="254" y="198"/>
                  </a:lnTo>
                  <a:lnTo>
                    <a:pt x="254" y="196"/>
                  </a:lnTo>
                  <a:lnTo>
                    <a:pt x="252" y="194"/>
                  </a:lnTo>
                  <a:lnTo>
                    <a:pt x="252" y="190"/>
                  </a:lnTo>
                  <a:lnTo>
                    <a:pt x="248" y="186"/>
                  </a:lnTo>
                  <a:lnTo>
                    <a:pt x="244" y="182"/>
                  </a:lnTo>
                  <a:lnTo>
                    <a:pt x="228" y="176"/>
                  </a:lnTo>
                  <a:lnTo>
                    <a:pt x="216" y="166"/>
                  </a:lnTo>
                  <a:lnTo>
                    <a:pt x="216" y="166"/>
                  </a:lnTo>
                  <a:lnTo>
                    <a:pt x="214" y="166"/>
                  </a:lnTo>
                  <a:lnTo>
                    <a:pt x="212" y="168"/>
                  </a:lnTo>
                  <a:lnTo>
                    <a:pt x="210" y="168"/>
                  </a:lnTo>
                  <a:lnTo>
                    <a:pt x="208" y="168"/>
                  </a:lnTo>
                  <a:lnTo>
                    <a:pt x="206" y="168"/>
                  </a:lnTo>
                  <a:lnTo>
                    <a:pt x="206" y="166"/>
                  </a:lnTo>
                  <a:lnTo>
                    <a:pt x="206" y="162"/>
                  </a:lnTo>
                  <a:lnTo>
                    <a:pt x="206" y="162"/>
                  </a:lnTo>
                  <a:lnTo>
                    <a:pt x="208" y="158"/>
                  </a:lnTo>
                  <a:lnTo>
                    <a:pt x="208" y="156"/>
                  </a:lnTo>
                  <a:lnTo>
                    <a:pt x="210" y="152"/>
                  </a:lnTo>
                  <a:lnTo>
                    <a:pt x="208" y="150"/>
                  </a:lnTo>
                  <a:lnTo>
                    <a:pt x="218" y="148"/>
                  </a:lnTo>
                  <a:lnTo>
                    <a:pt x="220" y="148"/>
                  </a:lnTo>
                  <a:lnTo>
                    <a:pt x="220" y="146"/>
                  </a:lnTo>
                  <a:lnTo>
                    <a:pt x="222" y="144"/>
                  </a:lnTo>
                  <a:lnTo>
                    <a:pt x="222" y="140"/>
                  </a:lnTo>
                  <a:lnTo>
                    <a:pt x="218" y="136"/>
                  </a:lnTo>
                  <a:lnTo>
                    <a:pt x="218" y="136"/>
                  </a:lnTo>
                  <a:lnTo>
                    <a:pt x="218" y="132"/>
                  </a:lnTo>
                  <a:lnTo>
                    <a:pt x="216" y="130"/>
                  </a:lnTo>
                  <a:lnTo>
                    <a:pt x="218" y="126"/>
                  </a:lnTo>
                  <a:lnTo>
                    <a:pt x="218" y="126"/>
                  </a:lnTo>
                  <a:lnTo>
                    <a:pt x="220" y="124"/>
                  </a:lnTo>
                  <a:lnTo>
                    <a:pt x="220" y="122"/>
                  </a:lnTo>
                  <a:lnTo>
                    <a:pt x="218" y="120"/>
                  </a:lnTo>
                  <a:lnTo>
                    <a:pt x="218" y="118"/>
                  </a:lnTo>
                  <a:lnTo>
                    <a:pt x="214" y="116"/>
                  </a:lnTo>
                  <a:lnTo>
                    <a:pt x="208" y="116"/>
                  </a:lnTo>
                  <a:lnTo>
                    <a:pt x="208" y="104"/>
                  </a:lnTo>
                  <a:lnTo>
                    <a:pt x="206" y="104"/>
                  </a:lnTo>
                  <a:lnTo>
                    <a:pt x="204" y="102"/>
                  </a:lnTo>
                  <a:lnTo>
                    <a:pt x="200" y="102"/>
                  </a:lnTo>
                  <a:lnTo>
                    <a:pt x="196" y="98"/>
                  </a:lnTo>
                  <a:lnTo>
                    <a:pt x="196" y="96"/>
                  </a:lnTo>
                  <a:lnTo>
                    <a:pt x="196" y="96"/>
                  </a:lnTo>
                  <a:lnTo>
                    <a:pt x="194" y="94"/>
                  </a:lnTo>
                  <a:lnTo>
                    <a:pt x="192" y="92"/>
                  </a:lnTo>
                  <a:lnTo>
                    <a:pt x="190" y="92"/>
                  </a:lnTo>
                  <a:lnTo>
                    <a:pt x="186" y="94"/>
                  </a:lnTo>
                  <a:lnTo>
                    <a:pt x="186" y="94"/>
                  </a:lnTo>
                  <a:lnTo>
                    <a:pt x="184" y="94"/>
                  </a:lnTo>
                  <a:lnTo>
                    <a:pt x="182" y="96"/>
                  </a:lnTo>
                  <a:lnTo>
                    <a:pt x="180" y="96"/>
                  </a:lnTo>
                  <a:lnTo>
                    <a:pt x="178" y="96"/>
                  </a:lnTo>
                  <a:lnTo>
                    <a:pt x="176" y="96"/>
                  </a:lnTo>
                  <a:lnTo>
                    <a:pt x="176" y="94"/>
                  </a:lnTo>
                  <a:lnTo>
                    <a:pt x="178" y="90"/>
                  </a:lnTo>
                  <a:lnTo>
                    <a:pt x="178" y="90"/>
                  </a:lnTo>
                  <a:lnTo>
                    <a:pt x="178" y="88"/>
                  </a:lnTo>
                  <a:lnTo>
                    <a:pt x="180" y="86"/>
                  </a:lnTo>
                  <a:lnTo>
                    <a:pt x="180" y="84"/>
                  </a:lnTo>
                  <a:lnTo>
                    <a:pt x="180" y="82"/>
                  </a:lnTo>
                  <a:lnTo>
                    <a:pt x="178" y="78"/>
                  </a:lnTo>
                  <a:lnTo>
                    <a:pt x="176" y="78"/>
                  </a:lnTo>
                  <a:lnTo>
                    <a:pt x="172" y="76"/>
                  </a:lnTo>
                  <a:lnTo>
                    <a:pt x="172" y="76"/>
                  </a:lnTo>
                  <a:lnTo>
                    <a:pt x="170" y="78"/>
                  </a:lnTo>
                  <a:lnTo>
                    <a:pt x="168" y="78"/>
                  </a:lnTo>
                  <a:lnTo>
                    <a:pt x="166" y="78"/>
                  </a:lnTo>
                  <a:lnTo>
                    <a:pt x="164" y="76"/>
                  </a:lnTo>
                  <a:lnTo>
                    <a:pt x="160" y="74"/>
                  </a:lnTo>
                  <a:lnTo>
                    <a:pt x="156" y="70"/>
                  </a:lnTo>
                  <a:lnTo>
                    <a:pt x="152" y="62"/>
                  </a:lnTo>
                  <a:lnTo>
                    <a:pt x="150" y="58"/>
                  </a:lnTo>
                  <a:lnTo>
                    <a:pt x="144" y="54"/>
                  </a:lnTo>
                  <a:lnTo>
                    <a:pt x="132" y="48"/>
                  </a:lnTo>
                  <a:lnTo>
                    <a:pt x="114" y="46"/>
                  </a:lnTo>
                  <a:lnTo>
                    <a:pt x="114" y="46"/>
                  </a:lnTo>
                  <a:lnTo>
                    <a:pt x="112" y="46"/>
                  </a:lnTo>
                  <a:lnTo>
                    <a:pt x="108" y="48"/>
                  </a:lnTo>
                  <a:lnTo>
                    <a:pt x="106" y="48"/>
                  </a:lnTo>
                  <a:lnTo>
                    <a:pt x="102" y="48"/>
                  </a:lnTo>
                  <a:lnTo>
                    <a:pt x="98" y="48"/>
                  </a:lnTo>
                  <a:lnTo>
                    <a:pt x="96" y="44"/>
                  </a:lnTo>
                  <a:lnTo>
                    <a:pt x="94" y="38"/>
                  </a:lnTo>
                  <a:lnTo>
                    <a:pt x="78" y="44"/>
                  </a:lnTo>
                  <a:lnTo>
                    <a:pt x="78" y="42"/>
                  </a:lnTo>
                  <a:lnTo>
                    <a:pt x="80" y="40"/>
                  </a:lnTo>
                  <a:lnTo>
                    <a:pt x="82" y="34"/>
                  </a:lnTo>
                  <a:lnTo>
                    <a:pt x="82" y="28"/>
                  </a:lnTo>
                  <a:lnTo>
                    <a:pt x="82" y="26"/>
                  </a:lnTo>
                  <a:lnTo>
                    <a:pt x="84" y="24"/>
                  </a:lnTo>
                  <a:lnTo>
                    <a:pt x="84" y="20"/>
                  </a:lnTo>
                  <a:lnTo>
                    <a:pt x="84" y="16"/>
                  </a:lnTo>
                  <a:lnTo>
                    <a:pt x="86" y="12"/>
                  </a:lnTo>
                  <a:lnTo>
                    <a:pt x="84" y="8"/>
                  </a:lnTo>
                  <a:lnTo>
                    <a:pt x="82" y="6"/>
                  </a:lnTo>
                  <a:lnTo>
                    <a:pt x="80" y="4"/>
                  </a:lnTo>
                  <a:lnTo>
                    <a:pt x="78" y="4"/>
                  </a:lnTo>
                  <a:lnTo>
                    <a:pt x="76" y="4"/>
                  </a:lnTo>
                  <a:lnTo>
                    <a:pt x="72" y="6"/>
                  </a:lnTo>
                  <a:lnTo>
                    <a:pt x="68" y="8"/>
                  </a:lnTo>
                  <a:lnTo>
                    <a:pt x="64" y="12"/>
                  </a:lnTo>
                  <a:lnTo>
                    <a:pt x="60" y="16"/>
                  </a:lnTo>
                  <a:lnTo>
                    <a:pt x="56" y="24"/>
                  </a:lnTo>
                  <a:lnTo>
                    <a:pt x="56" y="28"/>
                  </a:lnTo>
                  <a:lnTo>
                    <a:pt x="54" y="36"/>
                  </a:lnTo>
                  <a:lnTo>
                    <a:pt x="54" y="46"/>
                  </a:lnTo>
                  <a:lnTo>
                    <a:pt x="56" y="58"/>
                  </a:lnTo>
                  <a:lnTo>
                    <a:pt x="72" y="78"/>
                  </a:lnTo>
                  <a:lnTo>
                    <a:pt x="72" y="78"/>
                  </a:lnTo>
                  <a:lnTo>
                    <a:pt x="72" y="80"/>
                  </a:lnTo>
                  <a:lnTo>
                    <a:pt x="72" y="84"/>
                  </a:lnTo>
                  <a:lnTo>
                    <a:pt x="72" y="86"/>
                  </a:lnTo>
                  <a:lnTo>
                    <a:pt x="72" y="90"/>
                  </a:lnTo>
                  <a:lnTo>
                    <a:pt x="72" y="92"/>
                  </a:lnTo>
                  <a:lnTo>
                    <a:pt x="70" y="92"/>
                  </a:lnTo>
                  <a:lnTo>
                    <a:pt x="68" y="90"/>
                  </a:lnTo>
                  <a:lnTo>
                    <a:pt x="64" y="86"/>
                  </a:lnTo>
                  <a:lnTo>
                    <a:pt x="56" y="76"/>
                  </a:lnTo>
                  <a:lnTo>
                    <a:pt x="48" y="60"/>
                  </a:lnTo>
                  <a:lnTo>
                    <a:pt x="44" y="38"/>
                  </a:lnTo>
                  <a:lnTo>
                    <a:pt x="44" y="32"/>
                  </a:lnTo>
                  <a:lnTo>
                    <a:pt x="46" y="20"/>
                  </a:lnTo>
                  <a:lnTo>
                    <a:pt x="52" y="4"/>
                  </a:lnTo>
                  <a:lnTo>
                    <a:pt x="52" y="2"/>
                  </a:lnTo>
                  <a:lnTo>
                    <a:pt x="48" y="0"/>
                  </a:lnTo>
                  <a:lnTo>
                    <a:pt x="40" y="0"/>
                  </a:lnTo>
                  <a:lnTo>
                    <a:pt x="32" y="4"/>
                  </a:lnTo>
                  <a:lnTo>
                    <a:pt x="18" y="14"/>
                  </a:lnTo>
                  <a:lnTo>
                    <a:pt x="16" y="18"/>
                  </a:lnTo>
                  <a:lnTo>
                    <a:pt x="10" y="30"/>
                  </a:lnTo>
                  <a:lnTo>
                    <a:pt x="4" y="42"/>
                  </a:lnTo>
                  <a:lnTo>
                    <a:pt x="2" y="56"/>
                  </a:lnTo>
                  <a:lnTo>
                    <a:pt x="2" y="56"/>
                  </a:lnTo>
                  <a:lnTo>
                    <a:pt x="2" y="58"/>
                  </a:lnTo>
                  <a:lnTo>
                    <a:pt x="0" y="58"/>
                  </a:lnTo>
                  <a:lnTo>
                    <a:pt x="0" y="60"/>
                  </a:lnTo>
                  <a:lnTo>
                    <a:pt x="2" y="64"/>
                  </a:lnTo>
                  <a:lnTo>
                    <a:pt x="4" y="68"/>
                  </a:lnTo>
                  <a:lnTo>
                    <a:pt x="6" y="72"/>
                  </a:lnTo>
                  <a:lnTo>
                    <a:pt x="12" y="80"/>
                  </a:lnTo>
                  <a:lnTo>
                    <a:pt x="18" y="88"/>
                  </a:lnTo>
                  <a:lnTo>
                    <a:pt x="22" y="98"/>
                  </a:lnTo>
                  <a:lnTo>
                    <a:pt x="24" y="104"/>
                  </a:lnTo>
                  <a:lnTo>
                    <a:pt x="22" y="108"/>
                  </a:lnTo>
                  <a:lnTo>
                    <a:pt x="26" y="112"/>
                  </a:lnTo>
                  <a:lnTo>
                    <a:pt x="26" y="112"/>
                  </a:lnTo>
                  <a:lnTo>
                    <a:pt x="28" y="110"/>
                  </a:lnTo>
                  <a:lnTo>
                    <a:pt x="30" y="108"/>
                  </a:lnTo>
                  <a:lnTo>
                    <a:pt x="32" y="108"/>
                  </a:lnTo>
                  <a:lnTo>
                    <a:pt x="36" y="110"/>
                  </a:lnTo>
                  <a:lnTo>
                    <a:pt x="40" y="112"/>
                  </a:lnTo>
                  <a:lnTo>
                    <a:pt x="48" y="118"/>
                  </a:lnTo>
                  <a:lnTo>
                    <a:pt x="62" y="122"/>
                  </a:lnTo>
                  <a:lnTo>
                    <a:pt x="80" y="124"/>
                  </a:lnTo>
                </a:path>
              </a:pathLst>
            </a:custGeom>
            <a:grpFill/>
            <a:ln w="6350">
              <a:solidFill>
                <a:schemeClr val="bg1"/>
              </a:solidFill>
              <a:prstDash val="solid"/>
              <a:round/>
              <a:headEnd/>
              <a:tailEnd/>
            </a:ln>
          </p:spPr>
          <p:txBody>
            <a:bodyPr/>
            <a:lstStyle/>
            <a:p>
              <a:endParaRPr lang="ru-RU"/>
            </a:p>
          </p:txBody>
        </p:sp>
        <p:sp>
          <p:nvSpPr>
            <p:cNvPr id="162" name="Freeform 349">
              <a:extLst>
                <a:ext uri="{FF2B5EF4-FFF2-40B4-BE49-F238E27FC236}">
                  <a16:creationId xmlns:a16="http://schemas.microsoft.com/office/drawing/2014/main" id="{443B7D8F-C14E-4966-8FF4-9536DB2DAD07}"/>
                </a:ext>
              </a:extLst>
            </p:cNvPr>
            <p:cNvSpPr>
              <a:spLocks/>
            </p:cNvSpPr>
            <p:nvPr/>
          </p:nvSpPr>
          <p:spPr bwMode="gray">
            <a:xfrm>
              <a:off x="4351" y="1992"/>
              <a:ext cx="80" cy="58"/>
            </a:xfrm>
            <a:custGeom>
              <a:avLst/>
              <a:gdLst>
                <a:gd name="T0" fmla="*/ 6 w 80"/>
                <a:gd name="T1" fmla="*/ 36 h 58"/>
                <a:gd name="T2" fmla="*/ 0 w 80"/>
                <a:gd name="T3" fmla="*/ 46 h 58"/>
                <a:gd name="T4" fmla="*/ 2 w 80"/>
                <a:gd name="T5" fmla="*/ 46 h 58"/>
                <a:gd name="T6" fmla="*/ 4 w 80"/>
                <a:gd name="T7" fmla="*/ 44 h 58"/>
                <a:gd name="T8" fmla="*/ 6 w 80"/>
                <a:gd name="T9" fmla="*/ 44 h 58"/>
                <a:gd name="T10" fmla="*/ 10 w 80"/>
                <a:gd name="T11" fmla="*/ 44 h 58"/>
                <a:gd name="T12" fmla="*/ 12 w 80"/>
                <a:gd name="T13" fmla="*/ 44 h 58"/>
                <a:gd name="T14" fmla="*/ 14 w 80"/>
                <a:gd name="T15" fmla="*/ 46 h 58"/>
                <a:gd name="T16" fmla="*/ 16 w 80"/>
                <a:gd name="T17" fmla="*/ 48 h 58"/>
                <a:gd name="T18" fmla="*/ 16 w 80"/>
                <a:gd name="T19" fmla="*/ 50 h 58"/>
                <a:gd name="T20" fmla="*/ 16 w 80"/>
                <a:gd name="T21" fmla="*/ 52 h 58"/>
                <a:gd name="T22" fmla="*/ 18 w 80"/>
                <a:gd name="T23" fmla="*/ 54 h 58"/>
                <a:gd name="T24" fmla="*/ 20 w 80"/>
                <a:gd name="T25" fmla="*/ 56 h 58"/>
                <a:gd name="T26" fmla="*/ 22 w 80"/>
                <a:gd name="T27" fmla="*/ 58 h 58"/>
                <a:gd name="T28" fmla="*/ 26 w 80"/>
                <a:gd name="T29" fmla="*/ 58 h 58"/>
                <a:gd name="T30" fmla="*/ 30 w 80"/>
                <a:gd name="T31" fmla="*/ 58 h 58"/>
                <a:gd name="T32" fmla="*/ 34 w 80"/>
                <a:gd name="T33" fmla="*/ 56 h 58"/>
                <a:gd name="T34" fmla="*/ 54 w 80"/>
                <a:gd name="T35" fmla="*/ 44 h 58"/>
                <a:gd name="T36" fmla="*/ 72 w 80"/>
                <a:gd name="T37" fmla="*/ 48 h 58"/>
                <a:gd name="T38" fmla="*/ 80 w 80"/>
                <a:gd name="T39" fmla="*/ 42 h 58"/>
                <a:gd name="T40" fmla="*/ 80 w 80"/>
                <a:gd name="T41" fmla="*/ 40 h 58"/>
                <a:gd name="T42" fmla="*/ 78 w 80"/>
                <a:gd name="T43" fmla="*/ 38 h 58"/>
                <a:gd name="T44" fmla="*/ 74 w 80"/>
                <a:gd name="T45" fmla="*/ 34 h 58"/>
                <a:gd name="T46" fmla="*/ 70 w 80"/>
                <a:gd name="T47" fmla="*/ 30 h 58"/>
                <a:gd name="T48" fmla="*/ 66 w 80"/>
                <a:gd name="T49" fmla="*/ 26 h 58"/>
                <a:gd name="T50" fmla="*/ 60 w 80"/>
                <a:gd name="T51" fmla="*/ 24 h 58"/>
                <a:gd name="T52" fmla="*/ 60 w 80"/>
                <a:gd name="T53" fmla="*/ 24 h 58"/>
                <a:gd name="T54" fmla="*/ 58 w 80"/>
                <a:gd name="T55" fmla="*/ 22 h 58"/>
                <a:gd name="T56" fmla="*/ 54 w 80"/>
                <a:gd name="T57" fmla="*/ 20 h 58"/>
                <a:gd name="T58" fmla="*/ 50 w 80"/>
                <a:gd name="T59" fmla="*/ 16 h 58"/>
                <a:gd name="T60" fmla="*/ 46 w 80"/>
                <a:gd name="T61" fmla="*/ 14 h 58"/>
                <a:gd name="T62" fmla="*/ 42 w 80"/>
                <a:gd name="T63" fmla="*/ 12 h 58"/>
                <a:gd name="T64" fmla="*/ 38 w 80"/>
                <a:gd name="T65" fmla="*/ 10 h 58"/>
                <a:gd name="T66" fmla="*/ 34 w 80"/>
                <a:gd name="T67" fmla="*/ 10 h 58"/>
                <a:gd name="T68" fmla="*/ 32 w 80"/>
                <a:gd name="T69" fmla="*/ 0 h 58"/>
                <a:gd name="T70" fmla="*/ 22 w 80"/>
                <a:gd name="T71" fmla="*/ 14 h 58"/>
                <a:gd name="T72" fmla="*/ 20 w 80"/>
                <a:gd name="T73" fmla="*/ 14 h 58"/>
                <a:gd name="T74" fmla="*/ 18 w 80"/>
                <a:gd name="T75" fmla="*/ 14 h 58"/>
                <a:gd name="T76" fmla="*/ 16 w 80"/>
                <a:gd name="T77" fmla="*/ 16 h 58"/>
                <a:gd name="T78" fmla="*/ 12 w 80"/>
                <a:gd name="T79" fmla="*/ 18 h 58"/>
                <a:gd name="T80" fmla="*/ 10 w 80"/>
                <a:gd name="T81" fmla="*/ 20 h 58"/>
                <a:gd name="T82" fmla="*/ 6 w 80"/>
                <a:gd name="T83" fmla="*/ 24 h 58"/>
                <a:gd name="T84" fmla="*/ 6 w 80"/>
                <a:gd name="T85" fmla="*/ 30 h 58"/>
                <a:gd name="T86" fmla="*/ 6 w 80"/>
                <a:gd name="T87" fmla="*/ 36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0" h="58">
                  <a:moveTo>
                    <a:pt x="6" y="36"/>
                  </a:moveTo>
                  <a:lnTo>
                    <a:pt x="0" y="46"/>
                  </a:lnTo>
                  <a:lnTo>
                    <a:pt x="2" y="46"/>
                  </a:lnTo>
                  <a:lnTo>
                    <a:pt x="4" y="44"/>
                  </a:lnTo>
                  <a:lnTo>
                    <a:pt x="6" y="44"/>
                  </a:lnTo>
                  <a:lnTo>
                    <a:pt x="10" y="44"/>
                  </a:lnTo>
                  <a:lnTo>
                    <a:pt x="12" y="44"/>
                  </a:lnTo>
                  <a:lnTo>
                    <a:pt x="14" y="46"/>
                  </a:lnTo>
                  <a:lnTo>
                    <a:pt x="16" y="48"/>
                  </a:lnTo>
                  <a:lnTo>
                    <a:pt x="16" y="50"/>
                  </a:lnTo>
                  <a:lnTo>
                    <a:pt x="16" y="52"/>
                  </a:lnTo>
                  <a:lnTo>
                    <a:pt x="18" y="54"/>
                  </a:lnTo>
                  <a:lnTo>
                    <a:pt x="20" y="56"/>
                  </a:lnTo>
                  <a:lnTo>
                    <a:pt x="22" y="58"/>
                  </a:lnTo>
                  <a:lnTo>
                    <a:pt x="26" y="58"/>
                  </a:lnTo>
                  <a:lnTo>
                    <a:pt x="30" y="58"/>
                  </a:lnTo>
                  <a:lnTo>
                    <a:pt x="34" y="56"/>
                  </a:lnTo>
                  <a:lnTo>
                    <a:pt x="54" y="44"/>
                  </a:lnTo>
                  <a:lnTo>
                    <a:pt x="72" y="48"/>
                  </a:lnTo>
                  <a:lnTo>
                    <a:pt x="80" y="42"/>
                  </a:lnTo>
                  <a:lnTo>
                    <a:pt x="80" y="40"/>
                  </a:lnTo>
                  <a:lnTo>
                    <a:pt x="78" y="38"/>
                  </a:lnTo>
                  <a:lnTo>
                    <a:pt x="74" y="34"/>
                  </a:lnTo>
                  <a:lnTo>
                    <a:pt x="70" y="30"/>
                  </a:lnTo>
                  <a:lnTo>
                    <a:pt x="66" y="26"/>
                  </a:lnTo>
                  <a:lnTo>
                    <a:pt x="60" y="24"/>
                  </a:lnTo>
                  <a:lnTo>
                    <a:pt x="60" y="24"/>
                  </a:lnTo>
                  <a:lnTo>
                    <a:pt x="58" y="22"/>
                  </a:lnTo>
                  <a:lnTo>
                    <a:pt x="54" y="20"/>
                  </a:lnTo>
                  <a:lnTo>
                    <a:pt x="50" y="16"/>
                  </a:lnTo>
                  <a:lnTo>
                    <a:pt x="46" y="14"/>
                  </a:lnTo>
                  <a:lnTo>
                    <a:pt x="42" y="12"/>
                  </a:lnTo>
                  <a:lnTo>
                    <a:pt x="38" y="10"/>
                  </a:lnTo>
                  <a:lnTo>
                    <a:pt x="34" y="10"/>
                  </a:lnTo>
                  <a:lnTo>
                    <a:pt x="32" y="0"/>
                  </a:lnTo>
                  <a:lnTo>
                    <a:pt x="22" y="14"/>
                  </a:lnTo>
                  <a:lnTo>
                    <a:pt x="20" y="14"/>
                  </a:lnTo>
                  <a:lnTo>
                    <a:pt x="18" y="14"/>
                  </a:lnTo>
                  <a:lnTo>
                    <a:pt x="16" y="16"/>
                  </a:lnTo>
                  <a:lnTo>
                    <a:pt x="12" y="18"/>
                  </a:lnTo>
                  <a:lnTo>
                    <a:pt x="10" y="20"/>
                  </a:lnTo>
                  <a:lnTo>
                    <a:pt x="6" y="24"/>
                  </a:lnTo>
                  <a:lnTo>
                    <a:pt x="6" y="30"/>
                  </a:lnTo>
                  <a:lnTo>
                    <a:pt x="6" y="36"/>
                  </a:lnTo>
                </a:path>
              </a:pathLst>
            </a:custGeom>
            <a:grpFill/>
            <a:ln w="6350">
              <a:solidFill>
                <a:schemeClr val="bg1"/>
              </a:solidFill>
              <a:prstDash val="solid"/>
              <a:round/>
              <a:headEnd/>
              <a:tailEnd/>
            </a:ln>
          </p:spPr>
          <p:txBody>
            <a:bodyPr/>
            <a:lstStyle/>
            <a:p>
              <a:endParaRPr lang="ru-RU"/>
            </a:p>
          </p:txBody>
        </p:sp>
        <p:sp>
          <p:nvSpPr>
            <p:cNvPr id="163" name="Freeform 350">
              <a:extLst>
                <a:ext uri="{FF2B5EF4-FFF2-40B4-BE49-F238E27FC236}">
                  <a16:creationId xmlns:a16="http://schemas.microsoft.com/office/drawing/2014/main" id="{22C0A1B0-3CCC-4A82-BA2E-1BAAA55E935A}"/>
                </a:ext>
              </a:extLst>
            </p:cNvPr>
            <p:cNvSpPr>
              <a:spLocks/>
            </p:cNvSpPr>
            <p:nvPr/>
          </p:nvSpPr>
          <p:spPr bwMode="gray">
            <a:xfrm>
              <a:off x="4149" y="1668"/>
              <a:ext cx="84" cy="122"/>
            </a:xfrm>
            <a:custGeom>
              <a:avLst/>
              <a:gdLst>
                <a:gd name="T0" fmla="*/ 14 w 84"/>
                <a:gd name="T1" fmla="*/ 48 h 122"/>
                <a:gd name="T2" fmla="*/ 10 w 84"/>
                <a:gd name="T3" fmla="*/ 46 h 122"/>
                <a:gd name="T4" fmla="*/ 6 w 84"/>
                <a:gd name="T5" fmla="*/ 46 h 122"/>
                <a:gd name="T6" fmla="*/ 2 w 84"/>
                <a:gd name="T7" fmla="*/ 48 h 122"/>
                <a:gd name="T8" fmla="*/ 0 w 84"/>
                <a:gd name="T9" fmla="*/ 56 h 122"/>
                <a:gd name="T10" fmla="*/ 2 w 84"/>
                <a:gd name="T11" fmla="*/ 64 h 122"/>
                <a:gd name="T12" fmla="*/ 4 w 84"/>
                <a:gd name="T13" fmla="*/ 70 h 122"/>
                <a:gd name="T14" fmla="*/ 10 w 84"/>
                <a:gd name="T15" fmla="*/ 80 h 122"/>
                <a:gd name="T16" fmla="*/ 20 w 84"/>
                <a:gd name="T17" fmla="*/ 86 h 122"/>
                <a:gd name="T18" fmla="*/ 24 w 84"/>
                <a:gd name="T19" fmla="*/ 90 h 122"/>
                <a:gd name="T20" fmla="*/ 32 w 84"/>
                <a:gd name="T21" fmla="*/ 102 h 122"/>
                <a:gd name="T22" fmla="*/ 32 w 84"/>
                <a:gd name="T23" fmla="*/ 106 h 122"/>
                <a:gd name="T24" fmla="*/ 34 w 84"/>
                <a:gd name="T25" fmla="*/ 112 h 122"/>
                <a:gd name="T26" fmla="*/ 40 w 84"/>
                <a:gd name="T27" fmla="*/ 118 h 122"/>
                <a:gd name="T28" fmla="*/ 50 w 84"/>
                <a:gd name="T29" fmla="*/ 122 h 122"/>
                <a:gd name="T30" fmla="*/ 64 w 84"/>
                <a:gd name="T31" fmla="*/ 120 h 122"/>
                <a:gd name="T32" fmla="*/ 68 w 84"/>
                <a:gd name="T33" fmla="*/ 118 h 122"/>
                <a:gd name="T34" fmla="*/ 76 w 84"/>
                <a:gd name="T35" fmla="*/ 114 h 122"/>
                <a:gd name="T36" fmla="*/ 84 w 84"/>
                <a:gd name="T37" fmla="*/ 104 h 122"/>
                <a:gd name="T38" fmla="*/ 84 w 84"/>
                <a:gd name="T39" fmla="*/ 88 h 122"/>
                <a:gd name="T40" fmla="*/ 80 w 84"/>
                <a:gd name="T41" fmla="*/ 68 h 122"/>
                <a:gd name="T42" fmla="*/ 78 w 84"/>
                <a:gd name="T43" fmla="*/ 54 h 122"/>
                <a:gd name="T44" fmla="*/ 74 w 84"/>
                <a:gd name="T45" fmla="*/ 56 h 122"/>
                <a:gd name="T46" fmla="*/ 66 w 84"/>
                <a:gd name="T47" fmla="*/ 56 h 122"/>
                <a:gd name="T48" fmla="*/ 60 w 84"/>
                <a:gd name="T49" fmla="*/ 54 h 122"/>
                <a:gd name="T50" fmla="*/ 60 w 84"/>
                <a:gd name="T51" fmla="*/ 48 h 122"/>
                <a:gd name="T52" fmla="*/ 64 w 84"/>
                <a:gd name="T53" fmla="*/ 42 h 122"/>
                <a:gd name="T54" fmla="*/ 72 w 84"/>
                <a:gd name="T55" fmla="*/ 36 h 122"/>
                <a:gd name="T56" fmla="*/ 76 w 84"/>
                <a:gd name="T57" fmla="*/ 36 h 122"/>
                <a:gd name="T58" fmla="*/ 78 w 84"/>
                <a:gd name="T59" fmla="*/ 30 h 122"/>
                <a:gd name="T60" fmla="*/ 80 w 84"/>
                <a:gd name="T61" fmla="*/ 20 h 122"/>
                <a:gd name="T62" fmla="*/ 76 w 84"/>
                <a:gd name="T63" fmla="*/ 12 h 122"/>
                <a:gd name="T64" fmla="*/ 68 w 84"/>
                <a:gd name="T65" fmla="*/ 0 h 122"/>
                <a:gd name="T66" fmla="*/ 64 w 84"/>
                <a:gd name="T67" fmla="*/ 0 h 122"/>
                <a:gd name="T68" fmla="*/ 54 w 84"/>
                <a:gd name="T69" fmla="*/ 4 h 122"/>
                <a:gd name="T70" fmla="*/ 46 w 84"/>
                <a:gd name="T71" fmla="*/ 4 h 122"/>
                <a:gd name="T72" fmla="*/ 40 w 84"/>
                <a:gd name="T73" fmla="*/ 4 h 122"/>
                <a:gd name="T74" fmla="*/ 32 w 84"/>
                <a:gd name="T75" fmla="*/ 2 h 122"/>
                <a:gd name="T76" fmla="*/ 24 w 84"/>
                <a:gd name="T77" fmla="*/ 6 h 122"/>
                <a:gd name="T78" fmla="*/ 20 w 84"/>
                <a:gd name="T79" fmla="*/ 14 h 122"/>
                <a:gd name="T80" fmla="*/ 20 w 84"/>
                <a:gd name="T81" fmla="*/ 16 h 122"/>
                <a:gd name="T82" fmla="*/ 20 w 84"/>
                <a:gd name="T83" fmla="*/ 24 h 122"/>
                <a:gd name="T84" fmla="*/ 24 w 84"/>
                <a:gd name="T85" fmla="*/ 34 h 122"/>
                <a:gd name="T86" fmla="*/ 28 w 84"/>
                <a:gd name="T87" fmla="*/ 38 h 122"/>
                <a:gd name="T88" fmla="*/ 32 w 84"/>
                <a:gd name="T89" fmla="*/ 42 h 122"/>
                <a:gd name="T90" fmla="*/ 34 w 84"/>
                <a:gd name="T91" fmla="*/ 48 h 122"/>
                <a:gd name="T92" fmla="*/ 32 w 84"/>
                <a:gd name="T93" fmla="*/ 56 h 122"/>
                <a:gd name="T94" fmla="*/ 26 w 84"/>
                <a:gd name="T95" fmla="*/ 58 h 122"/>
                <a:gd name="T96" fmla="*/ 20 w 84"/>
                <a:gd name="T97" fmla="*/ 5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4" h="122">
                  <a:moveTo>
                    <a:pt x="14" y="48"/>
                  </a:moveTo>
                  <a:lnTo>
                    <a:pt x="14" y="48"/>
                  </a:lnTo>
                  <a:lnTo>
                    <a:pt x="12" y="46"/>
                  </a:lnTo>
                  <a:lnTo>
                    <a:pt x="10" y="46"/>
                  </a:lnTo>
                  <a:lnTo>
                    <a:pt x="8" y="46"/>
                  </a:lnTo>
                  <a:lnTo>
                    <a:pt x="6" y="46"/>
                  </a:lnTo>
                  <a:lnTo>
                    <a:pt x="2" y="46"/>
                  </a:lnTo>
                  <a:lnTo>
                    <a:pt x="2" y="48"/>
                  </a:lnTo>
                  <a:lnTo>
                    <a:pt x="0" y="50"/>
                  </a:lnTo>
                  <a:lnTo>
                    <a:pt x="0" y="56"/>
                  </a:lnTo>
                  <a:lnTo>
                    <a:pt x="2" y="62"/>
                  </a:lnTo>
                  <a:lnTo>
                    <a:pt x="2" y="64"/>
                  </a:lnTo>
                  <a:lnTo>
                    <a:pt x="2" y="66"/>
                  </a:lnTo>
                  <a:lnTo>
                    <a:pt x="4" y="70"/>
                  </a:lnTo>
                  <a:lnTo>
                    <a:pt x="6" y="76"/>
                  </a:lnTo>
                  <a:lnTo>
                    <a:pt x="10" y="80"/>
                  </a:lnTo>
                  <a:lnTo>
                    <a:pt x="14" y="84"/>
                  </a:lnTo>
                  <a:lnTo>
                    <a:pt x="20" y="86"/>
                  </a:lnTo>
                  <a:lnTo>
                    <a:pt x="22" y="88"/>
                  </a:lnTo>
                  <a:lnTo>
                    <a:pt x="24" y="90"/>
                  </a:lnTo>
                  <a:lnTo>
                    <a:pt x="28" y="94"/>
                  </a:lnTo>
                  <a:lnTo>
                    <a:pt x="32" y="102"/>
                  </a:lnTo>
                  <a:lnTo>
                    <a:pt x="32" y="104"/>
                  </a:lnTo>
                  <a:lnTo>
                    <a:pt x="32" y="106"/>
                  </a:lnTo>
                  <a:lnTo>
                    <a:pt x="34" y="108"/>
                  </a:lnTo>
                  <a:lnTo>
                    <a:pt x="34" y="112"/>
                  </a:lnTo>
                  <a:lnTo>
                    <a:pt x="38" y="116"/>
                  </a:lnTo>
                  <a:lnTo>
                    <a:pt x="40" y="118"/>
                  </a:lnTo>
                  <a:lnTo>
                    <a:pt x="44" y="122"/>
                  </a:lnTo>
                  <a:lnTo>
                    <a:pt x="50" y="122"/>
                  </a:lnTo>
                  <a:lnTo>
                    <a:pt x="56" y="122"/>
                  </a:lnTo>
                  <a:lnTo>
                    <a:pt x="64" y="120"/>
                  </a:lnTo>
                  <a:lnTo>
                    <a:pt x="64" y="120"/>
                  </a:lnTo>
                  <a:lnTo>
                    <a:pt x="68" y="118"/>
                  </a:lnTo>
                  <a:lnTo>
                    <a:pt x="72" y="116"/>
                  </a:lnTo>
                  <a:lnTo>
                    <a:pt x="76" y="114"/>
                  </a:lnTo>
                  <a:lnTo>
                    <a:pt x="80" y="110"/>
                  </a:lnTo>
                  <a:lnTo>
                    <a:pt x="84" y="104"/>
                  </a:lnTo>
                  <a:lnTo>
                    <a:pt x="84" y="100"/>
                  </a:lnTo>
                  <a:lnTo>
                    <a:pt x="84" y="88"/>
                  </a:lnTo>
                  <a:lnTo>
                    <a:pt x="82" y="76"/>
                  </a:lnTo>
                  <a:lnTo>
                    <a:pt x="80" y="68"/>
                  </a:lnTo>
                  <a:lnTo>
                    <a:pt x="80" y="54"/>
                  </a:lnTo>
                  <a:lnTo>
                    <a:pt x="78" y="54"/>
                  </a:lnTo>
                  <a:lnTo>
                    <a:pt x="76" y="56"/>
                  </a:lnTo>
                  <a:lnTo>
                    <a:pt x="74" y="56"/>
                  </a:lnTo>
                  <a:lnTo>
                    <a:pt x="70" y="56"/>
                  </a:lnTo>
                  <a:lnTo>
                    <a:pt x="66" y="56"/>
                  </a:lnTo>
                  <a:lnTo>
                    <a:pt x="64" y="56"/>
                  </a:lnTo>
                  <a:lnTo>
                    <a:pt x="60" y="54"/>
                  </a:lnTo>
                  <a:lnTo>
                    <a:pt x="60" y="50"/>
                  </a:lnTo>
                  <a:lnTo>
                    <a:pt x="60" y="48"/>
                  </a:lnTo>
                  <a:lnTo>
                    <a:pt x="62" y="46"/>
                  </a:lnTo>
                  <a:lnTo>
                    <a:pt x="64" y="42"/>
                  </a:lnTo>
                  <a:lnTo>
                    <a:pt x="68" y="40"/>
                  </a:lnTo>
                  <a:lnTo>
                    <a:pt x="72" y="36"/>
                  </a:lnTo>
                  <a:lnTo>
                    <a:pt x="76" y="36"/>
                  </a:lnTo>
                  <a:lnTo>
                    <a:pt x="76" y="36"/>
                  </a:lnTo>
                  <a:lnTo>
                    <a:pt x="78" y="32"/>
                  </a:lnTo>
                  <a:lnTo>
                    <a:pt x="78" y="30"/>
                  </a:lnTo>
                  <a:lnTo>
                    <a:pt x="80" y="24"/>
                  </a:lnTo>
                  <a:lnTo>
                    <a:pt x="80" y="20"/>
                  </a:lnTo>
                  <a:lnTo>
                    <a:pt x="78" y="16"/>
                  </a:lnTo>
                  <a:lnTo>
                    <a:pt x="76" y="12"/>
                  </a:lnTo>
                  <a:lnTo>
                    <a:pt x="72" y="10"/>
                  </a:lnTo>
                  <a:lnTo>
                    <a:pt x="68" y="0"/>
                  </a:lnTo>
                  <a:lnTo>
                    <a:pt x="68" y="0"/>
                  </a:lnTo>
                  <a:lnTo>
                    <a:pt x="64" y="0"/>
                  </a:lnTo>
                  <a:lnTo>
                    <a:pt x="58" y="2"/>
                  </a:lnTo>
                  <a:lnTo>
                    <a:pt x="54" y="4"/>
                  </a:lnTo>
                  <a:lnTo>
                    <a:pt x="48" y="4"/>
                  </a:lnTo>
                  <a:lnTo>
                    <a:pt x="46" y="4"/>
                  </a:lnTo>
                  <a:lnTo>
                    <a:pt x="44" y="4"/>
                  </a:lnTo>
                  <a:lnTo>
                    <a:pt x="40" y="4"/>
                  </a:lnTo>
                  <a:lnTo>
                    <a:pt x="36" y="2"/>
                  </a:lnTo>
                  <a:lnTo>
                    <a:pt x="32" y="2"/>
                  </a:lnTo>
                  <a:lnTo>
                    <a:pt x="28" y="4"/>
                  </a:lnTo>
                  <a:lnTo>
                    <a:pt x="24" y="6"/>
                  </a:lnTo>
                  <a:lnTo>
                    <a:pt x="22" y="8"/>
                  </a:lnTo>
                  <a:lnTo>
                    <a:pt x="20" y="14"/>
                  </a:lnTo>
                  <a:lnTo>
                    <a:pt x="20" y="14"/>
                  </a:lnTo>
                  <a:lnTo>
                    <a:pt x="20" y="16"/>
                  </a:lnTo>
                  <a:lnTo>
                    <a:pt x="20" y="20"/>
                  </a:lnTo>
                  <a:lnTo>
                    <a:pt x="20" y="24"/>
                  </a:lnTo>
                  <a:lnTo>
                    <a:pt x="22" y="28"/>
                  </a:lnTo>
                  <a:lnTo>
                    <a:pt x="24" y="34"/>
                  </a:lnTo>
                  <a:lnTo>
                    <a:pt x="28" y="36"/>
                  </a:lnTo>
                  <a:lnTo>
                    <a:pt x="28" y="38"/>
                  </a:lnTo>
                  <a:lnTo>
                    <a:pt x="30" y="40"/>
                  </a:lnTo>
                  <a:lnTo>
                    <a:pt x="32" y="42"/>
                  </a:lnTo>
                  <a:lnTo>
                    <a:pt x="32" y="46"/>
                  </a:lnTo>
                  <a:lnTo>
                    <a:pt x="34" y="48"/>
                  </a:lnTo>
                  <a:lnTo>
                    <a:pt x="34" y="52"/>
                  </a:lnTo>
                  <a:lnTo>
                    <a:pt x="32" y="56"/>
                  </a:lnTo>
                  <a:lnTo>
                    <a:pt x="28" y="58"/>
                  </a:lnTo>
                  <a:lnTo>
                    <a:pt x="26" y="58"/>
                  </a:lnTo>
                  <a:lnTo>
                    <a:pt x="24" y="56"/>
                  </a:lnTo>
                  <a:lnTo>
                    <a:pt x="20" y="54"/>
                  </a:lnTo>
                  <a:lnTo>
                    <a:pt x="14" y="48"/>
                  </a:lnTo>
                </a:path>
              </a:pathLst>
            </a:custGeom>
            <a:grpFill/>
            <a:ln w="6350">
              <a:solidFill>
                <a:schemeClr val="bg1"/>
              </a:solidFill>
              <a:prstDash val="solid"/>
              <a:round/>
              <a:headEnd/>
              <a:tailEnd/>
            </a:ln>
          </p:spPr>
          <p:txBody>
            <a:bodyPr/>
            <a:lstStyle/>
            <a:p>
              <a:endParaRPr lang="ru-RU"/>
            </a:p>
          </p:txBody>
        </p:sp>
        <p:sp>
          <p:nvSpPr>
            <p:cNvPr id="164" name="Freeform 351">
              <a:extLst>
                <a:ext uri="{FF2B5EF4-FFF2-40B4-BE49-F238E27FC236}">
                  <a16:creationId xmlns:a16="http://schemas.microsoft.com/office/drawing/2014/main" id="{9716200F-DE49-4DE5-9036-CA98DBB629A2}"/>
                </a:ext>
              </a:extLst>
            </p:cNvPr>
            <p:cNvSpPr>
              <a:spLocks/>
            </p:cNvSpPr>
            <p:nvPr/>
          </p:nvSpPr>
          <p:spPr bwMode="gray">
            <a:xfrm>
              <a:off x="4293" y="1680"/>
              <a:ext cx="68" cy="106"/>
            </a:xfrm>
            <a:custGeom>
              <a:avLst/>
              <a:gdLst>
                <a:gd name="T0" fmla="*/ 32 w 68"/>
                <a:gd name="T1" fmla="*/ 0 h 106"/>
                <a:gd name="T2" fmla="*/ 26 w 68"/>
                <a:gd name="T3" fmla="*/ 0 h 106"/>
                <a:gd name="T4" fmla="*/ 20 w 68"/>
                <a:gd name="T5" fmla="*/ 4 h 106"/>
                <a:gd name="T6" fmla="*/ 20 w 68"/>
                <a:gd name="T7" fmla="*/ 4 h 106"/>
                <a:gd name="T8" fmla="*/ 18 w 68"/>
                <a:gd name="T9" fmla="*/ 2 h 106"/>
                <a:gd name="T10" fmla="*/ 16 w 68"/>
                <a:gd name="T11" fmla="*/ 2 h 106"/>
                <a:gd name="T12" fmla="*/ 12 w 68"/>
                <a:gd name="T13" fmla="*/ 8 h 106"/>
                <a:gd name="T14" fmla="*/ 8 w 68"/>
                <a:gd name="T15" fmla="*/ 16 h 106"/>
                <a:gd name="T16" fmla="*/ 4 w 68"/>
                <a:gd name="T17" fmla="*/ 22 h 106"/>
                <a:gd name="T18" fmla="*/ 0 w 68"/>
                <a:gd name="T19" fmla="*/ 30 h 106"/>
                <a:gd name="T20" fmla="*/ 2 w 68"/>
                <a:gd name="T21" fmla="*/ 32 h 106"/>
                <a:gd name="T22" fmla="*/ 4 w 68"/>
                <a:gd name="T23" fmla="*/ 38 h 106"/>
                <a:gd name="T24" fmla="*/ 2 w 68"/>
                <a:gd name="T25" fmla="*/ 46 h 106"/>
                <a:gd name="T26" fmla="*/ 2 w 68"/>
                <a:gd name="T27" fmla="*/ 48 h 106"/>
                <a:gd name="T28" fmla="*/ 2 w 68"/>
                <a:gd name="T29" fmla="*/ 54 h 106"/>
                <a:gd name="T30" fmla="*/ 4 w 68"/>
                <a:gd name="T31" fmla="*/ 66 h 106"/>
                <a:gd name="T32" fmla="*/ 8 w 68"/>
                <a:gd name="T33" fmla="*/ 104 h 106"/>
                <a:gd name="T34" fmla="*/ 10 w 68"/>
                <a:gd name="T35" fmla="*/ 106 h 106"/>
                <a:gd name="T36" fmla="*/ 16 w 68"/>
                <a:gd name="T37" fmla="*/ 106 h 106"/>
                <a:gd name="T38" fmla="*/ 20 w 68"/>
                <a:gd name="T39" fmla="*/ 104 h 106"/>
                <a:gd name="T40" fmla="*/ 24 w 68"/>
                <a:gd name="T41" fmla="*/ 98 h 106"/>
                <a:gd name="T42" fmla="*/ 26 w 68"/>
                <a:gd name="T43" fmla="*/ 90 h 106"/>
                <a:gd name="T44" fmla="*/ 24 w 68"/>
                <a:gd name="T45" fmla="*/ 86 h 106"/>
                <a:gd name="T46" fmla="*/ 22 w 68"/>
                <a:gd name="T47" fmla="*/ 78 h 106"/>
                <a:gd name="T48" fmla="*/ 24 w 68"/>
                <a:gd name="T49" fmla="*/ 72 h 106"/>
                <a:gd name="T50" fmla="*/ 30 w 68"/>
                <a:gd name="T51" fmla="*/ 68 h 106"/>
                <a:gd name="T52" fmla="*/ 36 w 68"/>
                <a:gd name="T53" fmla="*/ 68 h 106"/>
                <a:gd name="T54" fmla="*/ 40 w 68"/>
                <a:gd name="T55" fmla="*/ 66 h 106"/>
                <a:gd name="T56" fmla="*/ 48 w 68"/>
                <a:gd name="T57" fmla="*/ 62 h 106"/>
                <a:gd name="T58" fmla="*/ 54 w 68"/>
                <a:gd name="T59" fmla="*/ 52 h 106"/>
                <a:gd name="T60" fmla="*/ 56 w 68"/>
                <a:gd name="T61" fmla="*/ 48 h 106"/>
                <a:gd name="T62" fmla="*/ 62 w 68"/>
                <a:gd name="T63" fmla="*/ 38 h 106"/>
                <a:gd name="T64" fmla="*/ 64 w 68"/>
                <a:gd name="T65" fmla="*/ 24 h 106"/>
                <a:gd name="T66" fmla="*/ 64 w 68"/>
                <a:gd name="T67" fmla="*/ 22 h 106"/>
                <a:gd name="T68" fmla="*/ 68 w 68"/>
                <a:gd name="T69" fmla="*/ 18 h 106"/>
                <a:gd name="T70" fmla="*/ 68 w 68"/>
                <a:gd name="T71" fmla="*/ 12 h 106"/>
                <a:gd name="T72" fmla="*/ 62 w 68"/>
                <a:gd name="T73" fmla="*/ 8 h 106"/>
                <a:gd name="T74" fmla="*/ 56 w 68"/>
                <a:gd name="T75" fmla="*/ 8 h 106"/>
                <a:gd name="T76" fmla="*/ 48 w 68"/>
                <a:gd name="T77" fmla="*/ 8 h 106"/>
                <a:gd name="T78" fmla="*/ 40 w 68"/>
                <a:gd name="T79" fmla="*/ 6 h 106"/>
                <a:gd name="T80" fmla="*/ 34 w 68"/>
                <a:gd name="T81"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 h="106">
                  <a:moveTo>
                    <a:pt x="34" y="0"/>
                  </a:moveTo>
                  <a:lnTo>
                    <a:pt x="32" y="0"/>
                  </a:lnTo>
                  <a:lnTo>
                    <a:pt x="30" y="0"/>
                  </a:lnTo>
                  <a:lnTo>
                    <a:pt x="26" y="0"/>
                  </a:lnTo>
                  <a:lnTo>
                    <a:pt x="22" y="2"/>
                  </a:lnTo>
                  <a:lnTo>
                    <a:pt x="20" y="4"/>
                  </a:lnTo>
                  <a:lnTo>
                    <a:pt x="20" y="4"/>
                  </a:lnTo>
                  <a:lnTo>
                    <a:pt x="20" y="4"/>
                  </a:lnTo>
                  <a:lnTo>
                    <a:pt x="20" y="2"/>
                  </a:lnTo>
                  <a:lnTo>
                    <a:pt x="18" y="2"/>
                  </a:lnTo>
                  <a:lnTo>
                    <a:pt x="18" y="2"/>
                  </a:lnTo>
                  <a:lnTo>
                    <a:pt x="16" y="2"/>
                  </a:lnTo>
                  <a:lnTo>
                    <a:pt x="14" y="4"/>
                  </a:lnTo>
                  <a:lnTo>
                    <a:pt x="12" y="8"/>
                  </a:lnTo>
                  <a:lnTo>
                    <a:pt x="8" y="16"/>
                  </a:lnTo>
                  <a:lnTo>
                    <a:pt x="8" y="16"/>
                  </a:lnTo>
                  <a:lnTo>
                    <a:pt x="6" y="20"/>
                  </a:lnTo>
                  <a:lnTo>
                    <a:pt x="4" y="22"/>
                  </a:lnTo>
                  <a:lnTo>
                    <a:pt x="2" y="26"/>
                  </a:lnTo>
                  <a:lnTo>
                    <a:pt x="0" y="30"/>
                  </a:lnTo>
                  <a:lnTo>
                    <a:pt x="0" y="30"/>
                  </a:lnTo>
                  <a:lnTo>
                    <a:pt x="2" y="32"/>
                  </a:lnTo>
                  <a:lnTo>
                    <a:pt x="4" y="36"/>
                  </a:lnTo>
                  <a:lnTo>
                    <a:pt x="4" y="38"/>
                  </a:lnTo>
                  <a:lnTo>
                    <a:pt x="4" y="42"/>
                  </a:lnTo>
                  <a:lnTo>
                    <a:pt x="2" y="46"/>
                  </a:lnTo>
                  <a:lnTo>
                    <a:pt x="2" y="48"/>
                  </a:lnTo>
                  <a:lnTo>
                    <a:pt x="2" y="48"/>
                  </a:lnTo>
                  <a:lnTo>
                    <a:pt x="2" y="50"/>
                  </a:lnTo>
                  <a:lnTo>
                    <a:pt x="2" y="54"/>
                  </a:lnTo>
                  <a:lnTo>
                    <a:pt x="2" y="60"/>
                  </a:lnTo>
                  <a:lnTo>
                    <a:pt x="4" y="66"/>
                  </a:lnTo>
                  <a:lnTo>
                    <a:pt x="6" y="74"/>
                  </a:lnTo>
                  <a:lnTo>
                    <a:pt x="8" y="104"/>
                  </a:lnTo>
                  <a:lnTo>
                    <a:pt x="8" y="104"/>
                  </a:lnTo>
                  <a:lnTo>
                    <a:pt x="10" y="106"/>
                  </a:lnTo>
                  <a:lnTo>
                    <a:pt x="12" y="106"/>
                  </a:lnTo>
                  <a:lnTo>
                    <a:pt x="16" y="106"/>
                  </a:lnTo>
                  <a:lnTo>
                    <a:pt x="18" y="106"/>
                  </a:lnTo>
                  <a:lnTo>
                    <a:pt x="20" y="104"/>
                  </a:lnTo>
                  <a:lnTo>
                    <a:pt x="24" y="102"/>
                  </a:lnTo>
                  <a:lnTo>
                    <a:pt x="24" y="98"/>
                  </a:lnTo>
                  <a:lnTo>
                    <a:pt x="26" y="90"/>
                  </a:lnTo>
                  <a:lnTo>
                    <a:pt x="26" y="90"/>
                  </a:lnTo>
                  <a:lnTo>
                    <a:pt x="24" y="88"/>
                  </a:lnTo>
                  <a:lnTo>
                    <a:pt x="24" y="86"/>
                  </a:lnTo>
                  <a:lnTo>
                    <a:pt x="24" y="82"/>
                  </a:lnTo>
                  <a:lnTo>
                    <a:pt x="22" y="78"/>
                  </a:lnTo>
                  <a:lnTo>
                    <a:pt x="22" y="76"/>
                  </a:lnTo>
                  <a:lnTo>
                    <a:pt x="24" y="72"/>
                  </a:lnTo>
                  <a:lnTo>
                    <a:pt x="26" y="70"/>
                  </a:lnTo>
                  <a:lnTo>
                    <a:pt x="30" y="68"/>
                  </a:lnTo>
                  <a:lnTo>
                    <a:pt x="34" y="68"/>
                  </a:lnTo>
                  <a:lnTo>
                    <a:pt x="36" y="68"/>
                  </a:lnTo>
                  <a:lnTo>
                    <a:pt x="38" y="68"/>
                  </a:lnTo>
                  <a:lnTo>
                    <a:pt x="40" y="66"/>
                  </a:lnTo>
                  <a:lnTo>
                    <a:pt x="44" y="66"/>
                  </a:lnTo>
                  <a:lnTo>
                    <a:pt x="48" y="62"/>
                  </a:lnTo>
                  <a:lnTo>
                    <a:pt x="52" y="58"/>
                  </a:lnTo>
                  <a:lnTo>
                    <a:pt x="54" y="52"/>
                  </a:lnTo>
                  <a:lnTo>
                    <a:pt x="54" y="50"/>
                  </a:lnTo>
                  <a:lnTo>
                    <a:pt x="56" y="48"/>
                  </a:lnTo>
                  <a:lnTo>
                    <a:pt x="60" y="42"/>
                  </a:lnTo>
                  <a:lnTo>
                    <a:pt x="62" y="38"/>
                  </a:lnTo>
                  <a:lnTo>
                    <a:pt x="62" y="30"/>
                  </a:lnTo>
                  <a:lnTo>
                    <a:pt x="64" y="24"/>
                  </a:lnTo>
                  <a:lnTo>
                    <a:pt x="64" y="24"/>
                  </a:lnTo>
                  <a:lnTo>
                    <a:pt x="64" y="22"/>
                  </a:lnTo>
                  <a:lnTo>
                    <a:pt x="66" y="20"/>
                  </a:lnTo>
                  <a:lnTo>
                    <a:pt x="68" y="18"/>
                  </a:lnTo>
                  <a:lnTo>
                    <a:pt x="68" y="14"/>
                  </a:lnTo>
                  <a:lnTo>
                    <a:pt x="68" y="12"/>
                  </a:lnTo>
                  <a:lnTo>
                    <a:pt x="66" y="10"/>
                  </a:lnTo>
                  <a:lnTo>
                    <a:pt x="62" y="8"/>
                  </a:lnTo>
                  <a:lnTo>
                    <a:pt x="56" y="8"/>
                  </a:lnTo>
                  <a:lnTo>
                    <a:pt x="56" y="8"/>
                  </a:lnTo>
                  <a:lnTo>
                    <a:pt x="52" y="8"/>
                  </a:lnTo>
                  <a:lnTo>
                    <a:pt x="48" y="8"/>
                  </a:lnTo>
                  <a:lnTo>
                    <a:pt x="44" y="8"/>
                  </a:lnTo>
                  <a:lnTo>
                    <a:pt x="40" y="6"/>
                  </a:lnTo>
                  <a:lnTo>
                    <a:pt x="36" y="4"/>
                  </a:lnTo>
                  <a:lnTo>
                    <a:pt x="34" y="0"/>
                  </a:lnTo>
                </a:path>
              </a:pathLst>
            </a:custGeom>
            <a:grpFill/>
            <a:ln w="6350">
              <a:solidFill>
                <a:schemeClr val="bg1"/>
              </a:solidFill>
              <a:prstDash val="solid"/>
              <a:round/>
              <a:headEnd/>
              <a:tailEnd/>
            </a:ln>
          </p:spPr>
          <p:txBody>
            <a:bodyPr/>
            <a:lstStyle/>
            <a:p>
              <a:endParaRPr lang="ru-RU"/>
            </a:p>
          </p:txBody>
        </p:sp>
        <p:sp>
          <p:nvSpPr>
            <p:cNvPr id="165" name="Freeform 352">
              <a:extLst>
                <a:ext uri="{FF2B5EF4-FFF2-40B4-BE49-F238E27FC236}">
                  <a16:creationId xmlns:a16="http://schemas.microsoft.com/office/drawing/2014/main" id="{13CDBDEF-CF90-4274-8099-67987933D572}"/>
                </a:ext>
              </a:extLst>
            </p:cNvPr>
            <p:cNvSpPr>
              <a:spLocks/>
            </p:cNvSpPr>
            <p:nvPr/>
          </p:nvSpPr>
          <p:spPr bwMode="gray">
            <a:xfrm>
              <a:off x="3893" y="1652"/>
              <a:ext cx="104" cy="116"/>
            </a:xfrm>
            <a:custGeom>
              <a:avLst/>
              <a:gdLst>
                <a:gd name="T0" fmla="*/ 4 w 104"/>
                <a:gd name="T1" fmla="*/ 80 h 116"/>
                <a:gd name="T2" fmla="*/ 0 w 104"/>
                <a:gd name="T3" fmla="*/ 82 h 116"/>
                <a:gd name="T4" fmla="*/ 0 w 104"/>
                <a:gd name="T5" fmla="*/ 86 h 116"/>
                <a:gd name="T6" fmla="*/ 4 w 104"/>
                <a:gd name="T7" fmla="*/ 92 h 116"/>
                <a:gd name="T8" fmla="*/ 8 w 104"/>
                <a:gd name="T9" fmla="*/ 94 h 116"/>
                <a:gd name="T10" fmla="*/ 12 w 104"/>
                <a:gd name="T11" fmla="*/ 100 h 116"/>
                <a:gd name="T12" fmla="*/ 14 w 104"/>
                <a:gd name="T13" fmla="*/ 110 h 116"/>
                <a:gd name="T14" fmla="*/ 18 w 104"/>
                <a:gd name="T15" fmla="*/ 112 h 116"/>
                <a:gd name="T16" fmla="*/ 24 w 104"/>
                <a:gd name="T17" fmla="*/ 116 h 116"/>
                <a:gd name="T18" fmla="*/ 30 w 104"/>
                <a:gd name="T19" fmla="*/ 114 h 116"/>
                <a:gd name="T20" fmla="*/ 34 w 104"/>
                <a:gd name="T21" fmla="*/ 110 h 116"/>
                <a:gd name="T22" fmla="*/ 36 w 104"/>
                <a:gd name="T23" fmla="*/ 106 h 116"/>
                <a:gd name="T24" fmla="*/ 42 w 104"/>
                <a:gd name="T25" fmla="*/ 104 h 116"/>
                <a:gd name="T26" fmla="*/ 46 w 104"/>
                <a:gd name="T27" fmla="*/ 106 h 116"/>
                <a:gd name="T28" fmla="*/ 50 w 104"/>
                <a:gd name="T29" fmla="*/ 106 h 116"/>
                <a:gd name="T30" fmla="*/ 54 w 104"/>
                <a:gd name="T31" fmla="*/ 102 h 116"/>
                <a:gd name="T32" fmla="*/ 56 w 104"/>
                <a:gd name="T33" fmla="*/ 92 h 116"/>
                <a:gd name="T34" fmla="*/ 60 w 104"/>
                <a:gd name="T35" fmla="*/ 74 h 116"/>
                <a:gd name="T36" fmla="*/ 82 w 104"/>
                <a:gd name="T37" fmla="*/ 48 h 116"/>
                <a:gd name="T38" fmla="*/ 104 w 104"/>
                <a:gd name="T39" fmla="*/ 32 h 116"/>
                <a:gd name="T40" fmla="*/ 104 w 104"/>
                <a:gd name="T41" fmla="*/ 32 h 116"/>
                <a:gd name="T42" fmla="*/ 98 w 104"/>
                <a:gd name="T43" fmla="*/ 28 h 116"/>
                <a:gd name="T44" fmla="*/ 88 w 104"/>
                <a:gd name="T45" fmla="*/ 20 h 116"/>
                <a:gd name="T46" fmla="*/ 88 w 104"/>
                <a:gd name="T47" fmla="*/ 18 h 116"/>
                <a:gd name="T48" fmla="*/ 84 w 104"/>
                <a:gd name="T49" fmla="*/ 14 h 116"/>
                <a:gd name="T50" fmla="*/ 78 w 104"/>
                <a:gd name="T51" fmla="*/ 14 h 116"/>
                <a:gd name="T52" fmla="*/ 72 w 104"/>
                <a:gd name="T53" fmla="*/ 20 h 116"/>
                <a:gd name="T54" fmla="*/ 70 w 104"/>
                <a:gd name="T55" fmla="*/ 20 h 116"/>
                <a:gd name="T56" fmla="*/ 68 w 104"/>
                <a:gd name="T57" fmla="*/ 22 h 116"/>
                <a:gd name="T58" fmla="*/ 66 w 104"/>
                <a:gd name="T59" fmla="*/ 16 h 116"/>
                <a:gd name="T60" fmla="*/ 64 w 104"/>
                <a:gd name="T61" fmla="*/ 14 h 116"/>
                <a:gd name="T62" fmla="*/ 60 w 104"/>
                <a:gd name="T63" fmla="*/ 10 h 116"/>
                <a:gd name="T64" fmla="*/ 56 w 104"/>
                <a:gd name="T65" fmla="*/ 8 h 116"/>
                <a:gd name="T66" fmla="*/ 50 w 104"/>
                <a:gd name="T67" fmla="*/ 12 h 116"/>
                <a:gd name="T68" fmla="*/ 42 w 104"/>
                <a:gd name="T69" fmla="*/ 10 h 116"/>
                <a:gd name="T70" fmla="*/ 44 w 104"/>
                <a:gd name="T71" fmla="*/ 6 h 116"/>
                <a:gd name="T72" fmla="*/ 46 w 104"/>
                <a:gd name="T73" fmla="*/ 2 h 116"/>
                <a:gd name="T74" fmla="*/ 42 w 104"/>
                <a:gd name="T75" fmla="*/ 0 h 116"/>
                <a:gd name="T76" fmla="*/ 34 w 104"/>
                <a:gd name="T77" fmla="*/ 2 h 116"/>
                <a:gd name="T78" fmla="*/ 28 w 104"/>
                <a:gd name="T79" fmla="*/ 6 h 116"/>
                <a:gd name="T80" fmla="*/ 26 w 104"/>
                <a:gd name="T81" fmla="*/ 10 h 116"/>
                <a:gd name="T82" fmla="*/ 26 w 104"/>
                <a:gd name="T83" fmla="*/ 10 h 116"/>
                <a:gd name="T84" fmla="*/ 22 w 104"/>
                <a:gd name="T85" fmla="*/ 10 h 116"/>
                <a:gd name="T86" fmla="*/ 18 w 104"/>
                <a:gd name="T87" fmla="*/ 10 h 116"/>
                <a:gd name="T88" fmla="*/ 16 w 104"/>
                <a:gd name="T89" fmla="*/ 14 h 116"/>
                <a:gd name="T90" fmla="*/ 14 w 104"/>
                <a:gd name="T91" fmla="*/ 24 h 116"/>
                <a:gd name="T92" fmla="*/ 16 w 104"/>
                <a:gd name="T93" fmla="*/ 28 h 116"/>
                <a:gd name="T94" fmla="*/ 18 w 104"/>
                <a:gd name="T95" fmla="*/ 34 h 116"/>
                <a:gd name="T96" fmla="*/ 16 w 104"/>
                <a:gd name="T97" fmla="*/ 40 h 116"/>
                <a:gd name="T98" fmla="*/ 14 w 104"/>
                <a:gd name="T99" fmla="*/ 44 h 116"/>
                <a:gd name="T100" fmla="*/ 8 w 104"/>
                <a:gd name="T101" fmla="*/ 54 h 116"/>
                <a:gd name="T102" fmla="*/ 4 w 104"/>
                <a:gd name="T103" fmla="*/ 8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4" h="116">
                  <a:moveTo>
                    <a:pt x="4" y="80"/>
                  </a:moveTo>
                  <a:lnTo>
                    <a:pt x="4" y="80"/>
                  </a:lnTo>
                  <a:lnTo>
                    <a:pt x="2" y="80"/>
                  </a:lnTo>
                  <a:lnTo>
                    <a:pt x="0" y="82"/>
                  </a:lnTo>
                  <a:lnTo>
                    <a:pt x="0" y="84"/>
                  </a:lnTo>
                  <a:lnTo>
                    <a:pt x="0" y="86"/>
                  </a:lnTo>
                  <a:lnTo>
                    <a:pt x="0" y="90"/>
                  </a:lnTo>
                  <a:lnTo>
                    <a:pt x="4" y="92"/>
                  </a:lnTo>
                  <a:lnTo>
                    <a:pt x="6" y="94"/>
                  </a:lnTo>
                  <a:lnTo>
                    <a:pt x="8" y="94"/>
                  </a:lnTo>
                  <a:lnTo>
                    <a:pt x="10" y="96"/>
                  </a:lnTo>
                  <a:lnTo>
                    <a:pt x="12" y="100"/>
                  </a:lnTo>
                  <a:lnTo>
                    <a:pt x="14" y="104"/>
                  </a:lnTo>
                  <a:lnTo>
                    <a:pt x="14" y="110"/>
                  </a:lnTo>
                  <a:lnTo>
                    <a:pt x="16" y="110"/>
                  </a:lnTo>
                  <a:lnTo>
                    <a:pt x="18" y="112"/>
                  </a:lnTo>
                  <a:lnTo>
                    <a:pt x="20" y="114"/>
                  </a:lnTo>
                  <a:lnTo>
                    <a:pt x="24" y="116"/>
                  </a:lnTo>
                  <a:lnTo>
                    <a:pt x="28" y="116"/>
                  </a:lnTo>
                  <a:lnTo>
                    <a:pt x="30" y="114"/>
                  </a:lnTo>
                  <a:lnTo>
                    <a:pt x="34" y="110"/>
                  </a:lnTo>
                  <a:lnTo>
                    <a:pt x="34" y="110"/>
                  </a:lnTo>
                  <a:lnTo>
                    <a:pt x="34" y="108"/>
                  </a:lnTo>
                  <a:lnTo>
                    <a:pt x="36" y="106"/>
                  </a:lnTo>
                  <a:lnTo>
                    <a:pt x="38" y="106"/>
                  </a:lnTo>
                  <a:lnTo>
                    <a:pt x="42" y="104"/>
                  </a:lnTo>
                  <a:lnTo>
                    <a:pt x="46" y="106"/>
                  </a:lnTo>
                  <a:lnTo>
                    <a:pt x="46" y="106"/>
                  </a:lnTo>
                  <a:lnTo>
                    <a:pt x="48" y="106"/>
                  </a:lnTo>
                  <a:lnTo>
                    <a:pt x="50" y="106"/>
                  </a:lnTo>
                  <a:lnTo>
                    <a:pt x="52" y="104"/>
                  </a:lnTo>
                  <a:lnTo>
                    <a:pt x="54" y="102"/>
                  </a:lnTo>
                  <a:lnTo>
                    <a:pt x="54" y="98"/>
                  </a:lnTo>
                  <a:lnTo>
                    <a:pt x="56" y="92"/>
                  </a:lnTo>
                  <a:lnTo>
                    <a:pt x="56" y="88"/>
                  </a:lnTo>
                  <a:lnTo>
                    <a:pt x="60" y="74"/>
                  </a:lnTo>
                  <a:lnTo>
                    <a:pt x="68" y="60"/>
                  </a:lnTo>
                  <a:lnTo>
                    <a:pt x="82" y="48"/>
                  </a:lnTo>
                  <a:lnTo>
                    <a:pt x="104" y="40"/>
                  </a:lnTo>
                  <a:lnTo>
                    <a:pt x="104" y="32"/>
                  </a:lnTo>
                  <a:lnTo>
                    <a:pt x="104" y="32"/>
                  </a:lnTo>
                  <a:lnTo>
                    <a:pt x="104" y="32"/>
                  </a:lnTo>
                  <a:lnTo>
                    <a:pt x="102" y="30"/>
                  </a:lnTo>
                  <a:lnTo>
                    <a:pt x="98" y="28"/>
                  </a:lnTo>
                  <a:lnTo>
                    <a:pt x="94" y="26"/>
                  </a:lnTo>
                  <a:lnTo>
                    <a:pt x="88" y="20"/>
                  </a:lnTo>
                  <a:lnTo>
                    <a:pt x="88" y="20"/>
                  </a:lnTo>
                  <a:lnTo>
                    <a:pt x="88" y="18"/>
                  </a:lnTo>
                  <a:lnTo>
                    <a:pt x="86" y="16"/>
                  </a:lnTo>
                  <a:lnTo>
                    <a:pt x="84" y="14"/>
                  </a:lnTo>
                  <a:lnTo>
                    <a:pt x="82" y="14"/>
                  </a:lnTo>
                  <a:lnTo>
                    <a:pt x="78" y="14"/>
                  </a:lnTo>
                  <a:lnTo>
                    <a:pt x="76" y="16"/>
                  </a:lnTo>
                  <a:lnTo>
                    <a:pt x="72" y="20"/>
                  </a:lnTo>
                  <a:lnTo>
                    <a:pt x="72" y="20"/>
                  </a:lnTo>
                  <a:lnTo>
                    <a:pt x="70" y="20"/>
                  </a:lnTo>
                  <a:lnTo>
                    <a:pt x="70" y="22"/>
                  </a:lnTo>
                  <a:lnTo>
                    <a:pt x="68" y="22"/>
                  </a:lnTo>
                  <a:lnTo>
                    <a:pt x="66" y="20"/>
                  </a:lnTo>
                  <a:lnTo>
                    <a:pt x="66" y="16"/>
                  </a:lnTo>
                  <a:lnTo>
                    <a:pt x="66" y="16"/>
                  </a:lnTo>
                  <a:lnTo>
                    <a:pt x="64" y="14"/>
                  </a:lnTo>
                  <a:lnTo>
                    <a:pt x="62" y="12"/>
                  </a:lnTo>
                  <a:lnTo>
                    <a:pt x="60" y="10"/>
                  </a:lnTo>
                  <a:lnTo>
                    <a:pt x="58" y="8"/>
                  </a:lnTo>
                  <a:lnTo>
                    <a:pt x="56" y="8"/>
                  </a:lnTo>
                  <a:lnTo>
                    <a:pt x="52" y="8"/>
                  </a:lnTo>
                  <a:lnTo>
                    <a:pt x="50" y="12"/>
                  </a:lnTo>
                  <a:lnTo>
                    <a:pt x="42" y="10"/>
                  </a:lnTo>
                  <a:lnTo>
                    <a:pt x="42" y="10"/>
                  </a:lnTo>
                  <a:lnTo>
                    <a:pt x="44" y="8"/>
                  </a:lnTo>
                  <a:lnTo>
                    <a:pt x="44" y="6"/>
                  </a:lnTo>
                  <a:lnTo>
                    <a:pt x="46" y="4"/>
                  </a:lnTo>
                  <a:lnTo>
                    <a:pt x="46" y="2"/>
                  </a:lnTo>
                  <a:lnTo>
                    <a:pt x="46" y="0"/>
                  </a:lnTo>
                  <a:lnTo>
                    <a:pt x="42" y="0"/>
                  </a:lnTo>
                  <a:lnTo>
                    <a:pt x="40" y="0"/>
                  </a:lnTo>
                  <a:lnTo>
                    <a:pt x="34" y="2"/>
                  </a:lnTo>
                  <a:lnTo>
                    <a:pt x="30" y="4"/>
                  </a:lnTo>
                  <a:lnTo>
                    <a:pt x="28" y="6"/>
                  </a:lnTo>
                  <a:lnTo>
                    <a:pt x="26" y="8"/>
                  </a:lnTo>
                  <a:lnTo>
                    <a:pt x="26" y="10"/>
                  </a:lnTo>
                  <a:lnTo>
                    <a:pt x="26" y="10"/>
                  </a:lnTo>
                  <a:lnTo>
                    <a:pt x="26" y="10"/>
                  </a:lnTo>
                  <a:lnTo>
                    <a:pt x="24" y="10"/>
                  </a:lnTo>
                  <a:lnTo>
                    <a:pt x="22" y="10"/>
                  </a:lnTo>
                  <a:lnTo>
                    <a:pt x="20" y="10"/>
                  </a:lnTo>
                  <a:lnTo>
                    <a:pt x="18" y="10"/>
                  </a:lnTo>
                  <a:lnTo>
                    <a:pt x="16" y="12"/>
                  </a:lnTo>
                  <a:lnTo>
                    <a:pt x="16" y="14"/>
                  </a:lnTo>
                  <a:lnTo>
                    <a:pt x="14" y="18"/>
                  </a:lnTo>
                  <a:lnTo>
                    <a:pt x="14" y="24"/>
                  </a:lnTo>
                  <a:lnTo>
                    <a:pt x="16" y="26"/>
                  </a:lnTo>
                  <a:lnTo>
                    <a:pt x="16" y="28"/>
                  </a:lnTo>
                  <a:lnTo>
                    <a:pt x="18" y="30"/>
                  </a:lnTo>
                  <a:lnTo>
                    <a:pt x="18" y="34"/>
                  </a:lnTo>
                  <a:lnTo>
                    <a:pt x="18" y="36"/>
                  </a:lnTo>
                  <a:lnTo>
                    <a:pt x="16" y="40"/>
                  </a:lnTo>
                  <a:lnTo>
                    <a:pt x="16" y="40"/>
                  </a:lnTo>
                  <a:lnTo>
                    <a:pt x="14" y="44"/>
                  </a:lnTo>
                  <a:lnTo>
                    <a:pt x="12" y="48"/>
                  </a:lnTo>
                  <a:lnTo>
                    <a:pt x="8" y="54"/>
                  </a:lnTo>
                  <a:lnTo>
                    <a:pt x="6" y="64"/>
                  </a:lnTo>
                  <a:lnTo>
                    <a:pt x="4" y="80"/>
                  </a:lnTo>
                </a:path>
              </a:pathLst>
            </a:custGeom>
            <a:grpFill/>
            <a:ln w="6350">
              <a:solidFill>
                <a:schemeClr val="bg1"/>
              </a:solidFill>
              <a:prstDash val="solid"/>
              <a:round/>
              <a:headEnd/>
              <a:tailEnd/>
            </a:ln>
          </p:spPr>
          <p:txBody>
            <a:bodyPr/>
            <a:lstStyle/>
            <a:p>
              <a:endParaRPr lang="ru-RU"/>
            </a:p>
          </p:txBody>
        </p:sp>
        <p:sp>
          <p:nvSpPr>
            <p:cNvPr id="166" name="Freeform 353">
              <a:extLst>
                <a:ext uri="{FF2B5EF4-FFF2-40B4-BE49-F238E27FC236}">
                  <a16:creationId xmlns:a16="http://schemas.microsoft.com/office/drawing/2014/main" id="{4F93548B-AF59-46BE-9FAA-F90E28319981}"/>
                </a:ext>
              </a:extLst>
            </p:cNvPr>
            <p:cNvSpPr>
              <a:spLocks/>
            </p:cNvSpPr>
            <p:nvPr/>
          </p:nvSpPr>
          <p:spPr bwMode="gray">
            <a:xfrm>
              <a:off x="3949" y="1708"/>
              <a:ext cx="232" cy="186"/>
            </a:xfrm>
            <a:custGeom>
              <a:avLst/>
              <a:gdLst>
                <a:gd name="T0" fmla="*/ 32 w 232"/>
                <a:gd name="T1" fmla="*/ 76 h 186"/>
                <a:gd name="T2" fmla="*/ 44 w 232"/>
                <a:gd name="T3" fmla="*/ 74 h 186"/>
                <a:gd name="T4" fmla="*/ 46 w 232"/>
                <a:gd name="T5" fmla="*/ 78 h 186"/>
                <a:gd name="T6" fmla="*/ 36 w 232"/>
                <a:gd name="T7" fmla="*/ 86 h 186"/>
                <a:gd name="T8" fmla="*/ 24 w 232"/>
                <a:gd name="T9" fmla="*/ 86 h 186"/>
                <a:gd name="T10" fmla="*/ 10 w 232"/>
                <a:gd name="T11" fmla="*/ 88 h 186"/>
                <a:gd name="T12" fmla="*/ 8 w 232"/>
                <a:gd name="T13" fmla="*/ 100 h 186"/>
                <a:gd name="T14" fmla="*/ 20 w 232"/>
                <a:gd name="T15" fmla="*/ 104 h 186"/>
                <a:gd name="T16" fmla="*/ 54 w 232"/>
                <a:gd name="T17" fmla="*/ 104 h 186"/>
                <a:gd name="T18" fmla="*/ 86 w 232"/>
                <a:gd name="T19" fmla="*/ 114 h 186"/>
                <a:gd name="T20" fmla="*/ 86 w 232"/>
                <a:gd name="T21" fmla="*/ 124 h 186"/>
                <a:gd name="T22" fmla="*/ 76 w 232"/>
                <a:gd name="T23" fmla="*/ 132 h 186"/>
                <a:gd name="T24" fmla="*/ 64 w 232"/>
                <a:gd name="T25" fmla="*/ 128 h 186"/>
                <a:gd name="T26" fmla="*/ 42 w 232"/>
                <a:gd name="T27" fmla="*/ 132 h 186"/>
                <a:gd name="T28" fmla="*/ 32 w 232"/>
                <a:gd name="T29" fmla="*/ 130 h 186"/>
                <a:gd name="T30" fmla="*/ 22 w 232"/>
                <a:gd name="T31" fmla="*/ 138 h 186"/>
                <a:gd name="T32" fmla="*/ 24 w 232"/>
                <a:gd name="T33" fmla="*/ 148 h 186"/>
                <a:gd name="T34" fmla="*/ 48 w 232"/>
                <a:gd name="T35" fmla="*/ 160 h 186"/>
                <a:gd name="T36" fmla="*/ 62 w 232"/>
                <a:gd name="T37" fmla="*/ 168 h 186"/>
                <a:gd name="T38" fmla="*/ 76 w 232"/>
                <a:gd name="T39" fmla="*/ 184 h 186"/>
                <a:gd name="T40" fmla="*/ 146 w 232"/>
                <a:gd name="T41" fmla="*/ 162 h 186"/>
                <a:gd name="T42" fmla="*/ 160 w 232"/>
                <a:gd name="T43" fmla="*/ 162 h 186"/>
                <a:gd name="T44" fmla="*/ 176 w 232"/>
                <a:gd name="T45" fmla="*/ 170 h 186"/>
                <a:gd name="T46" fmla="*/ 184 w 232"/>
                <a:gd name="T47" fmla="*/ 170 h 186"/>
                <a:gd name="T48" fmla="*/ 190 w 232"/>
                <a:gd name="T49" fmla="*/ 170 h 186"/>
                <a:gd name="T50" fmla="*/ 202 w 232"/>
                <a:gd name="T51" fmla="*/ 168 h 186"/>
                <a:gd name="T52" fmla="*/ 210 w 232"/>
                <a:gd name="T53" fmla="*/ 160 h 186"/>
                <a:gd name="T54" fmla="*/ 208 w 232"/>
                <a:gd name="T55" fmla="*/ 154 h 186"/>
                <a:gd name="T56" fmla="*/ 196 w 232"/>
                <a:gd name="T57" fmla="*/ 152 h 186"/>
                <a:gd name="T58" fmla="*/ 196 w 232"/>
                <a:gd name="T59" fmla="*/ 146 h 186"/>
                <a:gd name="T60" fmla="*/ 208 w 232"/>
                <a:gd name="T61" fmla="*/ 142 h 186"/>
                <a:gd name="T62" fmla="*/ 226 w 232"/>
                <a:gd name="T63" fmla="*/ 142 h 186"/>
                <a:gd name="T64" fmla="*/ 232 w 232"/>
                <a:gd name="T65" fmla="*/ 138 h 186"/>
                <a:gd name="T66" fmla="*/ 226 w 232"/>
                <a:gd name="T67" fmla="*/ 126 h 186"/>
                <a:gd name="T68" fmla="*/ 202 w 232"/>
                <a:gd name="T69" fmla="*/ 116 h 186"/>
                <a:gd name="T70" fmla="*/ 174 w 232"/>
                <a:gd name="T71" fmla="*/ 78 h 186"/>
                <a:gd name="T72" fmla="*/ 166 w 232"/>
                <a:gd name="T73" fmla="*/ 28 h 186"/>
                <a:gd name="T74" fmla="*/ 148 w 232"/>
                <a:gd name="T75" fmla="*/ 20 h 186"/>
                <a:gd name="T76" fmla="*/ 140 w 232"/>
                <a:gd name="T77" fmla="*/ 36 h 186"/>
                <a:gd name="T78" fmla="*/ 124 w 232"/>
                <a:gd name="T79" fmla="*/ 22 h 186"/>
                <a:gd name="T80" fmla="*/ 116 w 232"/>
                <a:gd name="T81" fmla="*/ 18 h 186"/>
                <a:gd name="T82" fmla="*/ 106 w 232"/>
                <a:gd name="T83" fmla="*/ 30 h 186"/>
                <a:gd name="T84" fmla="*/ 96 w 232"/>
                <a:gd name="T85" fmla="*/ 20 h 186"/>
                <a:gd name="T86" fmla="*/ 86 w 232"/>
                <a:gd name="T87" fmla="*/ 6 h 186"/>
                <a:gd name="T88" fmla="*/ 80 w 232"/>
                <a:gd name="T89" fmla="*/ 16 h 186"/>
                <a:gd name="T90" fmla="*/ 78 w 232"/>
                <a:gd name="T91" fmla="*/ 32 h 186"/>
                <a:gd name="T92" fmla="*/ 66 w 232"/>
                <a:gd name="T93" fmla="*/ 32 h 186"/>
                <a:gd name="T94" fmla="*/ 62 w 232"/>
                <a:gd name="T95" fmla="*/ 14 h 186"/>
                <a:gd name="T96" fmla="*/ 64 w 232"/>
                <a:gd name="T97" fmla="*/ 4 h 186"/>
                <a:gd name="T98" fmla="*/ 54 w 232"/>
                <a:gd name="T99" fmla="*/ 0 h 186"/>
                <a:gd name="T100" fmla="*/ 14 w 232"/>
                <a:gd name="T101" fmla="*/ 24 h 186"/>
                <a:gd name="T102" fmla="*/ 8 w 232"/>
                <a:gd name="T103" fmla="*/ 44 h 186"/>
                <a:gd name="T104" fmla="*/ 2 w 232"/>
                <a:gd name="T105" fmla="*/ 56 h 186"/>
                <a:gd name="T106" fmla="*/ 0 w 232"/>
                <a:gd name="T107" fmla="*/ 64 h 186"/>
                <a:gd name="T108" fmla="*/ 10 w 232"/>
                <a:gd name="T109" fmla="*/ 74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2" h="186">
                  <a:moveTo>
                    <a:pt x="24" y="74"/>
                  </a:moveTo>
                  <a:lnTo>
                    <a:pt x="24" y="76"/>
                  </a:lnTo>
                  <a:lnTo>
                    <a:pt x="28" y="76"/>
                  </a:lnTo>
                  <a:lnTo>
                    <a:pt x="32" y="76"/>
                  </a:lnTo>
                  <a:lnTo>
                    <a:pt x="36" y="76"/>
                  </a:lnTo>
                  <a:lnTo>
                    <a:pt x="40" y="76"/>
                  </a:lnTo>
                  <a:lnTo>
                    <a:pt x="42" y="74"/>
                  </a:lnTo>
                  <a:lnTo>
                    <a:pt x="44" y="74"/>
                  </a:lnTo>
                  <a:lnTo>
                    <a:pt x="44" y="74"/>
                  </a:lnTo>
                  <a:lnTo>
                    <a:pt x="46" y="74"/>
                  </a:lnTo>
                  <a:lnTo>
                    <a:pt x="46" y="76"/>
                  </a:lnTo>
                  <a:lnTo>
                    <a:pt x="46" y="78"/>
                  </a:lnTo>
                  <a:lnTo>
                    <a:pt x="46" y="80"/>
                  </a:lnTo>
                  <a:lnTo>
                    <a:pt x="44" y="84"/>
                  </a:lnTo>
                  <a:lnTo>
                    <a:pt x="42" y="86"/>
                  </a:lnTo>
                  <a:lnTo>
                    <a:pt x="36" y="86"/>
                  </a:lnTo>
                  <a:lnTo>
                    <a:pt x="30" y="88"/>
                  </a:lnTo>
                  <a:lnTo>
                    <a:pt x="28" y="88"/>
                  </a:lnTo>
                  <a:lnTo>
                    <a:pt x="26" y="86"/>
                  </a:lnTo>
                  <a:lnTo>
                    <a:pt x="24" y="86"/>
                  </a:lnTo>
                  <a:lnTo>
                    <a:pt x="20" y="86"/>
                  </a:lnTo>
                  <a:lnTo>
                    <a:pt x="16" y="86"/>
                  </a:lnTo>
                  <a:lnTo>
                    <a:pt x="14" y="86"/>
                  </a:lnTo>
                  <a:lnTo>
                    <a:pt x="10" y="88"/>
                  </a:lnTo>
                  <a:lnTo>
                    <a:pt x="8" y="90"/>
                  </a:lnTo>
                  <a:lnTo>
                    <a:pt x="8" y="94"/>
                  </a:lnTo>
                  <a:lnTo>
                    <a:pt x="8" y="100"/>
                  </a:lnTo>
                  <a:lnTo>
                    <a:pt x="8" y="100"/>
                  </a:lnTo>
                  <a:lnTo>
                    <a:pt x="8" y="102"/>
                  </a:lnTo>
                  <a:lnTo>
                    <a:pt x="10" y="102"/>
                  </a:lnTo>
                  <a:lnTo>
                    <a:pt x="14" y="104"/>
                  </a:lnTo>
                  <a:lnTo>
                    <a:pt x="20" y="104"/>
                  </a:lnTo>
                  <a:lnTo>
                    <a:pt x="26" y="106"/>
                  </a:lnTo>
                  <a:lnTo>
                    <a:pt x="36" y="106"/>
                  </a:lnTo>
                  <a:lnTo>
                    <a:pt x="42" y="104"/>
                  </a:lnTo>
                  <a:lnTo>
                    <a:pt x="54" y="104"/>
                  </a:lnTo>
                  <a:lnTo>
                    <a:pt x="68" y="104"/>
                  </a:lnTo>
                  <a:lnTo>
                    <a:pt x="80" y="106"/>
                  </a:lnTo>
                  <a:lnTo>
                    <a:pt x="86" y="112"/>
                  </a:lnTo>
                  <a:lnTo>
                    <a:pt x="86" y="114"/>
                  </a:lnTo>
                  <a:lnTo>
                    <a:pt x="86" y="114"/>
                  </a:lnTo>
                  <a:lnTo>
                    <a:pt x="86" y="118"/>
                  </a:lnTo>
                  <a:lnTo>
                    <a:pt x="86" y="122"/>
                  </a:lnTo>
                  <a:lnTo>
                    <a:pt x="86" y="124"/>
                  </a:lnTo>
                  <a:lnTo>
                    <a:pt x="84" y="128"/>
                  </a:lnTo>
                  <a:lnTo>
                    <a:pt x="82" y="130"/>
                  </a:lnTo>
                  <a:lnTo>
                    <a:pt x="80" y="132"/>
                  </a:lnTo>
                  <a:lnTo>
                    <a:pt x="76" y="132"/>
                  </a:lnTo>
                  <a:lnTo>
                    <a:pt x="70" y="130"/>
                  </a:lnTo>
                  <a:lnTo>
                    <a:pt x="70" y="130"/>
                  </a:lnTo>
                  <a:lnTo>
                    <a:pt x="68" y="128"/>
                  </a:lnTo>
                  <a:lnTo>
                    <a:pt x="64" y="128"/>
                  </a:lnTo>
                  <a:lnTo>
                    <a:pt x="60" y="128"/>
                  </a:lnTo>
                  <a:lnTo>
                    <a:pt x="56" y="128"/>
                  </a:lnTo>
                  <a:lnTo>
                    <a:pt x="50" y="130"/>
                  </a:lnTo>
                  <a:lnTo>
                    <a:pt x="42" y="132"/>
                  </a:lnTo>
                  <a:lnTo>
                    <a:pt x="40" y="132"/>
                  </a:lnTo>
                  <a:lnTo>
                    <a:pt x="38" y="130"/>
                  </a:lnTo>
                  <a:lnTo>
                    <a:pt x="36" y="130"/>
                  </a:lnTo>
                  <a:lnTo>
                    <a:pt x="32" y="130"/>
                  </a:lnTo>
                  <a:lnTo>
                    <a:pt x="30" y="130"/>
                  </a:lnTo>
                  <a:lnTo>
                    <a:pt x="26" y="132"/>
                  </a:lnTo>
                  <a:lnTo>
                    <a:pt x="24" y="134"/>
                  </a:lnTo>
                  <a:lnTo>
                    <a:pt x="22" y="138"/>
                  </a:lnTo>
                  <a:lnTo>
                    <a:pt x="20" y="142"/>
                  </a:lnTo>
                  <a:lnTo>
                    <a:pt x="20" y="144"/>
                  </a:lnTo>
                  <a:lnTo>
                    <a:pt x="22" y="146"/>
                  </a:lnTo>
                  <a:lnTo>
                    <a:pt x="24" y="148"/>
                  </a:lnTo>
                  <a:lnTo>
                    <a:pt x="26" y="152"/>
                  </a:lnTo>
                  <a:lnTo>
                    <a:pt x="32" y="154"/>
                  </a:lnTo>
                  <a:lnTo>
                    <a:pt x="40" y="158"/>
                  </a:lnTo>
                  <a:lnTo>
                    <a:pt x="48" y="160"/>
                  </a:lnTo>
                  <a:lnTo>
                    <a:pt x="50" y="162"/>
                  </a:lnTo>
                  <a:lnTo>
                    <a:pt x="52" y="162"/>
                  </a:lnTo>
                  <a:lnTo>
                    <a:pt x="58" y="166"/>
                  </a:lnTo>
                  <a:lnTo>
                    <a:pt x="62" y="168"/>
                  </a:lnTo>
                  <a:lnTo>
                    <a:pt x="66" y="174"/>
                  </a:lnTo>
                  <a:lnTo>
                    <a:pt x="68" y="178"/>
                  </a:lnTo>
                  <a:lnTo>
                    <a:pt x="70" y="186"/>
                  </a:lnTo>
                  <a:lnTo>
                    <a:pt x="76" y="184"/>
                  </a:lnTo>
                  <a:lnTo>
                    <a:pt x="90" y="182"/>
                  </a:lnTo>
                  <a:lnTo>
                    <a:pt x="110" y="178"/>
                  </a:lnTo>
                  <a:lnTo>
                    <a:pt x="130" y="170"/>
                  </a:lnTo>
                  <a:lnTo>
                    <a:pt x="146" y="162"/>
                  </a:lnTo>
                  <a:lnTo>
                    <a:pt x="148" y="162"/>
                  </a:lnTo>
                  <a:lnTo>
                    <a:pt x="150" y="162"/>
                  </a:lnTo>
                  <a:lnTo>
                    <a:pt x="154" y="162"/>
                  </a:lnTo>
                  <a:lnTo>
                    <a:pt x="160" y="162"/>
                  </a:lnTo>
                  <a:lnTo>
                    <a:pt x="164" y="162"/>
                  </a:lnTo>
                  <a:lnTo>
                    <a:pt x="170" y="164"/>
                  </a:lnTo>
                  <a:lnTo>
                    <a:pt x="174" y="168"/>
                  </a:lnTo>
                  <a:lnTo>
                    <a:pt x="176" y="170"/>
                  </a:lnTo>
                  <a:lnTo>
                    <a:pt x="178" y="172"/>
                  </a:lnTo>
                  <a:lnTo>
                    <a:pt x="180" y="172"/>
                  </a:lnTo>
                  <a:lnTo>
                    <a:pt x="182" y="172"/>
                  </a:lnTo>
                  <a:lnTo>
                    <a:pt x="184" y="170"/>
                  </a:lnTo>
                  <a:lnTo>
                    <a:pt x="186" y="168"/>
                  </a:lnTo>
                  <a:lnTo>
                    <a:pt x="188" y="168"/>
                  </a:lnTo>
                  <a:lnTo>
                    <a:pt x="188" y="168"/>
                  </a:lnTo>
                  <a:lnTo>
                    <a:pt x="190" y="170"/>
                  </a:lnTo>
                  <a:lnTo>
                    <a:pt x="192" y="172"/>
                  </a:lnTo>
                  <a:lnTo>
                    <a:pt x="194" y="172"/>
                  </a:lnTo>
                  <a:lnTo>
                    <a:pt x="198" y="170"/>
                  </a:lnTo>
                  <a:lnTo>
                    <a:pt x="202" y="168"/>
                  </a:lnTo>
                  <a:lnTo>
                    <a:pt x="208" y="164"/>
                  </a:lnTo>
                  <a:lnTo>
                    <a:pt x="208" y="164"/>
                  </a:lnTo>
                  <a:lnTo>
                    <a:pt x="210" y="162"/>
                  </a:lnTo>
                  <a:lnTo>
                    <a:pt x="210" y="160"/>
                  </a:lnTo>
                  <a:lnTo>
                    <a:pt x="210" y="158"/>
                  </a:lnTo>
                  <a:lnTo>
                    <a:pt x="210" y="158"/>
                  </a:lnTo>
                  <a:lnTo>
                    <a:pt x="210" y="156"/>
                  </a:lnTo>
                  <a:lnTo>
                    <a:pt x="208" y="154"/>
                  </a:lnTo>
                  <a:lnTo>
                    <a:pt x="204" y="154"/>
                  </a:lnTo>
                  <a:lnTo>
                    <a:pt x="198" y="154"/>
                  </a:lnTo>
                  <a:lnTo>
                    <a:pt x="198" y="152"/>
                  </a:lnTo>
                  <a:lnTo>
                    <a:pt x="196" y="152"/>
                  </a:lnTo>
                  <a:lnTo>
                    <a:pt x="194" y="150"/>
                  </a:lnTo>
                  <a:lnTo>
                    <a:pt x="194" y="148"/>
                  </a:lnTo>
                  <a:lnTo>
                    <a:pt x="194" y="148"/>
                  </a:lnTo>
                  <a:lnTo>
                    <a:pt x="196" y="146"/>
                  </a:lnTo>
                  <a:lnTo>
                    <a:pt x="200" y="144"/>
                  </a:lnTo>
                  <a:lnTo>
                    <a:pt x="200" y="144"/>
                  </a:lnTo>
                  <a:lnTo>
                    <a:pt x="204" y="144"/>
                  </a:lnTo>
                  <a:lnTo>
                    <a:pt x="208" y="142"/>
                  </a:lnTo>
                  <a:lnTo>
                    <a:pt x="212" y="142"/>
                  </a:lnTo>
                  <a:lnTo>
                    <a:pt x="218" y="140"/>
                  </a:lnTo>
                  <a:lnTo>
                    <a:pt x="222" y="142"/>
                  </a:lnTo>
                  <a:lnTo>
                    <a:pt x="226" y="142"/>
                  </a:lnTo>
                  <a:lnTo>
                    <a:pt x="226" y="142"/>
                  </a:lnTo>
                  <a:lnTo>
                    <a:pt x="228" y="142"/>
                  </a:lnTo>
                  <a:lnTo>
                    <a:pt x="230" y="140"/>
                  </a:lnTo>
                  <a:lnTo>
                    <a:pt x="232" y="138"/>
                  </a:lnTo>
                  <a:lnTo>
                    <a:pt x="232" y="134"/>
                  </a:lnTo>
                  <a:lnTo>
                    <a:pt x="232" y="132"/>
                  </a:lnTo>
                  <a:lnTo>
                    <a:pt x="230" y="128"/>
                  </a:lnTo>
                  <a:lnTo>
                    <a:pt x="226" y="126"/>
                  </a:lnTo>
                  <a:lnTo>
                    <a:pt x="220" y="124"/>
                  </a:lnTo>
                  <a:lnTo>
                    <a:pt x="216" y="122"/>
                  </a:lnTo>
                  <a:lnTo>
                    <a:pt x="210" y="118"/>
                  </a:lnTo>
                  <a:lnTo>
                    <a:pt x="202" y="116"/>
                  </a:lnTo>
                  <a:lnTo>
                    <a:pt x="186" y="114"/>
                  </a:lnTo>
                  <a:lnTo>
                    <a:pt x="184" y="110"/>
                  </a:lnTo>
                  <a:lnTo>
                    <a:pt x="178" y="98"/>
                  </a:lnTo>
                  <a:lnTo>
                    <a:pt x="174" y="78"/>
                  </a:lnTo>
                  <a:lnTo>
                    <a:pt x="174" y="52"/>
                  </a:lnTo>
                  <a:lnTo>
                    <a:pt x="172" y="48"/>
                  </a:lnTo>
                  <a:lnTo>
                    <a:pt x="170" y="38"/>
                  </a:lnTo>
                  <a:lnTo>
                    <a:pt x="166" y="28"/>
                  </a:lnTo>
                  <a:lnTo>
                    <a:pt x="160" y="20"/>
                  </a:lnTo>
                  <a:lnTo>
                    <a:pt x="150" y="18"/>
                  </a:lnTo>
                  <a:lnTo>
                    <a:pt x="150" y="18"/>
                  </a:lnTo>
                  <a:lnTo>
                    <a:pt x="148" y="20"/>
                  </a:lnTo>
                  <a:lnTo>
                    <a:pt x="146" y="24"/>
                  </a:lnTo>
                  <a:lnTo>
                    <a:pt x="142" y="28"/>
                  </a:lnTo>
                  <a:lnTo>
                    <a:pt x="140" y="32"/>
                  </a:lnTo>
                  <a:lnTo>
                    <a:pt x="140" y="36"/>
                  </a:lnTo>
                  <a:lnTo>
                    <a:pt x="140" y="42"/>
                  </a:lnTo>
                  <a:lnTo>
                    <a:pt x="126" y="24"/>
                  </a:lnTo>
                  <a:lnTo>
                    <a:pt x="126" y="22"/>
                  </a:lnTo>
                  <a:lnTo>
                    <a:pt x="124" y="22"/>
                  </a:lnTo>
                  <a:lnTo>
                    <a:pt x="122" y="20"/>
                  </a:lnTo>
                  <a:lnTo>
                    <a:pt x="120" y="18"/>
                  </a:lnTo>
                  <a:lnTo>
                    <a:pt x="118" y="16"/>
                  </a:lnTo>
                  <a:lnTo>
                    <a:pt x="116" y="18"/>
                  </a:lnTo>
                  <a:lnTo>
                    <a:pt x="112" y="20"/>
                  </a:lnTo>
                  <a:lnTo>
                    <a:pt x="110" y="24"/>
                  </a:lnTo>
                  <a:lnTo>
                    <a:pt x="108" y="28"/>
                  </a:lnTo>
                  <a:lnTo>
                    <a:pt x="106" y="30"/>
                  </a:lnTo>
                  <a:lnTo>
                    <a:pt x="104" y="32"/>
                  </a:lnTo>
                  <a:lnTo>
                    <a:pt x="100" y="30"/>
                  </a:lnTo>
                  <a:lnTo>
                    <a:pt x="98" y="26"/>
                  </a:lnTo>
                  <a:lnTo>
                    <a:pt x="96" y="20"/>
                  </a:lnTo>
                  <a:lnTo>
                    <a:pt x="94" y="16"/>
                  </a:lnTo>
                  <a:lnTo>
                    <a:pt x="90" y="12"/>
                  </a:lnTo>
                  <a:lnTo>
                    <a:pt x="88" y="8"/>
                  </a:lnTo>
                  <a:lnTo>
                    <a:pt x="86" y="6"/>
                  </a:lnTo>
                  <a:lnTo>
                    <a:pt x="84" y="6"/>
                  </a:lnTo>
                  <a:lnTo>
                    <a:pt x="82" y="8"/>
                  </a:lnTo>
                  <a:lnTo>
                    <a:pt x="80" y="10"/>
                  </a:lnTo>
                  <a:lnTo>
                    <a:pt x="80" y="16"/>
                  </a:lnTo>
                  <a:lnTo>
                    <a:pt x="80" y="20"/>
                  </a:lnTo>
                  <a:lnTo>
                    <a:pt x="80" y="24"/>
                  </a:lnTo>
                  <a:lnTo>
                    <a:pt x="80" y="28"/>
                  </a:lnTo>
                  <a:lnTo>
                    <a:pt x="78" y="32"/>
                  </a:lnTo>
                  <a:lnTo>
                    <a:pt x="76" y="34"/>
                  </a:lnTo>
                  <a:lnTo>
                    <a:pt x="74" y="34"/>
                  </a:lnTo>
                  <a:lnTo>
                    <a:pt x="70" y="34"/>
                  </a:lnTo>
                  <a:lnTo>
                    <a:pt x="66" y="32"/>
                  </a:lnTo>
                  <a:lnTo>
                    <a:pt x="64" y="28"/>
                  </a:lnTo>
                  <a:lnTo>
                    <a:pt x="62" y="24"/>
                  </a:lnTo>
                  <a:lnTo>
                    <a:pt x="62" y="18"/>
                  </a:lnTo>
                  <a:lnTo>
                    <a:pt x="62" y="14"/>
                  </a:lnTo>
                  <a:lnTo>
                    <a:pt x="64" y="10"/>
                  </a:lnTo>
                  <a:lnTo>
                    <a:pt x="64" y="6"/>
                  </a:lnTo>
                  <a:lnTo>
                    <a:pt x="64" y="6"/>
                  </a:lnTo>
                  <a:lnTo>
                    <a:pt x="64" y="4"/>
                  </a:lnTo>
                  <a:lnTo>
                    <a:pt x="62" y="2"/>
                  </a:lnTo>
                  <a:lnTo>
                    <a:pt x="60" y="0"/>
                  </a:lnTo>
                  <a:lnTo>
                    <a:pt x="58" y="0"/>
                  </a:lnTo>
                  <a:lnTo>
                    <a:pt x="54" y="0"/>
                  </a:lnTo>
                  <a:lnTo>
                    <a:pt x="50" y="2"/>
                  </a:lnTo>
                  <a:lnTo>
                    <a:pt x="40" y="8"/>
                  </a:lnTo>
                  <a:lnTo>
                    <a:pt x="26" y="16"/>
                  </a:lnTo>
                  <a:lnTo>
                    <a:pt x="14" y="24"/>
                  </a:lnTo>
                  <a:lnTo>
                    <a:pt x="8" y="36"/>
                  </a:lnTo>
                  <a:lnTo>
                    <a:pt x="8" y="36"/>
                  </a:lnTo>
                  <a:lnTo>
                    <a:pt x="8" y="40"/>
                  </a:lnTo>
                  <a:lnTo>
                    <a:pt x="8" y="44"/>
                  </a:lnTo>
                  <a:lnTo>
                    <a:pt x="6" y="48"/>
                  </a:lnTo>
                  <a:lnTo>
                    <a:pt x="6" y="52"/>
                  </a:lnTo>
                  <a:lnTo>
                    <a:pt x="2" y="56"/>
                  </a:lnTo>
                  <a:lnTo>
                    <a:pt x="2" y="56"/>
                  </a:lnTo>
                  <a:lnTo>
                    <a:pt x="2" y="58"/>
                  </a:lnTo>
                  <a:lnTo>
                    <a:pt x="0" y="60"/>
                  </a:lnTo>
                  <a:lnTo>
                    <a:pt x="0" y="62"/>
                  </a:lnTo>
                  <a:lnTo>
                    <a:pt x="0" y="64"/>
                  </a:lnTo>
                  <a:lnTo>
                    <a:pt x="0" y="68"/>
                  </a:lnTo>
                  <a:lnTo>
                    <a:pt x="2" y="70"/>
                  </a:lnTo>
                  <a:lnTo>
                    <a:pt x="6" y="72"/>
                  </a:lnTo>
                  <a:lnTo>
                    <a:pt x="10" y="74"/>
                  </a:lnTo>
                  <a:lnTo>
                    <a:pt x="16" y="74"/>
                  </a:lnTo>
                  <a:lnTo>
                    <a:pt x="24" y="74"/>
                  </a:lnTo>
                </a:path>
              </a:pathLst>
            </a:custGeom>
            <a:grpFill/>
            <a:ln w="6350">
              <a:solidFill>
                <a:schemeClr val="bg1"/>
              </a:solidFill>
              <a:prstDash val="solid"/>
              <a:round/>
              <a:headEnd/>
              <a:tailEnd/>
            </a:ln>
          </p:spPr>
          <p:txBody>
            <a:bodyPr/>
            <a:lstStyle/>
            <a:p>
              <a:endParaRPr lang="ru-RU"/>
            </a:p>
          </p:txBody>
        </p:sp>
        <p:sp>
          <p:nvSpPr>
            <p:cNvPr id="167" name="Freeform 354">
              <a:extLst>
                <a:ext uri="{FF2B5EF4-FFF2-40B4-BE49-F238E27FC236}">
                  <a16:creationId xmlns:a16="http://schemas.microsoft.com/office/drawing/2014/main" id="{DFD7B990-7440-4E18-A91E-22F894119E0D}"/>
                </a:ext>
              </a:extLst>
            </p:cNvPr>
            <p:cNvSpPr>
              <a:spLocks/>
            </p:cNvSpPr>
            <p:nvPr/>
          </p:nvSpPr>
          <p:spPr bwMode="gray">
            <a:xfrm>
              <a:off x="3957" y="1494"/>
              <a:ext cx="118" cy="90"/>
            </a:xfrm>
            <a:custGeom>
              <a:avLst/>
              <a:gdLst>
                <a:gd name="T0" fmla="*/ 58 w 118"/>
                <a:gd name="T1" fmla="*/ 22 h 90"/>
                <a:gd name="T2" fmla="*/ 44 w 118"/>
                <a:gd name="T3" fmla="*/ 40 h 90"/>
                <a:gd name="T4" fmla="*/ 26 w 118"/>
                <a:gd name="T5" fmla="*/ 60 h 90"/>
                <a:gd name="T6" fmla="*/ 14 w 118"/>
                <a:gd name="T7" fmla="*/ 66 h 90"/>
                <a:gd name="T8" fmla="*/ 8 w 118"/>
                <a:gd name="T9" fmla="*/ 68 h 90"/>
                <a:gd name="T10" fmla="*/ 2 w 118"/>
                <a:gd name="T11" fmla="*/ 68 h 90"/>
                <a:gd name="T12" fmla="*/ 0 w 118"/>
                <a:gd name="T13" fmla="*/ 72 h 90"/>
                <a:gd name="T14" fmla="*/ 2 w 118"/>
                <a:gd name="T15" fmla="*/ 76 h 90"/>
                <a:gd name="T16" fmla="*/ 10 w 118"/>
                <a:gd name="T17" fmla="*/ 84 h 90"/>
                <a:gd name="T18" fmla="*/ 28 w 118"/>
                <a:gd name="T19" fmla="*/ 90 h 90"/>
                <a:gd name="T20" fmla="*/ 40 w 118"/>
                <a:gd name="T21" fmla="*/ 86 h 90"/>
                <a:gd name="T22" fmla="*/ 44 w 118"/>
                <a:gd name="T23" fmla="*/ 88 h 90"/>
                <a:gd name="T24" fmla="*/ 50 w 118"/>
                <a:gd name="T25" fmla="*/ 90 h 90"/>
                <a:gd name="T26" fmla="*/ 58 w 118"/>
                <a:gd name="T27" fmla="*/ 88 h 90"/>
                <a:gd name="T28" fmla="*/ 62 w 118"/>
                <a:gd name="T29" fmla="*/ 82 h 90"/>
                <a:gd name="T30" fmla="*/ 70 w 118"/>
                <a:gd name="T31" fmla="*/ 74 h 90"/>
                <a:gd name="T32" fmla="*/ 76 w 118"/>
                <a:gd name="T33" fmla="*/ 64 h 90"/>
                <a:gd name="T34" fmla="*/ 78 w 118"/>
                <a:gd name="T35" fmla="*/ 58 h 90"/>
                <a:gd name="T36" fmla="*/ 84 w 118"/>
                <a:gd name="T37" fmla="*/ 62 h 90"/>
                <a:gd name="T38" fmla="*/ 92 w 118"/>
                <a:gd name="T39" fmla="*/ 64 h 90"/>
                <a:gd name="T40" fmla="*/ 102 w 118"/>
                <a:gd name="T41" fmla="*/ 56 h 90"/>
                <a:gd name="T42" fmla="*/ 104 w 118"/>
                <a:gd name="T43" fmla="*/ 54 h 90"/>
                <a:gd name="T44" fmla="*/ 106 w 118"/>
                <a:gd name="T45" fmla="*/ 48 h 90"/>
                <a:gd name="T46" fmla="*/ 106 w 118"/>
                <a:gd name="T47" fmla="*/ 44 h 90"/>
                <a:gd name="T48" fmla="*/ 104 w 118"/>
                <a:gd name="T49" fmla="*/ 42 h 90"/>
                <a:gd name="T50" fmla="*/ 106 w 118"/>
                <a:gd name="T51" fmla="*/ 38 h 90"/>
                <a:gd name="T52" fmla="*/ 110 w 118"/>
                <a:gd name="T53" fmla="*/ 30 h 90"/>
                <a:gd name="T54" fmla="*/ 108 w 118"/>
                <a:gd name="T55" fmla="*/ 26 h 90"/>
                <a:gd name="T56" fmla="*/ 108 w 118"/>
                <a:gd name="T57" fmla="*/ 22 h 90"/>
                <a:gd name="T58" fmla="*/ 112 w 118"/>
                <a:gd name="T59" fmla="*/ 16 h 90"/>
                <a:gd name="T60" fmla="*/ 116 w 118"/>
                <a:gd name="T61" fmla="*/ 14 h 90"/>
                <a:gd name="T62" fmla="*/ 116 w 118"/>
                <a:gd name="T63" fmla="*/ 12 h 90"/>
                <a:gd name="T64" fmla="*/ 110 w 118"/>
                <a:gd name="T65" fmla="*/ 6 h 90"/>
                <a:gd name="T66" fmla="*/ 104 w 118"/>
                <a:gd name="T67" fmla="*/ 2 h 90"/>
                <a:gd name="T68" fmla="*/ 100 w 118"/>
                <a:gd name="T69" fmla="*/ 0 h 90"/>
                <a:gd name="T70" fmla="*/ 84 w 118"/>
                <a:gd name="T71" fmla="*/ 12 h 90"/>
                <a:gd name="T72" fmla="*/ 76 w 118"/>
                <a:gd name="T73" fmla="*/ 12 h 90"/>
                <a:gd name="T74" fmla="*/ 64 w 118"/>
                <a:gd name="T75"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8" h="90">
                  <a:moveTo>
                    <a:pt x="60" y="20"/>
                  </a:moveTo>
                  <a:lnTo>
                    <a:pt x="58" y="22"/>
                  </a:lnTo>
                  <a:lnTo>
                    <a:pt x="52" y="30"/>
                  </a:lnTo>
                  <a:lnTo>
                    <a:pt x="44" y="40"/>
                  </a:lnTo>
                  <a:lnTo>
                    <a:pt x="36" y="52"/>
                  </a:lnTo>
                  <a:lnTo>
                    <a:pt x="26" y="60"/>
                  </a:lnTo>
                  <a:lnTo>
                    <a:pt x="18" y="66"/>
                  </a:lnTo>
                  <a:lnTo>
                    <a:pt x="14" y="66"/>
                  </a:lnTo>
                  <a:lnTo>
                    <a:pt x="12" y="68"/>
                  </a:lnTo>
                  <a:lnTo>
                    <a:pt x="8" y="68"/>
                  </a:lnTo>
                  <a:lnTo>
                    <a:pt x="4" y="68"/>
                  </a:lnTo>
                  <a:lnTo>
                    <a:pt x="2" y="68"/>
                  </a:lnTo>
                  <a:lnTo>
                    <a:pt x="0" y="70"/>
                  </a:lnTo>
                  <a:lnTo>
                    <a:pt x="0" y="72"/>
                  </a:lnTo>
                  <a:lnTo>
                    <a:pt x="0" y="74"/>
                  </a:lnTo>
                  <a:lnTo>
                    <a:pt x="2" y="76"/>
                  </a:lnTo>
                  <a:lnTo>
                    <a:pt x="6" y="82"/>
                  </a:lnTo>
                  <a:lnTo>
                    <a:pt x="10" y="84"/>
                  </a:lnTo>
                  <a:lnTo>
                    <a:pt x="18" y="88"/>
                  </a:lnTo>
                  <a:lnTo>
                    <a:pt x="28" y="90"/>
                  </a:lnTo>
                  <a:lnTo>
                    <a:pt x="40" y="84"/>
                  </a:lnTo>
                  <a:lnTo>
                    <a:pt x="40" y="86"/>
                  </a:lnTo>
                  <a:lnTo>
                    <a:pt x="42" y="86"/>
                  </a:lnTo>
                  <a:lnTo>
                    <a:pt x="44" y="88"/>
                  </a:lnTo>
                  <a:lnTo>
                    <a:pt x="46" y="90"/>
                  </a:lnTo>
                  <a:lnTo>
                    <a:pt x="50" y="90"/>
                  </a:lnTo>
                  <a:lnTo>
                    <a:pt x="56" y="88"/>
                  </a:lnTo>
                  <a:lnTo>
                    <a:pt x="58" y="88"/>
                  </a:lnTo>
                  <a:lnTo>
                    <a:pt x="60" y="86"/>
                  </a:lnTo>
                  <a:lnTo>
                    <a:pt x="62" y="82"/>
                  </a:lnTo>
                  <a:lnTo>
                    <a:pt x="66" y="78"/>
                  </a:lnTo>
                  <a:lnTo>
                    <a:pt x="70" y="74"/>
                  </a:lnTo>
                  <a:lnTo>
                    <a:pt x="72" y="68"/>
                  </a:lnTo>
                  <a:lnTo>
                    <a:pt x="76" y="64"/>
                  </a:lnTo>
                  <a:lnTo>
                    <a:pt x="78" y="58"/>
                  </a:lnTo>
                  <a:lnTo>
                    <a:pt x="78" y="58"/>
                  </a:lnTo>
                  <a:lnTo>
                    <a:pt x="80" y="60"/>
                  </a:lnTo>
                  <a:lnTo>
                    <a:pt x="84" y="62"/>
                  </a:lnTo>
                  <a:lnTo>
                    <a:pt x="88" y="64"/>
                  </a:lnTo>
                  <a:lnTo>
                    <a:pt x="92" y="64"/>
                  </a:lnTo>
                  <a:lnTo>
                    <a:pt x="98" y="62"/>
                  </a:lnTo>
                  <a:lnTo>
                    <a:pt x="102" y="56"/>
                  </a:lnTo>
                  <a:lnTo>
                    <a:pt x="102" y="56"/>
                  </a:lnTo>
                  <a:lnTo>
                    <a:pt x="104" y="54"/>
                  </a:lnTo>
                  <a:lnTo>
                    <a:pt x="106" y="52"/>
                  </a:lnTo>
                  <a:lnTo>
                    <a:pt x="106" y="48"/>
                  </a:lnTo>
                  <a:lnTo>
                    <a:pt x="106" y="46"/>
                  </a:lnTo>
                  <a:lnTo>
                    <a:pt x="106" y="44"/>
                  </a:lnTo>
                  <a:lnTo>
                    <a:pt x="102" y="42"/>
                  </a:lnTo>
                  <a:lnTo>
                    <a:pt x="104" y="42"/>
                  </a:lnTo>
                  <a:lnTo>
                    <a:pt x="104" y="40"/>
                  </a:lnTo>
                  <a:lnTo>
                    <a:pt x="106" y="38"/>
                  </a:lnTo>
                  <a:lnTo>
                    <a:pt x="108" y="34"/>
                  </a:lnTo>
                  <a:lnTo>
                    <a:pt x="110" y="30"/>
                  </a:lnTo>
                  <a:lnTo>
                    <a:pt x="110" y="28"/>
                  </a:lnTo>
                  <a:lnTo>
                    <a:pt x="108" y="26"/>
                  </a:lnTo>
                  <a:lnTo>
                    <a:pt x="108" y="26"/>
                  </a:lnTo>
                  <a:lnTo>
                    <a:pt x="108" y="22"/>
                  </a:lnTo>
                  <a:lnTo>
                    <a:pt x="110" y="20"/>
                  </a:lnTo>
                  <a:lnTo>
                    <a:pt x="112" y="16"/>
                  </a:lnTo>
                  <a:lnTo>
                    <a:pt x="114" y="14"/>
                  </a:lnTo>
                  <a:lnTo>
                    <a:pt x="116" y="14"/>
                  </a:lnTo>
                  <a:lnTo>
                    <a:pt x="118" y="12"/>
                  </a:lnTo>
                  <a:lnTo>
                    <a:pt x="116" y="12"/>
                  </a:lnTo>
                  <a:lnTo>
                    <a:pt x="114" y="10"/>
                  </a:lnTo>
                  <a:lnTo>
                    <a:pt x="110" y="6"/>
                  </a:lnTo>
                  <a:lnTo>
                    <a:pt x="108" y="4"/>
                  </a:lnTo>
                  <a:lnTo>
                    <a:pt x="104" y="2"/>
                  </a:lnTo>
                  <a:lnTo>
                    <a:pt x="102" y="0"/>
                  </a:lnTo>
                  <a:lnTo>
                    <a:pt x="100" y="0"/>
                  </a:lnTo>
                  <a:lnTo>
                    <a:pt x="86" y="12"/>
                  </a:lnTo>
                  <a:lnTo>
                    <a:pt x="84" y="12"/>
                  </a:lnTo>
                  <a:lnTo>
                    <a:pt x="82" y="12"/>
                  </a:lnTo>
                  <a:lnTo>
                    <a:pt x="76" y="12"/>
                  </a:lnTo>
                  <a:lnTo>
                    <a:pt x="70" y="14"/>
                  </a:lnTo>
                  <a:lnTo>
                    <a:pt x="64" y="16"/>
                  </a:lnTo>
                  <a:lnTo>
                    <a:pt x="60" y="20"/>
                  </a:lnTo>
                </a:path>
              </a:pathLst>
            </a:custGeom>
            <a:grpFill/>
            <a:ln w="6350">
              <a:solidFill>
                <a:schemeClr val="bg1"/>
              </a:solidFill>
              <a:prstDash val="solid"/>
              <a:round/>
              <a:headEnd/>
              <a:tailEnd/>
            </a:ln>
          </p:spPr>
          <p:txBody>
            <a:bodyPr/>
            <a:lstStyle/>
            <a:p>
              <a:endParaRPr lang="ru-RU"/>
            </a:p>
          </p:txBody>
        </p:sp>
        <p:sp>
          <p:nvSpPr>
            <p:cNvPr id="168" name="Freeform 355">
              <a:extLst>
                <a:ext uri="{FF2B5EF4-FFF2-40B4-BE49-F238E27FC236}">
                  <a16:creationId xmlns:a16="http://schemas.microsoft.com/office/drawing/2014/main" id="{F36B699E-10B6-4BAB-88CC-BE18C17B3D0B}"/>
                </a:ext>
              </a:extLst>
            </p:cNvPr>
            <p:cNvSpPr>
              <a:spLocks/>
            </p:cNvSpPr>
            <p:nvPr/>
          </p:nvSpPr>
          <p:spPr bwMode="gray">
            <a:xfrm>
              <a:off x="4069" y="1454"/>
              <a:ext cx="22" cy="28"/>
            </a:xfrm>
            <a:custGeom>
              <a:avLst/>
              <a:gdLst>
                <a:gd name="T0" fmla="*/ 16 w 22"/>
                <a:gd name="T1" fmla="*/ 2 h 28"/>
                <a:gd name="T2" fmla="*/ 14 w 22"/>
                <a:gd name="T3" fmla="*/ 2 h 28"/>
                <a:gd name="T4" fmla="*/ 14 w 22"/>
                <a:gd name="T5" fmla="*/ 2 h 28"/>
                <a:gd name="T6" fmla="*/ 12 w 22"/>
                <a:gd name="T7" fmla="*/ 0 h 28"/>
                <a:gd name="T8" fmla="*/ 10 w 22"/>
                <a:gd name="T9" fmla="*/ 0 h 28"/>
                <a:gd name="T10" fmla="*/ 6 w 22"/>
                <a:gd name="T11" fmla="*/ 0 h 28"/>
                <a:gd name="T12" fmla="*/ 4 w 22"/>
                <a:gd name="T13" fmla="*/ 2 h 28"/>
                <a:gd name="T14" fmla="*/ 2 w 22"/>
                <a:gd name="T15" fmla="*/ 4 h 28"/>
                <a:gd name="T16" fmla="*/ 2 w 22"/>
                <a:gd name="T17" fmla="*/ 8 h 28"/>
                <a:gd name="T18" fmla="*/ 0 w 22"/>
                <a:gd name="T19" fmla="*/ 12 h 28"/>
                <a:gd name="T20" fmla="*/ 2 w 22"/>
                <a:gd name="T21" fmla="*/ 20 h 28"/>
                <a:gd name="T22" fmla="*/ 2 w 22"/>
                <a:gd name="T23" fmla="*/ 20 h 28"/>
                <a:gd name="T24" fmla="*/ 4 w 22"/>
                <a:gd name="T25" fmla="*/ 22 h 28"/>
                <a:gd name="T26" fmla="*/ 6 w 22"/>
                <a:gd name="T27" fmla="*/ 24 h 28"/>
                <a:gd name="T28" fmla="*/ 10 w 22"/>
                <a:gd name="T29" fmla="*/ 26 h 28"/>
                <a:gd name="T30" fmla="*/ 14 w 22"/>
                <a:gd name="T31" fmla="*/ 26 h 28"/>
                <a:gd name="T32" fmla="*/ 16 w 22"/>
                <a:gd name="T33" fmla="*/ 28 h 28"/>
                <a:gd name="T34" fmla="*/ 20 w 22"/>
                <a:gd name="T35" fmla="*/ 26 h 28"/>
                <a:gd name="T36" fmla="*/ 22 w 22"/>
                <a:gd name="T37" fmla="*/ 24 h 28"/>
                <a:gd name="T38" fmla="*/ 22 w 22"/>
                <a:gd name="T39" fmla="*/ 20 h 28"/>
                <a:gd name="T40" fmla="*/ 22 w 22"/>
                <a:gd name="T41" fmla="*/ 14 h 28"/>
                <a:gd name="T42" fmla="*/ 22 w 22"/>
                <a:gd name="T43" fmla="*/ 10 h 28"/>
                <a:gd name="T44" fmla="*/ 20 w 22"/>
                <a:gd name="T45" fmla="*/ 6 h 28"/>
                <a:gd name="T46" fmla="*/ 18 w 22"/>
                <a:gd name="T47" fmla="*/ 4 h 28"/>
                <a:gd name="T48" fmla="*/ 16 w 22"/>
                <a:gd name="T49" fmla="*/ 2 h 28"/>
                <a:gd name="T50" fmla="*/ 16 w 22"/>
                <a:gd name="T51" fmla="*/ 2 h 28"/>
                <a:gd name="T52" fmla="*/ 16 w 22"/>
                <a:gd name="T53"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 h="28">
                  <a:moveTo>
                    <a:pt x="16" y="2"/>
                  </a:moveTo>
                  <a:lnTo>
                    <a:pt x="14" y="2"/>
                  </a:lnTo>
                  <a:lnTo>
                    <a:pt x="14" y="2"/>
                  </a:lnTo>
                  <a:lnTo>
                    <a:pt x="12" y="0"/>
                  </a:lnTo>
                  <a:lnTo>
                    <a:pt x="10" y="0"/>
                  </a:lnTo>
                  <a:lnTo>
                    <a:pt x="6" y="0"/>
                  </a:lnTo>
                  <a:lnTo>
                    <a:pt x="4" y="2"/>
                  </a:lnTo>
                  <a:lnTo>
                    <a:pt x="2" y="4"/>
                  </a:lnTo>
                  <a:lnTo>
                    <a:pt x="2" y="8"/>
                  </a:lnTo>
                  <a:lnTo>
                    <a:pt x="0" y="12"/>
                  </a:lnTo>
                  <a:lnTo>
                    <a:pt x="2" y="20"/>
                  </a:lnTo>
                  <a:lnTo>
                    <a:pt x="2" y="20"/>
                  </a:lnTo>
                  <a:lnTo>
                    <a:pt x="4" y="22"/>
                  </a:lnTo>
                  <a:lnTo>
                    <a:pt x="6" y="24"/>
                  </a:lnTo>
                  <a:lnTo>
                    <a:pt x="10" y="26"/>
                  </a:lnTo>
                  <a:lnTo>
                    <a:pt x="14" y="26"/>
                  </a:lnTo>
                  <a:lnTo>
                    <a:pt x="16" y="28"/>
                  </a:lnTo>
                  <a:lnTo>
                    <a:pt x="20" y="26"/>
                  </a:lnTo>
                  <a:lnTo>
                    <a:pt x="22" y="24"/>
                  </a:lnTo>
                  <a:lnTo>
                    <a:pt x="22" y="20"/>
                  </a:lnTo>
                  <a:lnTo>
                    <a:pt x="22" y="14"/>
                  </a:lnTo>
                  <a:lnTo>
                    <a:pt x="22" y="10"/>
                  </a:lnTo>
                  <a:lnTo>
                    <a:pt x="20" y="6"/>
                  </a:lnTo>
                  <a:lnTo>
                    <a:pt x="18" y="4"/>
                  </a:lnTo>
                  <a:lnTo>
                    <a:pt x="16" y="2"/>
                  </a:lnTo>
                  <a:lnTo>
                    <a:pt x="16" y="2"/>
                  </a:lnTo>
                  <a:lnTo>
                    <a:pt x="16" y="2"/>
                  </a:lnTo>
                </a:path>
              </a:pathLst>
            </a:custGeom>
            <a:grpFill/>
            <a:ln w="6350">
              <a:solidFill>
                <a:schemeClr val="bg1"/>
              </a:solidFill>
              <a:prstDash val="solid"/>
              <a:round/>
              <a:headEnd/>
              <a:tailEnd/>
            </a:ln>
          </p:spPr>
          <p:txBody>
            <a:bodyPr/>
            <a:lstStyle/>
            <a:p>
              <a:endParaRPr lang="ru-RU"/>
            </a:p>
          </p:txBody>
        </p:sp>
        <p:sp>
          <p:nvSpPr>
            <p:cNvPr id="169" name="Freeform 356">
              <a:extLst>
                <a:ext uri="{FF2B5EF4-FFF2-40B4-BE49-F238E27FC236}">
                  <a16:creationId xmlns:a16="http://schemas.microsoft.com/office/drawing/2014/main" id="{D9D7600D-4E7D-4560-80C9-8392A7752098}"/>
                </a:ext>
              </a:extLst>
            </p:cNvPr>
            <p:cNvSpPr>
              <a:spLocks/>
            </p:cNvSpPr>
            <p:nvPr/>
          </p:nvSpPr>
          <p:spPr bwMode="gray">
            <a:xfrm>
              <a:off x="4095" y="1416"/>
              <a:ext cx="68" cy="42"/>
            </a:xfrm>
            <a:custGeom>
              <a:avLst/>
              <a:gdLst>
                <a:gd name="T0" fmla="*/ 12 w 68"/>
                <a:gd name="T1" fmla="*/ 12 h 42"/>
                <a:gd name="T2" fmla="*/ 12 w 68"/>
                <a:gd name="T3" fmla="*/ 12 h 42"/>
                <a:gd name="T4" fmla="*/ 10 w 68"/>
                <a:gd name="T5" fmla="*/ 14 h 42"/>
                <a:gd name="T6" fmla="*/ 8 w 68"/>
                <a:gd name="T7" fmla="*/ 14 h 42"/>
                <a:gd name="T8" fmla="*/ 4 w 68"/>
                <a:gd name="T9" fmla="*/ 18 h 42"/>
                <a:gd name="T10" fmla="*/ 2 w 68"/>
                <a:gd name="T11" fmla="*/ 20 h 42"/>
                <a:gd name="T12" fmla="*/ 0 w 68"/>
                <a:gd name="T13" fmla="*/ 24 h 42"/>
                <a:gd name="T14" fmla="*/ 0 w 68"/>
                <a:gd name="T15" fmla="*/ 26 h 42"/>
                <a:gd name="T16" fmla="*/ 2 w 68"/>
                <a:gd name="T17" fmla="*/ 30 h 42"/>
                <a:gd name="T18" fmla="*/ 4 w 68"/>
                <a:gd name="T19" fmla="*/ 34 h 42"/>
                <a:gd name="T20" fmla="*/ 10 w 68"/>
                <a:gd name="T21" fmla="*/ 36 h 42"/>
                <a:gd name="T22" fmla="*/ 12 w 68"/>
                <a:gd name="T23" fmla="*/ 36 h 42"/>
                <a:gd name="T24" fmla="*/ 12 w 68"/>
                <a:gd name="T25" fmla="*/ 34 h 42"/>
                <a:gd name="T26" fmla="*/ 16 w 68"/>
                <a:gd name="T27" fmla="*/ 30 h 42"/>
                <a:gd name="T28" fmla="*/ 18 w 68"/>
                <a:gd name="T29" fmla="*/ 28 h 42"/>
                <a:gd name="T30" fmla="*/ 22 w 68"/>
                <a:gd name="T31" fmla="*/ 26 h 42"/>
                <a:gd name="T32" fmla="*/ 26 w 68"/>
                <a:gd name="T33" fmla="*/ 28 h 42"/>
                <a:gd name="T34" fmla="*/ 30 w 68"/>
                <a:gd name="T35" fmla="*/ 32 h 42"/>
                <a:gd name="T36" fmla="*/ 32 w 68"/>
                <a:gd name="T37" fmla="*/ 34 h 42"/>
                <a:gd name="T38" fmla="*/ 36 w 68"/>
                <a:gd name="T39" fmla="*/ 38 h 42"/>
                <a:gd name="T40" fmla="*/ 42 w 68"/>
                <a:gd name="T41" fmla="*/ 42 h 42"/>
                <a:gd name="T42" fmla="*/ 52 w 68"/>
                <a:gd name="T43" fmla="*/ 40 h 42"/>
                <a:gd name="T44" fmla="*/ 62 w 68"/>
                <a:gd name="T45" fmla="*/ 32 h 42"/>
                <a:gd name="T46" fmla="*/ 62 w 68"/>
                <a:gd name="T47" fmla="*/ 32 h 42"/>
                <a:gd name="T48" fmla="*/ 64 w 68"/>
                <a:gd name="T49" fmla="*/ 30 h 42"/>
                <a:gd name="T50" fmla="*/ 66 w 68"/>
                <a:gd name="T51" fmla="*/ 28 h 42"/>
                <a:gd name="T52" fmla="*/ 68 w 68"/>
                <a:gd name="T53" fmla="*/ 26 h 42"/>
                <a:gd name="T54" fmla="*/ 68 w 68"/>
                <a:gd name="T55" fmla="*/ 22 h 42"/>
                <a:gd name="T56" fmla="*/ 66 w 68"/>
                <a:gd name="T57" fmla="*/ 20 h 42"/>
                <a:gd name="T58" fmla="*/ 62 w 68"/>
                <a:gd name="T59" fmla="*/ 16 h 42"/>
                <a:gd name="T60" fmla="*/ 58 w 68"/>
                <a:gd name="T61" fmla="*/ 14 h 42"/>
                <a:gd name="T62" fmla="*/ 40 w 68"/>
                <a:gd name="T63" fmla="*/ 2 h 42"/>
                <a:gd name="T64" fmla="*/ 38 w 68"/>
                <a:gd name="T65" fmla="*/ 2 h 42"/>
                <a:gd name="T66" fmla="*/ 36 w 68"/>
                <a:gd name="T67" fmla="*/ 2 h 42"/>
                <a:gd name="T68" fmla="*/ 32 w 68"/>
                <a:gd name="T69" fmla="*/ 0 h 42"/>
                <a:gd name="T70" fmla="*/ 28 w 68"/>
                <a:gd name="T71" fmla="*/ 0 h 42"/>
                <a:gd name="T72" fmla="*/ 24 w 68"/>
                <a:gd name="T73" fmla="*/ 2 h 42"/>
                <a:gd name="T74" fmla="*/ 18 w 68"/>
                <a:gd name="T75" fmla="*/ 6 h 42"/>
                <a:gd name="T76" fmla="*/ 12 w 68"/>
                <a:gd name="T77"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42">
                  <a:moveTo>
                    <a:pt x="12" y="12"/>
                  </a:moveTo>
                  <a:lnTo>
                    <a:pt x="12" y="12"/>
                  </a:lnTo>
                  <a:lnTo>
                    <a:pt x="10" y="14"/>
                  </a:lnTo>
                  <a:lnTo>
                    <a:pt x="8" y="14"/>
                  </a:lnTo>
                  <a:lnTo>
                    <a:pt x="4" y="18"/>
                  </a:lnTo>
                  <a:lnTo>
                    <a:pt x="2" y="20"/>
                  </a:lnTo>
                  <a:lnTo>
                    <a:pt x="0" y="24"/>
                  </a:lnTo>
                  <a:lnTo>
                    <a:pt x="0" y="26"/>
                  </a:lnTo>
                  <a:lnTo>
                    <a:pt x="2" y="30"/>
                  </a:lnTo>
                  <a:lnTo>
                    <a:pt x="4" y="34"/>
                  </a:lnTo>
                  <a:lnTo>
                    <a:pt x="10" y="36"/>
                  </a:lnTo>
                  <a:lnTo>
                    <a:pt x="12" y="36"/>
                  </a:lnTo>
                  <a:lnTo>
                    <a:pt x="12" y="34"/>
                  </a:lnTo>
                  <a:lnTo>
                    <a:pt x="16" y="30"/>
                  </a:lnTo>
                  <a:lnTo>
                    <a:pt x="18" y="28"/>
                  </a:lnTo>
                  <a:lnTo>
                    <a:pt x="22" y="26"/>
                  </a:lnTo>
                  <a:lnTo>
                    <a:pt x="26" y="28"/>
                  </a:lnTo>
                  <a:lnTo>
                    <a:pt x="30" y="32"/>
                  </a:lnTo>
                  <a:lnTo>
                    <a:pt x="32" y="34"/>
                  </a:lnTo>
                  <a:lnTo>
                    <a:pt x="36" y="38"/>
                  </a:lnTo>
                  <a:lnTo>
                    <a:pt x="42" y="42"/>
                  </a:lnTo>
                  <a:lnTo>
                    <a:pt x="52" y="40"/>
                  </a:lnTo>
                  <a:lnTo>
                    <a:pt x="62" y="32"/>
                  </a:lnTo>
                  <a:lnTo>
                    <a:pt x="62" y="32"/>
                  </a:lnTo>
                  <a:lnTo>
                    <a:pt x="64" y="30"/>
                  </a:lnTo>
                  <a:lnTo>
                    <a:pt x="66" y="28"/>
                  </a:lnTo>
                  <a:lnTo>
                    <a:pt x="68" y="26"/>
                  </a:lnTo>
                  <a:lnTo>
                    <a:pt x="68" y="22"/>
                  </a:lnTo>
                  <a:lnTo>
                    <a:pt x="66" y="20"/>
                  </a:lnTo>
                  <a:lnTo>
                    <a:pt x="62" y="16"/>
                  </a:lnTo>
                  <a:lnTo>
                    <a:pt x="58" y="14"/>
                  </a:lnTo>
                  <a:lnTo>
                    <a:pt x="40" y="2"/>
                  </a:lnTo>
                  <a:lnTo>
                    <a:pt x="38" y="2"/>
                  </a:lnTo>
                  <a:lnTo>
                    <a:pt x="36" y="2"/>
                  </a:lnTo>
                  <a:lnTo>
                    <a:pt x="32" y="0"/>
                  </a:lnTo>
                  <a:lnTo>
                    <a:pt x="28" y="0"/>
                  </a:lnTo>
                  <a:lnTo>
                    <a:pt x="24" y="2"/>
                  </a:lnTo>
                  <a:lnTo>
                    <a:pt x="18" y="6"/>
                  </a:lnTo>
                  <a:lnTo>
                    <a:pt x="12" y="12"/>
                  </a:lnTo>
                </a:path>
              </a:pathLst>
            </a:custGeom>
            <a:grpFill/>
            <a:ln w="6350">
              <a:solidFill>
                <a:schemeClr val="bg1"/>
              </a:solidFill>
              <a:prstDash val="solid"/>
              <a:round/>
              <a:headEnd/>
              <a:tailEnd/>
            </a:ln>
          </p:spPr>
          <p:txBody>
            <a:bodyPr/>
            <a:lstStyle/>
            <a:p>
              <a:endParaRPr lang="ru-RU"/>
            </a:p>
          </p:txBody>
        </p:sp>
        <p:sp>
          <p:nvSpPr>
            <p:cNvPr id="170" name="Freeform 357">
              <a:extLst>
                <a:ext uri="{FF2B5EF4-FFF2-40B4-BE49-F238E27FC236}">
                  <a16:creationId xmlns:a16="http://schemas.microsoft.com/office/drawing/2014/main" id="{7018694A-8593-44BB-AA73-9EEC5A8746E2}"/>
                </a:ext>
              </a:extLst>
            </p:cNvPr>
            <p:cNvSpPr>
              <a:spLocks/>
            </p:cNvSpPr>
            <p:nvPr/>
          </p:nvSpPr>
          <p:spPr bwMode="gray">
            <a:xfrm>
              <a:off x="4095" y="1470"/>
              <a:ext cx="58" cy="34"/>
            </a:xfrm>
            <a:custGeom>
              <a:avLst/>
              <a:gdLst>
                <a:gd name="T0" fmla="*/ 12 w 58"/>
                <a:gd name="T1" fmla="*/ 0 h 34"/>
                <a:gd name="T2" fmla="*/ 10 w 58"/>
                <a:gd name="T3" fmla="*/ 2 h 34"/>
                <a:gd name="T4" fmla="*/ 4 w 58"/>
                <a:gd name="T5" fmla="*/ 8 h 34"/>
                <a:gd name="T6" fmla="*/ 0 w 58"/>
                <a:gd name="T7" fmla="*/ 16 h 34"/>
                <a:gd name="T8" fmla="*/ 0 w 58"/>
                <a:gd name="T9" fmla="*/ 26 h 34"/>
                <a:gd name="T10" fmla="*/ 6 w 58"/>
                <a:gd name="T11" fmla="*/ 34 h 34"/>
                <a:gd name="T12" fmla="*/ 8 w 58"/>
                <a:gd name="T13" fmla="*/ 34 h 34"/>
                <a:gd name="T14" fmla="*/ 12 w 58"/>
                <a:gd name="T15" fmla="*/ 34 h 34"/>
                <a:gd name="T16" fmla="*/ 18 w 58"/>
                <a:gd name="T17" fmla="*/ 34 h 34"/>
                <a:gd name="T18" fmla="*/ 24 w 58"/>
                <a:gd name="T19" fmla="*/ 34 h 34"/>
                <a:gd name="T20" fmla="*/ 32 w 58"/>
                <a:gd name="T21" fmla="*/ 32 h 34"/>
                <a:gd name="T22" fmla="*/ 34 w 58"/>
                <a:gd name="T23" fmla="*/ 30 h 34"/>
                <a:gd name="T24" fmla="*/ 38 w 58"/>
                <a:gd name="T25" fmla="*/ 28 h 34"/>
                <a:gd name="T26" fmla="*/ 42 w 58"/>
                <a:gd name="T27" fmla="*/ 24 h 34"/>
                <a:gd name="T28" fmla="*/ 46 w 58"/>
                <a:gd name="T29" fmla="*/ 20 h 34"/>
                <a:gd name="T30" fmla="*/ 48 w 58"/>
                <a:gd name="T31" fmla="*/ 18 h 34"/>
                <a:gd name="T32" fmla="*/ 52 w 58"/>
                <a:gd name="T33" fmla="*/ 18 h 34"/>
                <a:gd name="T34" fmla="*/ 54 w 58"/>
                <a:gd name="T35" fmla="*/ 18 h 34"/>
                <a:gd name="T36" fmla="*/ 56 w 58"/>
                <a:gd name="T37" fmla="*/ 16 h 34"/>
                <a:gd name="T38" fmla="*/ 58 w 58"/>
                <a:gd name="T39" fmla="*/ 14 h 34"/>
                <a:gd name="T40" fmla="*/ 58 w 58"/>
                <a:gd name="T41" fmla="*/ 12 h 34"/>
                <a:gd name="T42" fmla="*/ 56 w 58"/>
                <a:gd name="T43" fmla="*/ 8 h 34"/>
                <a:gd name="T44" fmla="*/ 54 w 58"/>
                <a:gd name="T45" fmla="*/ 6 h 34"/>
                <a:gd name="T46" fmla="*/ 48 w 58"/>
                <a:gd name="T47" fmla="*/ 4 h 34"/>
                <a:gd name="T48" fmla="*/ 32 w 58"/>
                <a:gd name="T49" fmla="*/ 2 h 34"/>
                <a:gd name="T50" fmla="*/ 18 w 58"/>
                <a:gd name="T51" fmla="*/ 0 h 34"/>
                <a:gd name="T52" fmla="*/ 12 w 58"/>
                <a:gd name="T5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34">
                  <a:moveTo>
                    <a:pt x="12" y="0"/>
                  </a:moveTo>
                  <a:lnTo>
                    <a:pt x="10" y="2"/>
                  </a:lnTo>
                  <a:lnTo>
                    <a:pt x="4" y="8"/>
                  </a:lnTo>
                  <a:lnTo>
                    <a:pt x="0" y="16"/>
                  </a:lnTo>
                  <a:lnTo>
                    <a:pt x="0" y="26"/>
                  </a:lnTo>
                  <a:lnTo>
                    <a:pt x="6" y="34"/>
                  </a:lnTo>
                  <a:lnTo>
                    <a:pt x="8" y="34"/>
                  </a:lnTo>
                  <a:lnTo>
                    <a:pt x="12" y="34"/>
                  </a:lnTo>
                  <a:lnTo>
                    <a:pt x="18" y="34"/>
                  </a:lnTo>
                  <a:lnTo>
                    <a:pt x="24" y="34"/>
                  </a:lnTo>
                  <a:lnTo>
                    <a:pt x="32" y="32"/>
                  </a:lnTo>
                  <a:lnTo>
                    <a:pt x="34" y="30"/>
                  </a:lnTo>
                  <a:lnTo>
                    <a:pt x="38" y="28"/>
                  </a:lnTo>
                  <a:lnTo>
                    <a:pt x="42" y="24"/>
                  </a:lnTo>
                  <a:lnTo>
                    <a:pt x="46" y="20"/>
                  </a:lnTo>
                  <a:lnTo>
                    <a:pt x="48" y="18"/>
                  </a:lnTo>
                  <a:lnTo>
                    <a:pt x="52" y="18"/>
                  </a:lnTo>
                  <a:lnTo>
                    <a:pt x="54" y="18"/>
                  </a:lnTo>
                  <a:lnTo>
                    <a:pt x="56" y="16"/>
                  </a:lnTo>
                  <a:lnTo>
                    <a:pt x="58" y="14"/>
                  </a:lnTo>
                  <a:lnTo>
                    <a:pt x="58" y="12"/>
                  </a:lnTo>
                  <a:lnTo>
                    <a:pt x="56" y="8"/>
                  </a:lnTo>
                  <a:lnTo>
                    <a:pt x="54" y="6"/>
                  </a:lnTo>
                  <a:lnTo>
                    <a:pt x="48" y="4"/>
                  </a:lnTo>
                  <a:lnTo>
                    <a:pt x="32" y="2"/>
                  </a:lnTo>
                  <a:lnTo>
                    <a:pt x="18" y="0"/>
                  </a:lnTo>
                  <a:lnTo>
                    <a:pt x="12" y="0"/>
                  </a:lnTo>
                </a:path>
              </a:pathLst>
            </a:custGeom>
            <a:grpFill/>
            <a:ln w="6350">
              <a:solidFill>
                <a:schemeClr val="bg1"/>
              </a:solidFill>
              <a:prstDash val="solid"/>
              <a:round/>
              <a:headEnd/>
              <a:tailEnd/>
            </a:ln>
          </p:spPr>
          <p:txBody>
            <a:bodyPr/>
            <a:lstStyle/>
            <a:p>
              <a:endParaRPr lang="ru-RU"/>
            </a:p>
          </p:txBody>
        </p:sp>
        <p:sp>
          <p:nvSpPr>
            <p:cNvPr id="171" name="Freeform 358">
              <a:extLst>
                <a:ext uri="{FF2B5EF4-FFF2-40B4-BE49-F238E27FC236}">
                  <a16:creationId xmlns:a16="http://schemas.microsoft.com/office/drawing/2014/main" id="{3D155D17-C239-4C62-A1A2-61BF96A6C9A5}"/>
                </a:ext>
              </a:extLst>
            </p:cNvPr>
            <p:cNvSpPr>
              <a:spLocks/>
            </p:cNvSpPr>
            <p:nvPr/>
          </p:nvSpPr>
          <p:spPr bwMode="gray">
            <a:xfrm>
              <a:off x="4021" y="1576"/>
              <a:ext cx="20" cy="28"/>
            </a:xfrm>
            <a:custGeom>
              <a:avLst/>
              <a:gdLst>
                <a:gd name="T0" fmla="*/ 16 w 20"/>
                <a:gd name="T1" fmla="*/ 0 h 28"/>
                <a:gd name="T2" fmla="*/ 14 w 20"/>
                <a:gd name="T3" fmla="*/ 0 h 28"/>
                <a:gd name="T4" fmla="*/ 12 w 20"/>
                <a:gd name="T5" fmla="*/ 2 h 28"/>
                <a:gd name="T6" fmla="*/ 10 w 20"/>
                <a:gd name="T7" fmla="*/ 6 h 28"/>
                <a:gd name="T8" fmla="*/ 6 w 20"/>
                <a:gd name="T9" fmla="*/ 10 h 28"/>
                <a:gd name="T10" fmla="*/ 2 w 20"/>
                <a:gd name="T11" fmla="*/ 14 h 28"/>
                <a:gd name="T12" fmla="*/ 0 w 20"/>
                <a:gd name="T13" fmla="*/ 18 h 28"/>
                <a:gd name="T14" fmla="*/ 0 w 20"/>
                <a:gd name="T15" fmla="*/ 24 h 28"/>
                <a:gd name="T16" fmla="*/ 2 w 20"/>
                <a:gd name="T17" fmla="*/ 28 h 28"/>
                <a:gd name="T18" fmla="*/ 4 w 20"/>
                <a:gd name="T19" fmla="*/ 28 h 28"/>
                <a:gd name="T20" fmla="*/ 6 w 20"/>
                <a:gd name="T21" fmla="*/ 28 h 28"/>
                <a:gd name="T22" fmla="*/ 8 w 20"/>
                <a:gd name="T23" fmla="*/ 28 h 28"/>
                <a:gd name="T24" fmla="*/ 10 w 20"/>
                <a:gd name="T25" fmla="*/ 28 h 28"/>
                <a:gd name="T26" fmla="*/ 14 w 20"/>
                <a:gd name="T27" fmla="*/ 26 h 28"/>
                <a:gd name="T28" fmla="*/ 16 w 20"/>
                <a:gd name="T29" fmla="*/ 22 h 28"/>
                <a:gd name="T30" fmla="*/ 18 w 20"/>
                <a:gd name="T31" fmla="*/ 16 h 28"/>
                <a:gd name="T32" fmla="*/ 20 w 20"/>
                <a:gd name="T33" fmla="*/ 14 h 28"/>
                <a:gd name="T34" fmla="*/ 20 w 20"/>
                <a:gd name="T35" fmla="*/ 12 h 28"/>
                <a:gd name="T36" fmla="*/ 20 w 20"/>
                <a:gd name="T37" fmla="*/ 8 h 28"/>
                <a:gd name="T38" fmla="*/ 20 w 20"/>
                <a:gd name="T39" fmla="*/ 6 h 28"/>
                <a:gd name="T40" fmla="*/ 20 w 20"/>
                <a:gd name="T41" fmla="*/ 2 h 28"/>
                <a:gd name="T42" fmla="*/ 18 w 20"/>
                <a:gd name="T43" fmla="*/ 0 h 28"/>
                <a:gd name="T44" fmla="*/ 16 w 20"/>
                <a:gd name="T4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28">
                  <a:moveTo>
                    <a:pt x="16" y="0"/>
                  </a:moveTo>
                  <a:lnTo>
                    <a:pt x="14" y="0"/>
                  </a:lnTo>
                  <a:lnTo>
                    <a:pt x="12" y="2"/>
                  </a:lnTo>
                  <a:lnTo>
                    <a:pt x="10" y="6"/>
                  </a:lnTo>
                  <a:lnTo>
                    <a:pt x="6" y="10"/>
                  </a:lnTo>
                  <a:lnTo>
                    <a:pt x="2" y="14"/>
                  </a:lnTo>
                  <a:lnTo>
                    <a:pt x="0" y="18"/>
                  </a:lnTo>
                  <a:lnTo>
                    <a:pt x="0" y="24"/>
                  </a:lnTo>
                  <a:lnTo>
                    <a:pt x="2" y="28"/>
                  </a:lnTo>
                  <a:lnTo>
                    <a:pt x="4" y="28"/>
                  </a:lnTo>
                  <a:lnTo>
                    <a:pt x="6" y="28"/>
                  </a:lnTo>
                  <a:lnTo>
                    <a:pt x="8" y="28"/>
                  </a:lnTo>
                  <a:lnTo>
                    <a:pt x="10" y="28"/>
                  </a:lnTo>
                  <a:lnTo>
                    <a:pt x="14" y="26"/>
                  </a:lnTo>
                  <a:lnTo>
                    <a:pt x="16" y="22"/>
                  </a:lnTo>
                  <a:lnTo>
                    <a:pt x="18" y="16"/>
                  </a:lnTo>
                  <a:lnTo>
                    <a:pt x="20" y="14"/>
                  </a:lnTo>
                  <a:lnTo>
                    <a:pt x="20" y="12"/>
                  </a:lnTo>
                  <a:lnTo>
                    <a:pt x="20" y="8"/>
                  </a:lnTo>
                  <a:lnTo>
                    <a:pt x="20" y="6"/>
                  </a:lnTo>
                  <a:lnTo>
                    <a:pt x="20" y="2"/>
                  </a:lnTo>
                  <a:lnTo>
                    <a:pt x="18" y="0"/>
                  </a:lnTo>
                  <a:lnTo>
                    <a:pt x="16" y="0"/>
                  </a:lnTo>
                </a:path>
              </a:pathLst>
            </a:custGeom>
            <a:grpFill/>
            <a:ln w="6350">
              <a:solidFill>
                <a:schemeClr val="bg1"/>
              </a:solidFill>
              <a:prstDash val="solid"/>
              <a:round/>
              <a:headEnd/>
              <a:tailEnd/>
            </a:ln>
          </p:spPr>
          <p:txBody>
            <a:bodyPr/>
            <a:lstStyle/>
            <a:p>
              <a:endParaRPr lang="ru-RU"/>
            </a:p>
          </p:txBody>
        </p:sp>
        <p:sp>
          <p:nvSpPr>
            <p:cNvPr id="172" name="Freeform 359">
              <a:extLst>
                <a:ext uri="{FF2B5EF4-FFF2-40B4-BE49-F238E27FC236}">
                  <a16:creationId xmlns:a16="http://schemas.microsoft.com/office/drawing/2014/main" id="{5F298CE2-451A-4E11-87ED-EE56BFAB72E5}"/>
                </a:ext>
              </a:extLst>
            </p:cNvPr>
            <p:cNvSpPr>
              <a:spLocks/>
            </p:cNvSpPr>
            <p:nvPr/>
          </p:nvSpPr>
          <p:spPr bwMode="gray">
            <a:xfrm>
              <a:off x="4019" y="1596"/>
              <a:ext cx="114" cy="90"/>
            </a:xfrm>
            <a:custGeom>
              <a:avLst/>
              <a:gdLst>
                <a:gd name="T0" fmla="*/ 28 w 114"/>
                <a:gd name="T1" fmla="*/ 20 h 90"/>
                <a:gd name="T2" fmla="*/ 20 w 114"/>
                <a:gd name="T3" fmla="*/ 18 h 90"/>
                <a:gd name="T4" fmla="*/ 12 w 114"/>
                <a:gd name="T5" fmla="*/ 22 h 90"/>
                <a:gd name="T6" fmla="*/ 10 w 114"/>
                <a:gd name="T7" fmla="*/ 34 h 90"/>
                <a:gd name="T8" fmla="*/ 8 w 114"/>
                <a:gd name="T9" fmla="*/ 36 h 90"/>
                <a:gd name="T10" fmla="*/ 8 w 114"/>
                <a:gd name="T11" fmla="*/ 46 h 90"/>
                <a:gd name="T12" fmla="*/ 2 w 114"/>
                <a:gd name="T13" fmla="*/ 52 h 90"/>
                <a:gd name="T14" fmla="*/ 0 w 114"/>
                <a:gd name="T15" fmla="*/ 60 h 90"/>
                <a:gd name="T16" fmla="*/ 8 w 114"/>
                <a:gd name="T17" fmla="*/ 68 h 90"/>
                <a:gd name="T18" fmla="*/ 16 w 114"/>
                <a:gd name="T19" fmla="*/ 72 h 90"/>
                <a:gd name="T20" fmla="*/ 24 w 114"/>
                <a:gd name="T21" fmla="*/ 72 h 90"/>
                <a:gd name="T22" fmla="*/ 30 w 114"/>
                <a:gd name="T23" fmla="*/ 64 h 90"/>
                <a:gd name="T24" fmla="*/ 32 w 114"/>
                <a:gd name="T25" fmla="*/ 62 h 90"/>
                <a:gd name="T26" fmla="*/ 34 w 114"/>
                <a:gd name="T27" fmla="*/ 66 h 90"/>
                <a:gd name="T28" fmla="*/ 44 w 114"/>
                <a:gd name="T29" fmla="*/ 68 h 90"/>
                <a:gd name="T30" fmla="*/ 50 w 114"/>
                <a:gd name="T31" fmla="*/ 66 h 90"/>
                <a:gd name="T32" fmla="*/ 58 w 114"/>
                <a:gd name="T33" fmla="*/ 64 h 90"/>
                <a:gd name="T34" fmla="*/ 58 w 114"/>
                <a:gd name="T35" fmla="*/ 68 h 90"/>
                <a:gd name="T36" fmla="*/ 52 w 114"/>
                <a:gd name="T37" fmla="*/ 74 h 90"/>
                <a:gd name="T38" fmla="*/ 34 w 114"/>
                <a:gd name="T39" fmla="*/ 82 h 90"/>
                <a:gd name="T40" fmla="*/ 26 w 114"/>
                <a:gd name="T41" fmla="*/ 88 h 90"/>
                <a:gd name="T42" fmla="*/ 38 w 114"/>
                <a:gd name="T43" fmla="*/ 90 h 90"/>
                <a:gd name="T44" fmla="*/ 74 w 114"/>
                <a:gd name="T45" fmla="*/ 76 h 90"/>
                <a:gd name="T46" fmla="*/ 76 w 114"/>
                <a:gd name="T47" fmla="*/ 72 h 90"/>
                <a:gd name="T48" fmla="*/ 82 w 114"/>
                <a:gd name="T49" fmla="*/ 72 h 90"/>
                <a:gd name="T50" fmla="*/ 86 w 114"/>
                <a:gd name="T51" fmla="*/ 74 h 90"/>
                <a:gd name="T52" fmla="*/ 92 w 114"/>
                <a:gd name="T53" fmla="*/ 72 h 90"/>
                <a:gd name="T54" fmla="*/ 100 w 114"/>
                <a:gd name="T55" fmla="*/ 72 h 90"/>
                <a:gd name="T56" fmla="*/ 110 w 114"/>
                <a:gd name="T57" fmla="*/ 64 h 90"/>
                <a:gd name="T58" fmla="*/ 114 w 114"/>
                <a:gd name="T59" fmla="*/ 38 h 90"/>
                <a:gd name="T60" fmla="*/ 106 w 114"/>
                <a:gd name="T61" fmla="*/ 34 h 90"/>
                <a:gd name="T62" fmla="*/ 98 w 114"/>
                <a:gd name="T63" fmla="*/ 38 h 90"/>
                <a:gd name="T64" fmla="*/ 90 w 114"/>
                <a:gd name="T65" fmla="*/ 32 h 90"/>
                <a:gd name="T66" fmla="*/ 86 w 114"/>
                <a:gd name="T67" fmla="*/ 24 h 90"/>
                <a:gd name="T68" fmla="*/ 82 w 114"/>
                <a:gd name="T69" fmla="*/ 10 h 90"/>
                <a:gd name="T70" fmla="*/ 82 w 114"/>
                <a:gd name="T71" fmla="*/ 0 h 90"/>
                <a:gd name="T72" fmla="*/ 76 w 114"/>
                <a:gd name="T73" fmla="*/ 2 h 90"/>
                <a:gd name="T74" fmla="*/ 66 w 114"/>
                <a:gd name="T75" fmla="*/ 10 h 90"/>
                <a:gd name="T76" fmla="*/ 64 w 114"/>
                <a:gd name="T77" fmla="*/ 22 h 90"/>
                <a:gd name="T78" fmla="*/ 66 w 114"/>
                <a:gd name="T79" fmla="*/ 28 h 90"/>
                <a:gd name="T80" fmla="*/ 68 w 114"/>
                <a:gd name="T81" fmla="*/ 32 h 90"/>
                <a:gd name="T82" fmla="*/ 62 w 114"/>
                <a:gd name="T83" fmla="*/ 42 h 90"/>
                <a:gd name="T84" fmla="*/ 56 w 114"/>
                <a:gd name="T85" fmla="*/ 48 h 90"/>
                <a:gd name="T86" fmla="*/ 54 w 114"/>
                <a:gd name="T87" fmla="*/ 40 h 90"/>
                <a:gd name="T88" fmla="*/ 52 w 114"/>
                <a:gd name="T89" fmla="*/ 30 h 90"/>
                <a:gd name="T90" fmla="*/ 44 w 114"/>
                <a:gd name="T91" fmla="*/ 24 h 90"/>
                <a:gd name="T92" fmla="*/ 36 w 114"/>
                <a:gd name="T93" fmla="*/ 28 h 90"/>
                <a:gd name="T94" fmla="*/ 30 w 114"/>
                <a:gd name="T95" fmla="*/ 2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4" h="90">
                  <a:moveTo>
                    <a:pt x="30" y="20"/>
                  </a:moveTo>
                  <a:lnTo>
                    <a:pt x="30" y="20"/>
                  </a:lnTo>
                  <a:lnTo>
                    <a:pt x="28" y="20"/>
                  </a:lnTo>
                  <a:lnTo>
                    <a:pt x="26" y="18"/>
                  </a:lnTo>
                  <a:lnTo>
                    <a:pt x="22" y="18"/>
                  </a:lnTo>
                  <a:lnTo>
                    <a:pt x="20" y="18"/>
                  </a:lnTo>
                  <a:lnTo>
                    <a:pt x="16" y="18"/>
                  </a:lnTo>
                  <a:lnTo>
                    <a:pt x="14" y="20"/>
                  </a:lnTo>
                  <a:lnTo>
                    <a:pt x="12" y="22"/>
                  </a:lnTo>
                  <a:lnTo>
                    <a:pt x="10" y="28"/>
                  </a:lnTo>
                  <a:lnTo>
                    <a:pt x="10" y="34"/>
                  </a:lnTo>
                  <a:lnTo>
                    <a:pt x="10" y="34"/>
                  </a:lnTo>
                  <a:lnTo>
                    <a:pt x="8" y="34"/>
                  </a:lnTo>
                  <a:lnTo>
                    <a:pt x="8" y="34"/>
                  </a:lnTo>
                  <a:lnTo>
                    <a:pt x="8" y="36"/>
                  </a:lnTo>
                  <a:lnTo>
                    <a:pt x="8" y="38"/>
                  </a:lnTo>
                  <a:lnTo>
                    <a:pt x="8" y="46"/>
                  </a:lnTo>
                  <a:lnTo>
                    <a:pt x="8" y="46"/>
                  </a:lnTo>
                  <a:lnTo>
                    <a:pt x="6" y="48"/>
                  </a:lnTo>
                  <a:lnTo>
                    <a:pt x="4" y="50"/>
                  </a:lnTo>
                  <a:lnTo>
                    <a:pt x="2" y="52"/>
                  </a:lnTo>
                  <a:lnTo>
                    <a:pt x="0" y="54"/>
                  </a:lnTo>
                  <a:lnTo>
                    <a:pt x="0" y="56"/>
                  </a:lnTo>
                  <a:lnTo>
                    <a:pt x="0" y="60"/>
                  </a:lnTo>
                  <a:lnTo>
                    <a:pt x="4" y="62"/>
                  </a:lnTo>
                  <a:lnTo>
                    <a:pt x="8" y="66"/>
                  </a:lnTo>
                  <a:lnTo>
                    <a:pt x="8" y="68"/>
                  </a:lnTo>
                  <a:lnTo>
                    <a:pt x="10" y="70"/>
                  </a:lnTo>
                  <a:lnTo>
                    <a:pt x="12" y="72"/>
                  </a:lnTo>
                  <a:lnTo>
                    <a:pt x="16" y="72"/>
                  </a:lnTo>
                  <a:lnTo>
                    <a:pt x="22" y="72"/>
                  </a:lnTo>
                  <a:lnTo>
                    <a:pt x="22" y="72"/>
                  </a:lnTo>
                  <a:lnTo>
                    <a:pt x="24" y="72"/>
                  </a:lnTo>
                  <a:lnTo>
                    <a:pt x="26" y="70"/>
                  </a:lnTo>
                  <a:lnTo>
                    <a:pt x="30" y="68"/>
                  </a:lnTo>
                  <a:lnTo>
                    <a:pt x="30" y="64"/>
                  </a:lnTo>
                  <a:lnTo>
                    <a:pt x="32" y="60"/>
                  </a:lnTo>
                  <a:lnTo>
                    <a:pt x="32" y="60"/>
                  </a:lnTo>
                  <a:lnTo>
                    <a:pt x="32" y="62"/>
                  </a:lnTo>
                  <a:lnTo>
                    <a:pt x="32" y="62"/>
                  </a:lnTo>
                  <a:lnTo>
                    <a:pt x="32" y="64"/>
                  </a:lnTo>
                  <a:lnTo>
                    <a:pt x="34" y="66"/>
                  </a:lnTo>
                  <a:lnTo>
                    <a:pt x="36" y="68"/>
                  </a:lnTo>
                  <a:lnTo>
                    <a:pt x="40" y="68"/>
                  </a:lnTo>
                  <a:lnTo>
                    <a:pt x="44" y="68"/>
                  </a:lnTo>
                  <a:lnTo>
                    <a:pt x="46" y="68"/>
                  </a:lnTo>
                  <a:lnTo>
                    <a:pt x="48" y="66"/>
                  </a:lnTo>
                  <a:lnTo>
                    <a:pt x="50" y="66"/>
                  </a:lnTo>
                  <a:lnTo>
                    <a:pt x="52" y="64"/>
                  </a:lnTo>
                  <a:lnTo>
                    <a:pt x="54" y="64"/>
                  </a:lnTo>
                  <a:lnTo>
                    <a:pt x="58" y="64"/>
                  </a:lnTo>
                  <a:lnTo>
                    <a:pt x="58" y="64"/>
                  </a:lnTo>
                  <a:lnTo>
                    <a:pt x="60" y="66"/>
                  </a:lnTo>
                  <a:lnTo>
                    <a:pt x="58" y="68"/>
                  </a:lnTo>
                  <a:lnTo>
                    <a:pt x="56" y="72"/>
                  </a:lnTo>
                  <a:lnTo>
                    <a:pt x="54" y="72"/>
                  </a:lnTo>
                  <a:lnTo>
                    <a:pt x="52" y="74"/>
                  </a:lnTo>
                  <a:lnTo>
                    <a:pt x="46" y="76"/>
                  </a:lnTo>
                  <a:lnTo>
                    <a:pt x="40" y="78"/>
                  </a:lnTo>
                  <a:lnTo>
                    <a:pt x="34" y="82"/>
                  </a:lnTo>
                  <a:lnTo>
                    <a:pt x="30" y="84"/>
                  </a:lnTo>
                  <a:lnTo>
                    <a:pt x="26" y="86"/>
                  </a:lnTo>
                  <a:lnTo>
                    <a:pt x="26" y="88"/>
                  </a:lnTo>
                  <a:lnTo>
                    <a:pt x="28" y="88"/>
                  </a:lnTo>
                  <a:lnTo>
                    <a:pt x="32" y="88"/>
                  </a:lnTo>
                  <a:lnTo>
                    <a:pt x="38" y="90"/>
                  </a:lnTo>
                  <a:lnTo>
                    <a:pt x="52" y="88"/>
                  </a:lnTo>
                  <a:lnTo>
                    <a:pt x="64" y="80"/>
                  </a:lnTo>
                  <a:lnTo>
                    <a:pt x="74" y="76"/>
                  </a:lnTo>
                  <a:lnTo>
                    <a:pt x="74" y="74"/>
                  </a:lnTo>
                  <a:lnTo>
                    <a:pt x="74" y="74"/>
                  </a:lnTo>
                  <a:lnTo>
                    <a:pt x="76" y="72"/>
                  </a:lnTo>
                  <a:lnTo>
                    <a:pt x="78" y="70"/>
                  </a:lnTo>
                  <a:lnTo>
                    <a:pt x="80" y="70"/>
                  </a:lnTo>
                  <a:lnTo>
                    <a:pt x="82" y="72"/>
                  </a:lnTo>
                  <a:lnTo>
                    <a:pt x="84" y="74"/>
                  </a:lnTo>
                  <a:lnTo>
                    <a:pt x="84" y="74"/>
                  </a:lnTo>
                  <a:lnTo>
                    <a:pt x="86" y="74"/>
                  </a:lnTo>
                  <a:lnTo>
                    <a:pt x="90" y="74"/>
                  </a:lnTo>
                  <a:lnTo>
                    <a:pt x="92" y="70"/>
                  </a:lnTo>
                  <a:lnTo>
                    <a:pt x="92" y="72"/>
                  </a:lnTo>
                  <a:lnTo>
                    <a:pt x="94" y="72"/>
                  </a:lnTo>
                  <a:lnTo>
                    <a:pt x="98" y="72"/>
                  </a:lnTo>
                  <a:lnTo>
                    <a:pt x="100" y="72"/>
                  </a:lnTo>
                  <a:lnTo>
                    <a:pt x="104" y="72"/>
                  </a:lnTo>
                  <a:lnTo>
                    <a:pt x="108" y="68"/>
                  </a:lnTo>
                  <a:lnTo>
                    <a:pt x="110" y="64"/>
                  </a:lnTo>
                  <a:lnTo>
                    <a:pt x="112" y="56"/>
                  </a:lnTo>
                  <a:lnTo>
                    <a:pt x="114" y="46"/>
                  </a:lnTo>
                  <a:lnTo>
                    <a:pt x="114" y="38"/>
                  </a:lnTo>
                  <a:lnTo>
                    <a:pt x="108" y="34"/>
                  </a:lnTo>
                  <a:lnTo>
                    <a:pt x="108" y="34"/>
                  </a:lnTo>
                  <a:lnTo>
                    <a:pt x="106" y="34"/>
                  </a:lnTo>
                  <a:lnTo>
                    <a:pt x="104" y="36"/>
                  </a:lnTo>
                  <a:lnTo>
                    <a:pt x="100" y="38"/>
                  </a:lnTo>
                  <a:lnTo>
                    <a:pt x="98" y="38"/>
                  </a:lnTo>
                  <a:lnTo>
                    <a:pt x="94" y="38"/>
                  </a:lnTo>
                  <a:lnTo>
                    <a:pt x="92" y="36"/>
                  </a:lnTo>
                  <a:lnTo>
                    <a:pt x="90" y="32"/>
                  </a:lnTo>
                  <a:lnTo>
                    <a:pt x="90" y="30"/>
                  </a:lnTo>
                  <a:lnTo>
                    <a:pt x="88" y="28"/>
                  </a:lnTo>
                  <a:lnTo>
                    <a:pt x="86" y="24"/>
                  </a:lnTo>
                  <a:lnTo>
                    <a:pt x="84" y="16"/>
                  </a:lnTo>
                  <a:lnTo>
                    <a:pt x="84" y="14"/>
                  </a:lnTo>
                  <a:lnTo>
                    <a:pt x="82" y="10"/>
                  </a:lnTo>
                  <a:lnTo>
                    <a:pt x="82" y="4"/>
                  </a:lnTo>
                  <a:lnTo>
                    <a:pt x="82" y="2"/>
                  </a:lnTo>
                  <a:lnTo>
                    <a:pt x="82" y="0"/>
                  </a:lnTo>
                  <a:lnTo>
                    <a:pt x="82" y="0"/>
                  </a:lnTo>
                  <a:lnTo>
                    <a:pt x="80" y="0"/>
                  </a:lnTo>
                  <a:lnTo>
                    <a:pt x="76" y="2"/>
                  </a:lnTo>
                  <a:lnTo>
                    <a:pt x="72" y="4"/>
                  </a:lnTo>
                  <a:lnTo>
                    <a:pt x="68" y="6"/>
                  </a:lnTo>
                  <a:lnTo>
                    <a:pt x="66" y="10"/>
                  </a:lnTo>
                  <a:lnTo>
                    <a:pt x="64" y="14"/>
                  </a:lnTo>
                  <a:lnTo>
                    <a:pt x="66" y="20"/>
                  </a:lnTo>
                  <a:lnTo>
                    <a:pt x="64" y="22"/>
                  </a:lnTo>
                  <a:lnTo>
                    <a:pt x="64" y="22"/>
                  </a:lnTo>
                  <a:lnTo>
                    <a:pt x="64" y="24"/>
                  </a:lnTo>
                  <a:lnTo>
                    <a:pt x="66" y="28"/>
                  </a:lnTo>
                  <a:lnTo>
                    <a:pt x="70" y="30"/>
                  </a:lnTo>
                  <a:lnTo>
                    <a:pt x="70" y="30"/>
                  </a:lnTo>
                  <a:lnTo>
                    <a:pt x="68" y="32"/>
                  </a:lnTo>
                  <a:lnTo>
                    <a:pt x="66" y="36"/>
                  </a:lnTo>
                  <a:lnTo>
                    <a:pt x="64" y="38"/>
                  </a:lnTo>
                  <a:lnTo>
                    <a:pt x="62" y="42"/>
                  </a:lnTo>
                  <a:lnTo>
                    <a:pt x="60" y="46"/>
                  </a:lnTo>
                  <a:lnTo>
                    <a:pt x="58" y="48"/>
                  </a:lnTo>
                  <a:lnTo>
                    <a:pt x="56" y="48"/>
                  </a:lnTo>
                  <a:lnTo>
                    <a:pt x="56" y="46"/>
                  </a:lnTo>
                  <a:lnTo>
                    <a:pt x="54" y="44"/>
                  </a:lnTo>
                  <a:lnTo>
                    <a:pt x="54" y="40"/>
                  </a:lnTo>
                  <a:lnTo>
                    <a:pt x="54" y="38"/>
                  </a:lnTo>
                  <a:lnTo>
                    <a:pt x="54" y="34"/>
                  </a:lnTo>
                  <a:lnTo>
                    <a:pt x="52" y="30"/>
                  </a:lnTo>
                  <a:lnTo>
                    <a:pt x="50" y="26"/>
                  </a:lnTo>
                  <a:lnTo>
                    <a:pt x="46" y="24"/>
                  </a:lnTo>
                  <a:lnTo>
                    <a:pt x="44" y="24"/>
                  </a:lnTo>
                  <a:lnTo>
                    <a:pt x="40" y="26"/>
                  </a:lnTo>
                  <a:lnTo>
                    <a:pt x="38" y="26"/>
                  </a:lnTo>
                  <a:lnTo>
                    <a:pt x="36" y="28"/>
                  </a:lnTo>
                  <a:lnTo>
                    <a:pt x="34" y="28"/>
                  </a:lnTo>
                  <a:lnTo>
                    <a:pt x="32" y="26"/>
                  </a:lnTo>
                  <a:lnTo>
                    <a:pt x="30" y="20"/>
                  </a:lnTo>
                </a:path>
              </a:pathLst>
            </a:custGeom>
            <a:grpFill/>
            <a:ln w="6350">
              <a:solidFill>
                <a:schemeClr val="bg1"/>
              </a:solidFill>
              <a:prstDash val="solid"/>
              <a:round/>
              <a:headEnd/>
              <a:tailEnd/>
            </a:ln>
          </p:spPr>
          <p:txBody>
            <a:bodyPr/>
            <a:lstStyle/>
            <a:p>
              <a:endParaRPr lang="ru-RU"/>
            </a:p>
          </p:txBody>
        </p:sp>
        <p:sp>
          <p:nvSpPr>
            <p:cNvPr id="173" name="Freeform 360">
              <a:extLst>
                <a:ext uri="{FF2B5EF4-FFF2-40B4-BE49-F238E27FC236}">
                  <a16:creationId xmlns:a16="http://schemas.microsoft.com/office/drawing/2014/main" id="{CDBCD26E-D346-47B7-8EA2-ADA1629EB8FC}"/>
                </a:ext>
              </a:extLst>
            </p:cNvPr>
            <p:cNvSpPr>
              <a:spLocks/>
            </p:cNvSpPr>
            <p:nvPr/>
          </p:nvSpPr>
          <p:spPr bwMode="gray">
            <a:xfrm>
              <a:off x="4199" y="1466"/>
              <a:ext cx="20" cy="48"/>
            </a:xfrm>
            <a:custGeom>
              <a:avLst/>
              <a:gdLst>
                <a:gd name="T0" fmla="*/ 10 w 20"/>
                <a:gd name="T1" fmla="*/ 8 h 48"/>
                <a:gd name="T2" fmla="*/ 10 w 20"/>
                <a:gd name="T3" fmla="*/ 8 h 48"/>
                <a:gd name="T4" fmla="*/ 8 w 20"/>
                <a:gd name="T5" fmla="*/ 6 h 48"/>
                <a:gd name="T6" fmla="*/ 8 w 20"/>
                <a:gd name="T7" fmla="*/ 4 h 48"/>
                <a:gd name="T8" fmla="*/ 6 w 20"/>
                <a:gd name="T9" fmla="*/ 2 h 48"/>
                <a:gd name="T10" fmla="*/ 6 w 20"/>
                <a:gd name="T11" fmla="*/ 0 h 48"/>
                <a:gd name="T12" fmla="*/ 4 w 20"/>
                <a:gd name="T13" fmla="*/ 0 h 48"/>
                <a:gd name="T14" fmla="*/ 4 w 20"/>
                <a:gd name="T15" fmla="*/ 0 h 48"/>
                <a:gd name="T16" fmla="*/ 2 w 20"/>
                <a:gd name="T17" fmla="*/ 2 h 48"/>
                <a:gd name="T18" fmla="*/ 2 w 20"/>
                <a:gd name="T19" fmla="*/ 6 h 48"/>
                <a:gd name="T20" fmla="*/ 2 w 20"/>
                <a:gd name="T21" fmla="*/ 12 h 48"/>
                <a:gd name="T22" fmla="*/ 0 w 20"/>
                <a:gd name="T23" fmla="*/ 22 h 48"/>
                <a:gd name="T24" fmla="*/ 0 w 20"/>
                <a:gd name="T25" fmla="*/ 22 h 48"/>
                <a:gd name="T26" fmla="*/ 2 w 20"/>
                <a:gd name="T27" fmla="*/ 26 h 48"/>
                <a:gd name="T28" fmla="*/ 2 w 20"/>
                <a:gd name="T29" fmla="*/ 28 h 48"/>
                <a:gd name="T30" fmla="*/ 2 w 20"/>
                <a:gd name="T31" fmla="*/ 34 h 48"/>
                <a:gd name="T32" fmla="*/ 4 w 20"/>
                <a:gd name="T33" fmla="*/ 38 h 48"/>
                <a:gd name="T34" fmla="*/ 8 w 20"/>
                <a:gd name="T35" fmla="*/ 42 h 48"/>
                <a:gd name="T36" fmla="*/ 12 w 20"/>
                <a:gd name="T37" fmla="*/ 46 h 48"/>
                <a:gd name="T38" fmla="*/ 18 w 20"/>
                <a:gd name="T39" fmla="*/ 48 h 48"/>
                <a:gd name="T40" fmla="*/ 18 w 20"/>
                <a:gd name="T41" fmla="*/ 48 h 48"/>
                <a:gd name="T42" fmla="*/ 18 w 20"/>
                <a:gd name="T43" fmla="*/ 46 h 48"/>
                <a:gd name="T44" fmla="*/ 20 w 20"/>
                <a:gd name="T45" fmla="*/ 46 h 48"/>
                <a:gd name="T46" fmla="*/ 20 w 20"/>
                <a:gd name="T47" fmla="*/ 44 h 48"/>
                <a:gd name="T48" fmla="*/ 20 w 20"/>
                <a:gd name="T49" fmla="*/ 42 h 48"/>
                <a:gd name="T50" fmla="*/ 20 w 20"/>
                <a:gd name="T51" fmla="*/ 38 h 48"/>
                <a:gd name="T52" fmla="*/ 18 w 20"/>
                <a:gd name="T53" fmla="*/ 32 h 48"/>
                <a:gd name="T54" fmla="*/ 10 w 20"/>
                <a:gd name="T55"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 h="48">
                  <a:moveTo>
                    <a:pt x="10" y="8"/>
                  </a:moveTo>
                  <a:lnTo>
                    <a:pt x="10" y="8"/>
                  </a:lnTo>
                  <a:lnTo>
                    <a:pt x="8" y="6"/>
                  </a:lnTo>
                  <a:lnTo>
                    <a:pt x="8" y="4"/>
                  </a:lnTo>
                  <a:lnTo>
                    <a:pt x="6" y="2"/>
                  </a:lnTo>
                  <a:lnTo>
                    <a:pt x="6" y="0"/>
                  </a:lnTo>
                  <a:lnTo>
                    <a:pt x="4" y="0"/>
                  </a:lnTo>
                  <a:lnTo>
                    <a:pt x="4" y="0"/>
                  </a:lnTo>
                  <a:lnTo>
                    <a:pt x="2" y="2"/>
                  </a:lnTo>
                  <a:lnTo>
                    <a:pt x="2" y="6"/>
                  </a:lnTo>
                  <a:lnTo>
                    <a:pt x="2" y="12"/>
                  </a:lnTo>
                  <a:lnTo>
                    <a:pt x="0" y="22"/>
                  </a:lnTo>
                  <a:lnTo>
                    <a:pt x="0" y="22"/>
                  </a:lnTo>
                  <a:lnTo>
                    <a:pt x="2" y="26"/>
                  </a:lnTo>
                  <a:lnTo>
                    <a:pt x="2" y="28"/>
                  </a:lnTo>
                  <a:lnTo>
                    <a:pt x="2" y="34"/>
                  </a:lnTo>
                  <a:lnTo>
                    <a:pt x="4" y="38"/>
                  </a:lnTo>
                  <a:lnTo>
                    <a:pt x="8" y="42"/>
                  </a:lnTo>
                  <a:lnTo>
                    <a:pt x="12" y="46"/>
                  </a:lnTo>
                  <a:lnTo>
                    <a:pt x="18" y="48"/>
                  </a:lnTo>
                  <a:lnTo>
                    <a:pt x="18" y="48"/>
                  </a:lnTo>
                  <a:lnTo>
                    <a:pt x="18" y="46"/>
                  </a:lnTo>
                  <a:lnTo>
                    <a:pt x="20" y="46"/>
                  </a:lnTo>
                  <a:lnTo>
                    <a:pt x="20" y="44"/>
                  </a:lnTo>
                  <a:lnTo>
                    <a:pt x="20" y="42"/>
                  </a:lnTo>
                  <a:lnTo>
                    <a:pt x="20" y="38"/>
                  </a:lnTo>
                  <a:lnTo>
                    <a:pt x="18" y="32"/>
                  </a:lnTo>
                  <a:lnTo>
                    <a:pt x="10" y="8"/>
                  </a:lnTo>
                </a:path>
              </a:pathLst>
            </a:custGeom>
            <a:grpFill/>
            <a:ln w="6350">
              <a:solidFill>
                <a:schemeClr val="bg1"/>
              </a:solidFill>
              <a:prstDash val="solid"/>
              <a:round/>
              <a:headEnd/>
              <a:tailEnd/>
            </a:ln>
          </p:spPr>
          <p:txBody>
            <a:bodyPr/>
            <a:lstStyle/>
            <a:p>
              <a:endParaRPr lang="ru-RU"/>
            </a:p>
          </p:txBody>
        </p:sp>
        <p:sp>
          <p:nvSpPr>
            <p:cNvPr id="174" name="Freeform 361">
              <a:extLst>
                <a:ext uri="{FF2B5EF4-FFF2-40B4-BE49-F238E27FC236}">
                  <a16:creationId xmlns:a16="http://schemas.microsoft.com/office/drawing/2014/main" id="{C6921D6B-C466-4FE6-B1E6-4B9C57F6687E}"/>
                </a:ext>
              </a:extLst>
            </p:cNvPr>
            <p:cNvSpPr>
              <a:spLocks/>
            </p:cNvSpPr>
            <p:nvPr/>
          </p:nvSpPr>
          <p:spPr bwMode="gray">
            <a:xfrm>
              <a:off x="4149" y="1534"/>
              <a:ext cx="74" cy="90"/>
            </a:xfrm>
            <a:custGeom>
              <a:avLst/>
              <a:gdLst>
                <a:gd name="T0" fmla="*/ 16 w 74"/>
                <a:gd name="T1" fmla="*/ 10 h 90"/>
                <a:gd name="T2" fmla="*/ 12 w 74"/>
                <a:gd name="T3" fmla="*/ 8 h 90"/>
                <a:gd name="T4" fmla="*/ 8 w 74"/>
                <a:gd name="T5" fmla="*/ 6 h 90"/>
                <a:gd name="T6" fmla="*/ 2 w 74"/>
                <a:gd name="T7" fmla="*/ 6 h 90"/>
                <a:gd name="T8" fmla="*/ 0 w 74"/>
                <a:gd name="T9" fmla="*/ 10 h 90"/>
                <a:gd name="T10" fmla="*/ 2 w 74"/>
                <a:gd name="T11" fmla="*/ 22 h 90"/>
                <a:gd name="T12" fmla="*/ 4 w 74"/>
                <a:gd name="T13" fmla="*/ 24 h 90"/>
                <a:gd name="T14" fmla="*/ 8 w 74"/>
                <a:gd name="T15" fmla="*/ 34 h 90"/>
                <a:gd name="T16" fmla="*/ 14 w 74"/>
                <a:gd name="T17" fmla="*/ 44 h 90"/>
                <a:gd name="T18" fmla="*/ 16 w 74"/>
                <a:gd name="T19" fmla="*/ 50 h 90"/>
                <a:gd name="T20" fmla="*/ 22 w 74"/>
                <a:gd name="T21" fmla="*/ 50 h 90"/>
                <a:gd name="T22" fmla="*/ 32 w 74"/>
                <a:gd name="T23" fmla="*/ 52 h 90"/>
                <a:gd name="T24" fmla="*/ 36 w 74"/>
                <a:gd name="T25" fmla="*/ 58 h 90"/>
                <a:gd name="T26" fmla="*/ 38 w 74"/>
                <a:gd name="T27" fmla="*/ 70 h 90"/>
                <a:gd name="T28" fmla="*/ 42 w 74"/>
                <a:gd name="T29" fmla="*/ 82 h 90"/>
                <a:gd name="T30" fmla="*/ 52 w 74"/>
                <a:gd name="T31" fmla="*/ 88 h 90"/>
                <a:gd name="T32" fmla="*/ 64 w 74"/>
                <a:gd name="T33" fmla="*/ 90 h 90"/>
                <a:gd name="T34" fmla="*/ 72 w 74"/>
                <a:gd name="T35" fmla="*/ 84 h 90"/>
                <a:gd name="T36" fmla="*/ 74 w 74"/>
                <a:gd name="T37" fmla="*/ 82 h 90"/>
                <a:gd name="T38" fmla="*/ 72 w 74"/>
                <a:gd name="T39" fmla="*/ 84 h 90"/>
                <a:gd name="T40" fmla="*/ 68 w 74"/>
                <a:gd name="T41" fmla="*/ 86 h 90"/>
                <a:gd name="T42" fmla="*/ 64 w 74"/>
                <a:gd name="T43" fmla="*/ 86 h 90"/>
                <a:gd name="T44" fmla="*/ 64 w 74"/>
                <a:gd name="T45" fmla="*/ 82 h 90"/>
                <a:gd name="T46" fmla="*/ 62 w 74"/>
                <a:gd name="T47" fmla="*/ 58 h 90"/>
                <a:gd name="T48" fmla="*/ 58 w 74"/>
                <a:gd name="T49" fmla="*/ 42 h 90"/>
                <a:gd name="T50" fmla="*/ 66 w 74"/>
                <a:gd name="T51" fmla="*/ 26 h 90"/>
                <a:gd name="T52" fmla="*/ 66 w 74"/>
                <a:gd name="T53" fmla="*/ 8 h 90"/>
                <a:gd name="T54" fmla="*/ 60 w 74"/>
                <a:gd name="T55" fmla="*/ 4 h 90"/>
                <a:gd name="T56" fmla="*/ 54 w 74"/>
                <a:gd name="T57" fmla="*/ 2 h 90"/>
                <a:gd name="T58" fmla="*/ 44 w 74"/>
                <a:gd name="T59" fmla="*/ 0 h 90"/>
                <a:gd name="T60" fmla="*/ 38 w 74"/>
                <a:gd name="T61" fmla="*/ 0 h 90"/>
                <a:gd name="T62" fmla="*/ 36 w 74"/>
                <a:gd name="T63" fmla="*/ 6 h 90"/>
                <a:gd name="T64" fmla="*/ 40 w 74"/>
                <a:gd name="T65" fmla="*/ 24 h 90"/>
                <a:gd name="T66" fmla="*/ 44 w 74"/>
                <a:gd name="T67" fmla="*/ 38 h 90"/>
                <a:gd name="T68" fmla="*/ 32 w 74"/>
                <a:gd name="T69" fmla="*/ 32 h 90"/>
                <a:gd name="T70" fmla="*/ 20 w 74"/>
                <a:gd name="T71" fmla="*/ 24 h 90"/>
                <a:gd name="T72" fmla="*/ 16 w 74"/>
                <a:gd name="T73" fmla="*/ 1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4" h="90">
                  <a:moveTo>
                    <a:pt x="16" y="10"/>
                  </a:moveTo>
                  <a:lnTo>
                    <a:pt x="16" y="10"/>
                  </a:lnTo>
                  <a:lnTo>
                    <a:pt x="14" y="10"/>
                  </a:lnTo>
                  <a:lnTo>
                    <a:pt x="12" y="8"/>
                  </a:lnTo>
                  <a:lnTo>
                    <a:pt x="10" y="6"/>
                  </a:lnTo>
                  <a:lnTo>
                    <a:pt x="8" y="6"/>
                  </a:lnTo>
                  <a:lnTo>
                    <a:pt x="4" y="6"/>
                  </a:lnTo>
                  <a:lnTo>
                    <a:pt x="2" y="6"/>
                  </a:lnTo>
                  <a:lnTo>
                    <a:pt x="2" y="8"/>
                  </a:lnTo>
                  <a:lnTo>
                    <a:pt x="0" y="10"/>
                  </a:lnTo>
                  <a:lnTo>
                    <a:pt x="0" y="14"/>
                  </a:lnTo>
                  <a:lnTo>
                    <a:pt x="2" y="22"/>
                  </a:lnTo>
                  <a:lnTo>
                    <a:pt x="2" y="22"/>
                  </a:lnTo>
                  <a:lnTo>
                    <a:pt x="4" y="24"/>
                  </a:lnTo>
                  <a:lnTo>
                    <a:pt x="6" y="28"/>
                  </a:lnTo>
                  <a:lnTo>
                    <a:pt x="8" y="34"/>
                  </a:lnTo>
                  <a:lnTo>
                    <a:pt x="12" y="38"/>
                  </a:lnTo>
                  <a:lnTo>
                    <a:pt x="14" y="44"/>
                  </a:lnTo>
                  <a:lnTo>
                    <a:pt x="16" y="50"/>
                  </a:lnTo>
                  <a:lnTo>
                    <a:pt x="16" y="50"/>
                  </a:lnTo>
                  <a:lnTo>
                    <a:pt x="20" y="50"/>
                  </a:lnTo>
                  <a:lnTo>
                    <a:pt x="22" y="50"/>
                  </a:lnTo>
                  <a:lnTo>
                    <a:pt x="28" y="50"/>
                  </a:lnTo>
                  <a:lnTo>
                    <a:pt x="32" y="52"/>
                  </a:lnTo>
                  <a:lnTo>
                    <a:pt x="34" y="54"/>
                  </a:lnTo>
                  <a:lnTo>
                    <a:pt x="36" y="58"/>
                  </a:lnTo>
                  <a:lnTo>
                    <a:pt x="38" y="64"/>
                  </a:lnTo>
                  <a:lnTo>
                    <a:pt x="38" y="70"/>
                  </a:lnTo>
                  <a:lnTo>
                    <a:pt x="40" y="76"/>
                  </a:lnTo>
                  <a:lnTo>
                    <a:pt x="42" y="82"/>
                  </a:lnTo>
                  <a:lnTo>
                    <a:pt x="48" y="86"/>
                  </a:lnTo>
                  <a:lnTo>
                    <a:pt x="52" y="88"/>
                  </a:lnTo>
                  <a:lnTo>
                    <a:pt x="58" y="90"/>
                  </a:lnTo>
                  <a:lnTo>
                    <a:pt x="64" y="90"/>
                  </a:lnTo>
                  <a:lnTo>
                    <a:pt x="68" y="86"/>
                  </a:lnTo>
                  <a:lnTo>
                    <a:pt x="72" y="84"/>
                  </a:lnTo>
                  <a:lnTo>
                    <a:pt x="74" y="84"/>
                  </a:lnTo>
                  <a:lnTo>
                    <a:pt x="74" y="82"/>
                  </a:lnTo>
                  <a:lnTo>
                    <a:pt x="74" y="82"/>
                  </a:lnTo>
                  <a:lnTo>
                    <a:pt x="72" y="84"/>
                  </a:lnTo>
                  <a:lnTo>
                    <a:pt x="70" y="84"/>
                  </a:lnTo>
                  <a:lnTo>
                    <a:pt x="68" y="86"/>
                  </a:lnTo>
                  <a:lnTo>
                    <a:pt x="66" y="86"/>
                  </a:lnTo>
                  <a:lnTo>
                    <a:pt x="64" y="86"/>
                  </a:lnTo>
                  <a:lnTo>
                    <a:pt x="64" y="86"/>
                  </a:lnTo>
                  <a:lnTo>
                    <a:pt x="64" y="82"/>
                  </a:lnTo>
                  <a:lnTo>
                    <a:pt x="64" y="72"/>
                  </a:lnTo>
                  <a:lnTo>
                    <a:pt x="62" y="58"/>
                  </a:lnTo>
                  <a:lnTo>
                    <a:pt x="56" y="44"/>
                  </a:lnTo>
                  <a:lnTo>
                    <a:pt x="58" y="42"/>
                  </a:lnTo>
                  <a:lnTo>
                    <a:pt x="62" y="34"/>
                  </a:lnTo>
                  <a:lnTo>
                    <a:pt x="66" y="26"/>
                  </a:lnTo>
                  <a:lnTo>
                    <a:pt x="68" y="16"/>
                  </a:lnTo>
                  <a:lnTo>
                    <a:pt x="66" y="8"/>
                  </a:lnTo>
                  <a:lnTo>
                    <a:pt x="60" y="4"/>
                  </a:lnTo>
                  <a:lnTo>
                    <a:pt x="60" y="4"/>
                  </a:lnTo>
                  <a:lnTo>
                    <a:pt x="56" y="2"/>
                  </a:lnTo>
                  <a:lnTo>
                    <a:pt x="54" y="2"/>
                  </a:lnTo>
                  <a:lnTo>
                    <a:pt x="50" y="0"/>
                  </a:lnTo>
                  <a:lnTo>
                    <a:pt x="44" y="0"/>
                  </a:lnTo>
                  <a:lnTo>
                    <a:pt x="42" y="0"/>
                  </a:lnTo>
                  <a:lnTo>
                    <a:pt x="38" y="0"/>
                  </a:lnTo>
                  <a:lnTo>
                    <a:pt x="36" y="2"/>
                  </a:lnTo>
                  <a:lnTo>
                    <a:pt x="36" y="6"/>
                  </a:lnTo>
                  <a:lnTo>
                    <a:pt x="38" y="14"/>
                  </a:lnTo>
                  <a:lnTo>
                    <a:pt x="40" y="24"/>
                  </a:lnTo>
                  <a:lnTo>
                    <a:pt x="44" y="32"/>
                  </a:lnTo>
                  <a:lnTo>
                    <a:pt x="44" y="38"/>
                  </a:lnTo>
                  <a:lnTo>
                    <a:pt x="38" y="38"/>
                  </a:lnTo>
                  <a:lnTo>
                    <a:pt x="32" y="32"/>
                  </a:lnTo>
                  <a:lnTo>
                    <a:pt x="26" y="28"/>
                  </a:lnTo>
                  <a:lnTo>
                    <a:pt x="20" y="24"/>
                  </a:lnTo>
                  <a:lnTo>
                    <a:pt x="16" y="18"/>
                  </a:lnTo>
                  <a:lnTo>
                    <a:pt x="16" y="10"/>
                  </a:lnTo>
                </a:path>
              </a:pathLst>
            </a:custGeom>
            <a:grpFill/>
            <a:ln w="6350">
              <a:solidFill>
                <a:schemeClr val="bg1"/>
              </a:solidFill>
              <a:prstDash val="solid"/>
              <a:round/>
              <a:headEnd/>
              <a:tailEnd/>
            </a:ln>
          </p:spPr>
          <p:txBody>
            <a:bodyPr/>
            <a:lstStyle/>
            <a:p>
              <a:endParaRPr lang="ru-RU"/>
            </a:p>
          </p:txBody>
        </p:sp>
        <p:sp>
          <p:nvSpPr>
            <p:cNvPr id="175" name="Freeform 362">
              <a:extLst>
                <a:ext uri="{FF2B5EF4-FFF2-40B4-BE49-F238E27FC236}">
                  <a16:creationId xmlns:a16="http://schemas.microsoft.com/office/drawing/2014/main" id="{454D7C86-A596-466E-B630-200C9B49815C}"/>
                </a:ext>
              </a:extLst>
            </p:cNvPr>
            <p:cNvSpPr>
              <a:spLocks/>
            </p:cNvSpPr>
            <p:nvPr/>
          </p:nvSpPr>
          <p:spPr bwMode="gray">
            <a:xfrm>
              <a:off x="4225" y="1592"/>
              <a:ext cx="44" cy="46"/>
            </a:xfrm>
            <a:custGeom>
              <a:avLst/>
              <a:gdLst>
                <a:gd name="T0" fmla="*/ 10 w 44"/>
                <a:gd name="T1" fmla="*/ 2 h 46"/>
                <a:gd name="T2" fmla="*/ 10 w 44"/>
                <a:gd name="T3" fmla="*/ 2 h 46"/>
                <a:gd name="T4" fmla="*/ 10 w 44"/>
                <a:gd name="T5" fmla="*/ 2 h 46"/>
                <a:gd name="T6" fmla="*/ 8 w 44"/>
                <a:gd name="T7" fmla="*/ 0 h 46"/>
                <a:gd name="T8" fmla="*/ 6 w 44"/>
                <a:gd name="T9" fmla="*/ 0 h 46"/>
                <a:gd name="T10" fmla="*/ 4 w 44"/>
                <a:gd name="T11" fmla="*/ 0 h 46"/>
                <a:gd name="T12" fmla="*/ 4 w 44"/>
                <a:gd name="T13" fmla="*/ 0 h 46"/>
                <a:gd name="T14" fmla="*/ 2 w 44"/>
                <a:gd name="T15" fmla="*/ 2 h 46"/>
                <a:gd name="T16" fmla="*/ 2 w 44"/>
                <a:gd name="T17" fmla="*/ 4 h 46"/>
                <a:gd name="T18" fmla="*/ 4 w 44"/>
                <a:gd name="T19" fmla="*/ 8 h 46"/>
                <a:gd name="T20" fmla="*/ 6 w 44"/>
                <a:gd name="T21" fmla="*/ 12 h 46"/>
                <a:gd name="T22" fmla="*/ 6 w 44"/>
                <a:gd name="T23" fmla="*/ 14 h 46"/>
                <a:gd name="T24" fmla="*/ 4 w 44"/>
                <a:gd name="T25" fmla="*/ 18 h 46"/>
                <a:gd name="T26" fmla="*/ 4 w 44"/>
                <a:gd name="T27" fmla="*/ 22 h 46"/>
                <a:gd name="T28" fmla="*/ 4 w 44"/>
                <a:gd name="T29" fmla="*/ 28 h 46"/>
                <a:gd name="T30" fmla="*/ 2 w 44"/>
                <a:gd name="T31" fmla="*/ 34 h 46"/>
                <a:gd name="T32" fmla="*/ 0 w 44"/>
                <a:gd name="T33" fmla="*/ 38 h 46"/>
                <a:gd name="T34" fmla="*/ 16 w 44"/>
                <a:gd name="T35" fmla="*/ 34 h 46"/>
                <a:gd name="T36" fmla="*/ 24 w 44"/>
                <a:gd name="T37" fmla="*/ 46 h 46"/>
                <a:gd name="T38" fmla="*/ 24 w 44"/>
                <a:gd name="T39" fmla="*/ 44 h 46"/>
                <a:gd name="T40" fmla="*/ 28 w 44"/>
                <a:gd name="T41" fmla="*/ 44 h 46"/>
                <a:gd name="T42" fmla="*/ 32 w 44"/>
                <a:gd name="T43" fmla="*/ 42 h 46"/>
                <a:gd name="T44" fmla="*/ 36 w 44"/>
                <a:gd name="T45" fmla="*/ 40 h 46"/>
                <a:gd name="T46" fmla="*/ 40 w 44"/>
                <a:gd name="T47" fmla="*/ 36 h 46"/>
                <a:gd name="T48" fmla="*/ 40 w 44"/>
                <a:gd name="T49" fmla="*/ 36 h 46"/>
                <a:gd name="T50" fmla="*/ 42 w 44"/>
                <a:gd name="T51" fmla="*/ 32 h 46"/>
                <a:gd name="T52" fmla="*/ 42 w 44"/>
                <a:gd name="T53" fmla="*/ 28 h 46"/>
                <a:gd name="T54" fmla="*/ 44 w 44"/>
                <a:gd name="T55" fmla="*/ 24 h 46"/>
                <a:gd name="T56" fmla="*/ 42 w 44"/>
                <a:gd name="T57" fmla="*/ 18 h 46"/>
                <a:gd name="T58" fmla="*/ 40 w 44"/>
                <a:gd name="T59" fmla="*/ 12 h 46"/>
                <a:gd name="T60" fmla="*/ 38 w 44"/>
                <a:gd name="T61" fmla="*/ 12 h 46"/>
                <a:gd name="T62" fmla="*/ 36 w 44"/>
                <a:gd name="T63" fmla="*/ 10 h 46"/>
                <a:gd name="T64" fmla="*/ 34 w 44"/>
                <a:gd name="T65" fmla="*/ 6 h 46"/>
                <a:gd name="T66" fmla="*/ 30 w 44"/>
                <a:gd name="T67" fmla="*/ 4 h 46"/>
                <a:gd name="T68" fmla="*/ 26 w 44"/>
                <a:gd name="T69" fmla="*/ 0 h 46"/>
                <a:gd name="T70" fmla="*/ 22 w 44"/>
                <a:gd name="T71" fmla="*/ 0 h 46"/>
                <a:gd name="T72" fmla="*/ 16 w 44"/>
                <a:gd name="T73" fmla="*/ 0 h 46"/>
                <a:gd name="T74" fmla="*/ 10 w 44"/>
                <a:gd name="T75" fmla="*/ 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 h="46">
                  <a:moveTo>
                    <a:pt x="10" y="2"/>
                  </a:moveTo>
                  <a:lnTo>
                    <a:pt x="10" y="2"/>
                  </a:lnTo>
                  <a:lnTo>
                    <a:pt x="10" y="2"/>
                  </a:lnTo>
                  <a:lnTo>
                    <a:pt x="8" y="0"/>
                  </a:lnTo>
                  <a:lnTo>
                    <a:pt x="6" y="0"/>
                  </a:lnTo>
                  <a:lnTo>
                    <a:pt x="4" y="0"/>
                  </a:lnTo>
                  <a:lnTo>
                    <a:pt x="4" y="0"/>
                  </a:lnTo>
                  <a:lnTo>
                    <a:pt x="2" y="2"/>
                  </a:lnTo>
                  <a:lnTo>
                    <a:pt x="2" y="4"/>
                  </a:lnTo>
                  <a:lnTo>
                    <a:pt x="4" y="8"/>
                  </a:lnTo>
                  <a:lnTo>
                    <a:pt x="6" y="12"/>
                  </a:lnTo>
                  <a:lnTo>
                    <a:pt x="6" y="14"/>
                  </a:lnTo>
                  <a:lnTo>
                    <a:pt x="4" y="18"/>
                  </a:lnTo>
                  <a:lnTo>
                    <a:pt x="4" y="22"/>
                  </a:lnTo>
                  <a:lnTo>
                    <a:pt x="4" y="28"/>
                  </a:lnTo>
                  <a:lnTo>
                    <a:pt x="2" y="34"/>
                  </a:lnTo>
                  <a:lnTo>
                    <a:pt x="0" y="38"/>
                  </a:lnTo>
                  <a:lnTo>
                    <a:pt x="16" y="34"/>
                  </a:lnTo>
                  <a:lnTo>
                    <a:pt x="24" y="46"/>
                  </a:lnTo>
                  <a:lnTo>
                    <a:pt x="24" y="44"/>
                  </a:lnTo>
                  <a:lnTo>
                    <a:pt x="28" y="44"/>
                  </a:lnTo>
                  <a:lnTo>
                    <a:pt x="32" y="42"/>
                  </a:lnTo>
                  <a:lnTo>
                    <a:pt x="36" y="40"/>
                  </a:lnTo>
                  <a:lnTo>
                    <a:pt x="40" y="36"/>
                  </a:lnTo>
                  <a:lnTo>
                    <a:pt x="40" y="36"/>
                  </a:lnTo>
                  <a:lnTo>
                    <a:pt x="42" y="32"/>
                  </a:lnTo>
                  <a:lnTo>
                    <a:pt x="42" y="28"/>
                  </a:lnTo>
                  <a:lnTo>
                    <a:pt x="44" y="24"/>
                  </a:lnTo>
                  <a:lnTo>
                    <a:pt x="42" y="18"/>
                  </a:lnTo>
                  <a:lnTo>
                    <a:pt x="40" y="12"/>
                  </a:lnTo>
                  <a:lnTo>
                    <a:pt x="38" y="12"/>
                  </a:lnTo>
                  <a:lnTo>
                    <a:pt x="36" y="10"/>
                  </a:lnTo>
                  <a:lnTo>
                    <a:pt x="34" y="6"/>
                  </a:lnTo>
                  <a:lnTo>
                    <a:pt x="30" y="4"/>
                  </a:lnTo>
                  <a:lnTo>
                    <a:pt x="26" y="0"/>
                  </a:lnTo>
                  <a:lnTo>
                    <a:pt x="22" y="0"/>
                  </a:lnTo>
                  <a:lnTo>
                    <a:pt x="16" y="0"/>
                  </a:lnTo>
                  <a:lnTo>
                    <a:pt x="10" y="2"/>
                  </a:lnTo>
                </a:path>
              </a:pathLst>
            </a:custGeom>
            <a:grpFill/>
            <a:ln w="6350">
              <a:solidFill>
                <a:schemeClr val="bg1"/>
              </a:solidFill>
              <a:prstDash val="solid"/>
              <a:round/>
              <a:headEnd/>
              <a:tailEnd/>
            </a:ln>
          </p:spPr>
          <p:txBody>
            <a:bodyPr/>
            <a:lstStyle/>
            <a:p>
              <a:endParaRPr lang="ru-RU"/>
            </a:p>
          </p:txBody>
        </p:sp>
        <p:sp>
          <p:nvSpPr>
            <p:cNvPr id="176" name="Freeform 363">
              <a:extLst>
                <a:ext uri="{FF2B5EF4-FFF2-40B4-BE49-F238E27FC236}">
                  <a16:creationId xmlns:a16="http://schemas.microsoft.com/office/drawing/2014/main" id="{89C0A784-8E0A-48B2-8AC7-4B9D76847727}"/>
                </a:ext>
              </a:extLst>
            </p:cNvPr>
            <p:cNvSpPr>
              <a:spLocks/>
            </p:cNvSpPr>
            <p:nvPr/>
          </p:nvSpPr>
          <p:spPr bwMode="gray">
            <a:xfrm>
              <a:off x="4275" y="1574"/>
              <a:ext cx="168" cy="98"/>
            </a:xfrm>
            <a:custGeom>
              <a:avLst/>
              <a:gdLst>
                <a:gd name="T0" fmla="*/ 10 w 168"/>
                <a:gd name="T1" fmla="*/ 2 h 98"/>
                <a:gd name="T2" fmla="*/ 4 w 168"/>
                <a:gd name="T3" fmla="*/ 0 h 98"/>
                <a:gd name="T4" fmla="*/ 0 w 168"/>
                <a:gd name="T5" fmla="*/ 6 h 98"/>
                <a:gd name="T6" fmla="*/ 4 w 168"/>
                <a:gd name="T7" fmla="*/ 24 h 98"/>
                <a:gd name="T8" fmla="*/ 6 w 168"/>
                <a:gd name="T9" fmla="*/ 28 h 98"/>
                <a:gd name="T10" fmla="*/ 12 w 168"/>
                <a:gd name="T11" fmla="*/ 32 h 98"/>
                <a:gd name="T12" fmla="*/ 26 w 168"/>
                <a:gd name="T13" fmla="*/ 26 h 98"/>
                <a:gd name="T14" fmla="*/ 30 w 168"/>
                <a:gd name="T15" fmla="*/ 24 h 98"/>
                <a:gd name="T16" fmla="*/ 34 w 168"/>
                <a:gd name="T17" fmla="*/ 24 h 98"/>
                <a:gd name="T18" fmla="*/ 38 w 168"/>
                <a:gd name="T19" fmla="*/ 38 h 98"/>
                <a:gd name="T20" fmla="*/ 44 w 168"/>
                <a:gd name="T21" fmla="*/ 72 h 98"/>
                <a:gd name="T22" fmla="*/ 40 w 168"/>
                <a:gd name="T23" fmla="*/ 72 h 98"/>
                <a:gd name="T24" fmla="*/ 38 w 168"/>
                <a:gd name="T25" fmla="*/ 80 h 98"/>
                <a:gd name="T26" fmla="*/ 48 w 168"/>
                <a:gd name="T27" fmla="*/ 88 h 98"/>
                <a:gd name="T28" fmla="*/ 56 w 168"/>
                <a:gd name="T29" fmla="*/ 86 h 98"/>
                <a:gd name="T30" fmla="*/ 58 w 168"/>
                <a:gd name="T31" fmla="*/ 84 h 98"/>
                <a:gd name="T32" fmla="*/ 68 w 168"/>
                <a:gd name="T33" fmla="*/ 86 h 98"/>
                <a:gd name="T34" fmla="*/ 82 w 168"/>
                <a:gd name="T35" fmla="*/ 94 h 98"/>
                <a:gd name="T36" fmla="*/ 118 w 168"/>
                <a:gd name="T37" fmla="*/ 96 h 98"/>
                <a:gd name="T38" fmla="*/ 118 w 168"/>
                <a:gd name="T39" fmla="*/ 92 h 98"/>
                <a:gd name="T40" fmla="*/ 122 w 168"/>
                <a:gd name="T41" fmla="*/ 86 h 98"/>
                <a:gd name="T42" fmla="*/ 134 w 168"/>
                <a:gd name="T43" fmla="*/ 88 h 98"/>
                <a:gd name="T44" fmla="*/ 142 w 168"/>
                <a:gd name="T45" fmla="*/ 92 h 98"/>
                <a:gd name="T46" fmla="*/ 150 w 168"/>
                <a:gd name="T47" fmla="*/ 90 h 98"/>
                <a:gd name="T48" fmla="*/ 154 w 168"/>
                <a:gd name="T49" fmla="*/ 82 h 98"/>
                <a:gd name="T50" fmla="*/ 156 w 168"/>
                <a:gd name="T51" fmla="*/ 76 h 98"/>
                <a:gd name="T52" fmla="*/ 164 w 168"/>
                <a:gd name="T53" fmla="*/ 72 h 98"/>
                <a:gd name="T54" fmla="*/ 164 w 168"/>
                <a:gd name="T55" fmla="*/ 66 h 98"/>
                <a:gd name="T56" fmla="*/ 168 w 168"/>
                <a:gd name="T57" fmla="*/ 62 h 98"/>
                <a:gd name="T58" fmla="*/ 166 w 168"/>
                <a:gd name="T59" fmla="*/ 56 h 98"/>
                <a:gd name="T60" fmla="*/ 150 w 168"/>
                <a:gd name="T61" fmla="*/ 50 h 98"/>
                <a:gd name="T62" fmla="*/ 138 w 168"/>
                <a:gd name="T63" fmla="*/ 48 h 98"/>
                <a:gd name="T64" fmla="*/ 124 w 168"/>
                <a:gd name="T65" fmla="*/ 44 h 98"/>
                <a:gd name="T66" fmla="*/ 110 w 168"/>
                <a:gd name="T67" fmla="*/ 46 h 98"/>
                <a:gd name="T68" fmla="*/ 100 w 168"/>
                <a:gd name="T69" fmla="*/ 50 h 98"/>
                <a:gd name="T70" fmla="*/ 82 w 168"/>
                <a:gd name="T71" fmla="*/ 44 h 98"/>
                <a:gd name="T72" fmla="*/ 60 w 168"/>
                <a:gd name="T73" fmla="*/ 30 h 98"/>
                <a:gd name="T74" fmla="*/ 52 w 168"/>
                <a:gd name="T75" fmla="*/ 24 h 98"/>
                <a:gd name="T76" fmla="*/ 50 w 168"/>
                <a:gd name="T77" fmla="*/ 20 h 98"/>
                <a:gd name="T78" fmla="*/ 50 w 168"/>
                <a:gd name="T79" fmla="*/ 16 h 98"/>
                <a:gd name="T80" fmla="*/ 48 w 168"/>
                <a:gd name="T81" fmla="*/ 10 h 98"/>
                <a:gd name="T82" fmla="*/ 40 w 168"/>
                <a:gd name="T83" fmla="*/ 10 h 98"/>
                <a:gd name="T84" fmla="*/ 36 w 168"/>
                <a:gd name="T85" fmla="*/ 14 h 98"/>
                <a:gd name="T86" fmla="*/ 28 w 168"/>
                <a:gd name="T87" fmla="*/ 12 h 98"/>
                <a:gd name="T88" fmla="*/ 24 w 168"/>
                <a:gd name="T89" fmla="*/ 4 h 98"/>
                <a:gd name="T90" fmla="*/ 12 w 168"/>
                <a:gd name="T91" fmla="*/ 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8" h="98">
                  <a:moveTo>
                    <a:pt x="12" y="2"/>
                  </a:moveTo>
                  <a:lnTo>
                    <a:pt x="12" y="2"/>
                  </a:lnTo>
                  <a:lnTo>
                    <a:pt x="10" y="2"/>
                  </a:lnTo>
                  <a:lnTo>
                    <a:pt x="8" y="0"/>
                  </a:lnTo>
                  <a:lnTo>
                    <a:pt x="6" y="0"/>
                  </a:lnTo>
                  <a:lnTo>
                    <a:pt x="4" y="0"/>
                  </a:lnTo>
                  <a:lnTo>
                    <a:pt x="2" y="0"/>
                  </a:lnTo>
                  <a:lnTo>
                    <a:pt x="0" y="2"/>
                  </a:lnTo>
                  <a:lnTo>
                    <a:pt x="0" y="6"/>
                  </a:lnTo>
                  <a:lnTo>
                    <a:pt x="0" y="10"/>
                  </a:lnTo>
                  <a:lnTo>
                    <a:pt x="2" y="16"/>
                  </a:lnTo>
                  <a:lnTo>
                    <a:pt x="4" y="24"/>
                  </a:lnTo>
                  <a:lnTo>
                    <a:pt x="4" y="26"/>
                  </a:lnTo>
                  <a:lnTo>
                    <a:pt x="4" y="26"/>
                  </a:lnTo>
                  <a:lnTo>
                    <a:pt x="6" y="28"/>
                  </a:lnTo>
                  <a:lnTo>
                    <a:pt x="6" y="30"/>
                  </a:lnTo>
                  <a:lnTo>
                    <a:pt x="8" y="32"/>
                  </a:lnTo>
                  <a:lnTo>
                    <a:pt x="12" y="32"/>
                  </a:lnTo>
                  <a:lnTo>
                    <a:pt x="16" y="32"/>
                  </a:lnTo>
                  <a:lnTo>
                    <a:pt x="20" y="30"/>
                  </a:lnTo>
                  <a:lnTo>
                    <a:pt x="26" y="26"/>
                  </a:lnTo>
                  <a:lnTo>
                    <a:pt x="28" y="26"/>
                  </a:lnTo>
                  <a:lnTo>
                    <a:pt x="28" y="24"/>
                  </a:lnTo>
                  <a:lnTo>
                    <a:pt x="30" y="24"/>
                  </a:lnTo>
                  <a:lnTo>
                    <a:pt x="30" y="24"/>
                  </a:lnTo>
                  <a:lnTo>
                    <a:pt x="32" y="24"/>
                  </a:lnTo>
                  <a:lnTo>
                    <a:pt x="34" y="24"/>
                  </a:lnTo>
                  <a:lnTo>
                    <a:pt x="36" y="28"/>
                  </a:lnTo>
                  <a:lnTo>
                    <a:pt x="36" y="32"/>
                  </a:lnTo>
                  <a:lnTo>
                    <a:pt x="38" y="38"/>
                  </a:lnTo>
                  <a:lnTo>
                    <a:pt x="38" y="48"/>
                  </a:lnTo>
                  <a:lnTo>
                    <a:pt x="44" y="72"/>
                  </a:lnTo>
                  <a:lnTo>
                    <a:pt x="44" y="72"/>
                  </a:lnTo>
                  <a:lnTo>
                    <a:pt x="42" y="72"/>
                  </a:lnTo>
                  <a:lnTo>
                    <a:pt x="40" y="72"/>
                  </a:lnTo>
                  <a:lnTo>
                    <a:pt x="40" y="72"/>
                  </a:lnTo>
                  <a:lnTo>
                    <a:pt x="38" y="74"/>
                  </a:lnTo>
                  <a:lnTo>
                    <a:pt x="38" y="76"/>
                  </a:lnTo>
                  <a:lnTo>
                    <a:pt x="38" y="80"/>
                  </a:lnTo>
                  <a:lnTo>
                    <a:pt x="40" y="84"/>
                  </a:lnTo>
                  <a:lnTo>
                    <a:pt x="44" y="88"/>
                  </a:lnTo>
                  <a:lnTo>
                    <a:pt x="48" y="88"/>
                  </a:lnTo>
                  <a:lnTo>
                    <a:pt x="50" y="88"/>
                  </a:lnTo>
                  <a:lnTo>
                    <a:pt x="54" y="88"/>
                  </a:lnTo>
                  <a:lnTo>
                    <a:pt x="56" y="86"/>
                  </a:lnTo>
                  <a:lnTo>
                    <a:pt x="56" y="86"/>
                  </a:lnTo>
                  <a:lnTo>
                    <a:pt x="56" y="86"/>
                  </a:lnTo>
                  <a:lnTo>
                    <a:pt x="58" y="84"/>
                  </a:lnTo>
                  <a:lnTo>
                    <a:pt x="62" y="84"/>
                  </a:lnTo>
                  <a:lnTo>
                    <a:pt x="64" y="84"/>
                  </a:lnTo>
                  <a:lnTo>
                    <a:pt x="68" y="86"/>
                  </a:lnTo>
                  <a:lnTo>
                    <a:pt x="72" y="90"/>
                  </a:lnTo>
                  <a:lnTo>
                    <a:pt x="74" y="92"/>
                  </a:lnTo>
                  <a:lnTo>
                    <a:pt x="82" y="94"/>
                  </a:lnTo>
                  <a:lnTo>
                    <a:pt x="94" y="98"/>
                  </a:lnTo>
                  <a:lnTo>
                    <a:pt x="106" y="96"/>
                  </a:lnTo>
                  <a:lnTo>
                    <a:pt x="118" y="96"/>
                  </a:lnTo>
                  <a:lnTo>
                    <a:pt x="118" y="94"/>
                  </a:lnTo>
                  <a:lnTo>
                    <a:pt x="118" y="94"/>
                  </a:lnTo>
                  <a:lnTo>
                    <a:pt x="118" y="92"/>
                  </a:lnTo>
                  <a:lnTo>
                    <a:pt x="120" y="90"/>
                  </a:lnTo>
                  <a:lnTo>
                    <a:pt x="120" y="88"/>
                  </a:lnTo>
                  <a:lnTo>
                    <a:pt x="122" y="86"/>
                  </a:lnTo>
                  <a:lnTo>
                    <a:pt x="124" y="86"/>
                  </a:lnTo>
                  <a:lnTo>
                    <a:pt x="128" y="86"/>
                  </a:lnTo>
                  <a:lnTo>
                    <a:pt x="134" y="88"/>
                  </a:lnTo>
                  <a:lnTo>
                    <a:pt x="140" y="92"/>
                  </a:lnTo>
                  <a:lnTo>
                    <a:pt x="140" y="92"/>
                  </a:lnTo>
                  <a:lnTo>
                    <a:pt x="142" y="92"/>
                  </a:lnTo>
                  <a:lnTo>
                    <a:pt x="144" y="92"/>
                  </a:lnTo>
                  <a:lnTo>
                    <a:pt x="148" y="92"/>
                  </a:lnTo>
                  <a:lnTo>
                    <a:pt x="150" y="90"/>
                  </a:lnTo>
                  <a:lnTo>
                    <a:pt x="152" y="88"/>
                  </a:lnTo>
                  <a:lnTo>
                    <a:pt x="154" y="86"/>
                  </a:lnTo>
                  <a:lnTo>
                    <a:pt x="154" y="82"/>
                  </a:lnTo>
                  <a:lnTo>
                    <a:pt x="154" y="76"/>
                  </a:lnTo>
                  <a:lnTo>
                    <a:pt x="154" y="76"/>
                  </a:lnTo>
                  <a:lnTo>
                    <a:pt x="156" y="76"/>
                  </a:lnTo>
                  <a:lnTo>
                    <a:pt x="158" y="74"/>
                  </a:lnTo>
                  <a:lnTo>
                    <a:pt x="162" y="74"/>
                  </a:lnTo>
                  <a:lnTo>
                    <a:pt x="164" y="72"/>
                  </a:lnTo>
                  <a:lnTo>
                    <a:pt x="164" y="70"/>
                  </a:lnTo>
                  <a:lnTo>
                    <a:pt x="164" y="66"/>
                  </a:lnTo>
                  <a:lnTo>
                    <a:pt x="164" y="66"/>
                  </a:lnTo>
                  <a:lnTo>
                    <a:pt x="166" y="64"/>
                  </a:lnTo>
                  <a:lnTo>
                    <a:pt x="166" y="64"/>
                  </a:lnTo>
                  <a:lnTo>
                    <a:pt x="168" y="62"/>
                  </a:lnTo>
                  <a:lnTo>
                    <a:pt x="168" y="60"/>
                  </a:lnTo>
                  <a:lnTo>
                    <a:pt x="168" y="58"/>
                  </a:lnTo>
                  <a:lnTo>
                    <a:pt x="166" y="56"/>
                  </a:lnTo>
                  <a:lnTo>
                    <a:pt x="162" y="54"/>
                  </a:lnTo>
                  <a:lnTo>
                    <a:pt x="158" y="52"/>
                  </a:lnTo>
                  <a:lnTo>
                    <a:pt x="150" y="50"/>
                  </a:lnTo>
                  <a:lnTo>
                    <a:pt x="142" y="48"/>
                  </a:lnTo>
                  <a:lnTo>
                    <a:pt x="140" y="48"/>
                  </a:lnTo>
                  <a:lnTo>
                    <a:pt x="138" y="48"/>
                  </a:lnTo>
                  <a:lnTo>
                    <a:pt x="134" y="46"/>
                  </a:lnTo>
                  <a:lnTo>
                    <a:pt x="130" y="44"/>
                  </a:lnTo>
                  <a:lnTo>
                    <a:pt x="124" y="44"/>
                  </a:lnTo>
                  <a:lnTo>
                    <a:pt x="118" y="44"/>
                  </a:lnTo>
                  <a:lnTo>
                    <a:pt x="110" y="44"/>
                  </a:lnTo>
                  <a:lnTo>
                    <a:pt x="110" y="46"/>
                  </a:lnTo>
                  <a:lnTo>
                    <a:pt x="108" y="46"/>
                  </a:lnTo>
                  <a:lnTo>
                    <a:pt x="106" y="48"/>
                  </a:lnTo>
                  <a:lnTo>
                    <a:pt x="100" y="50"/>
                  </a:lnTo>
                  <a:lnTo>
                    <a:pt x="96" y="50"/>
                  </a:lnTo>
                  <a:lnTo>
                    <a:pt x="90" y="48"/>
                  </a:lnTo>
                  <a:lnTo>
                    <a:pt x="82" y="44"/>
                  </a:lnTo>
                  <a:lnTo>
                    <a:pt x="62" y="32"/>
                  </a:lnTo>
                  <a:lnTo>
                    <a:pt x="62" y="32"/>
                  </a:lnTo>
                  <a:lnTo>
                    <a:pt x="60" y="30"/>
                  </a:lnTo>
                  <a:lnTo>
                    <a:pt x="58" y="26"/>
                  </a:lnTo>
                  <a:lnTo>
                    <a:pt x="56" y="24"/>
                  </a:lnTo>
                  <a:lnTo>
                    <a:pt x="52" y="24"/>
                  </a:lnTo>
                  <a:lnTo>
                    <a:pt x="52" y="22"/>
                  </a:lnTo>
                  <a:lnTo>
                    <a:pt x="50" y="22"/>
                  </a:lnTo>
                  <a:lnTo>
                    <a:pt x="50" y="20"/>
                  </a:lnTo>
                  <a:lnTo>
                    <a:pt x="50" y="18"/>
                  </a:lnTo>
                  <a:lnTo>
                    <a:pt x="50" y="18"/>
                  </a:lnTo>
                  <a:lnTo>
                    <a:pt x="50" y="16"/>
                  </a:lnTo>
                  <a:lnTo>
                    <a:pt x="50" y="14"/>
                  </a:lnTo>
                  <a:lnTo>
                    <a:pt x="50" y="10"/>
                  </a:lnTo>
                  <a:lnTo>
                    <a:pt x="48" y="10"/>
                  </a:lnTo>
                  <a:lnTo>
                    <a:pt x="46" y="8"/>
                  </a:lnTo>
                  <a:lnTo>
                    <a:pt x="42" y="8"/>
                  </a:lnTo>
                  <a:lnTo>
                    <a:pt x="40" y="10"/>
                  </a:lnTo>
                  <a:lnTo>
                    <a:pt x="40" y="10"/>
                  </a:lnTo>
                  <a:lnTo>
                    <a:pt x="38" y="12"/>
                  </a:lnTo>
                  <a:lnTo>
                    <a:pt x="36" y="14"/>
                  </a:lnTo>
                  <a:lnTo>
                    <a:pt x="32" y="14"/>
                  </a:lnTo>
                  <a:lnTo>
                    <a:pt x="30" y="14"/>
                  </a:lnTo>
                  <a:lnTo>
                    <a:pt x="28" y="12"/>
                  </a:lnTo>
                  <a:lnTo>
                    <a:pt x="28" y="8"/>
                  </a:lnTo>
                  <a:lnTo>
                    <a:pt x="28" y="6"/>
                  </a:lnTo>
                  <a:lnTo>
                    <a:pt x="24" y="4"/>
                  </a:lnTo>
                  <a:lnTo>
                    <a:pt x="22" y="2"/>
                  </a:lnTo>
                  <a:lnTo>
                    <a:pt x="18" y="2"/>
                  </a:lnTo>
                  <a:lnTo>
                    <a:pt x="12" y="2"/>
                  </a:lnTo>
                </a:path>
              </a:pathLst>
            </a:custGeom>
            <a:grpFill/>
            <a:ln w="6350">
              <a:solidFill>
                <a:schemeClr val="bg1"/>
              </a:solidFill>
              <a:prstDash val="solid"/>
              <a:round/>
              <a:headEnd/>
              <a:tailEnd/>
            </a:ln>
          </p:spPr>
          <p:txBody>
            <a:bodyPr/>
            <a:lstStyle/>
            <a:p>
              <a:endParaRPr lang="ru-RU"/>
            </a:p>
          </p:txBody>
        </p:sp>
        <p:sp>
          <p:nvSpPr>
            <p:cNvPr id="177" name="Freeform 364">
              <a:extLst>
                <a:ext uri="{FF2B5EF4-FFF2-40B4-BE49-F238E27FC236}">
                  <a16:creationId xmlns:a16="http://schemas.microsoft.com/office/drawing/2014/main" id="{25E37511-4E03-4064-B67D-AACC22D3D623}"/>
                </a:ext>
              </a:extLst>
            </p:cNvPr>
            <p:cNvSpPr>
              <a:spLocks/>
            </p:cNvSpPr>
            <p:nvPr/>
          </p:nvSpPr>
          <p:spPr bwMode="gray">
            <a:xfrm>
              <a:off x="4185" y="1370"/>
              <a:ext cx="88" cy="102"/>
            </a:xfrm>
            <a:custGeom>
              <a:avLst/>
              <a:gdLst>
                <a:gd name="T0" fmla="*/ 30 w 88"/>
                <a:gd name="T1" fmla="*/ 44 h 102"/>
                <a:gd name="T2" fmla="*/ 26 w 88"/>
                <a:gd name="T3" fmla="*/ 38 h 102"/>
                <a:gd name="T4" fmla="*/ 20 w 88"/>
                <a:gd name="T5" fmla="*/ 32 h 102"/>
                <a:gd name="T6" fmla="*/ 14 w 88"/>
                <a:gd name="T7" fmla="*/ 28 h 102"/>
                <a:gd name="T8" fmla="*/ 8 w 88"/>
                <a:gd name="T9" fmla="*/ 24 h 102"/>
                <a:gd name="T10" fmla="*/ 2 w 88"/>
                <a:gd name="T11" fmla="*/ 16 h 102"/>
                <a:gd name="T12" fmla="*/ 0 w 88"/>
                <a:gd name="T13" fmla="*/ 8 h 102"/>
                <a:gd name="T14" fmla="*/ 8 w 88"/>
                <a:gd name="T15" fmla="*/ 0 h 102"/>
                <a:gd name="T16" fmla="*/ 12 w 88"/>
                <a:gd name="T17" fmla="*/ 0 h 102"/>
                <a:gd name="T18" fmla="*/ 20 w 88"/>
                <a:gd name="T19" fmla="*/ 2 h 102"/>
                <a:gd name="T20" fmla="*/ 28 w 88"/>
                <a:gd name="T21" fmla="*/ 6 h 102"/>
                <a:gd name="T22" fmla="*/ 32 w 88"/>
                <a:gd name="T23" fmla="*/ 16 h 102"/>
                <a:gd name="T24" fmla="*/ 32 w 88"/>
                <a:gd name="T25" fmla="*/ 20 h 102"/>
                <a:gd name="T26" fmla="*/ 36 w 88"/>
                <a:gd name="T27" fmla="*/ 24 h 102"/>
                <a:gd name="T28" fmla="*/ 44 w 88"/>
                <a:gd name="T29" fmla="*/ 26 h 102"/>
                <a:gd name="T30" fmla="*/ 44 w 88"/>
                <a:gd name="T31" fmla="*/ 24 h 102"/>
                <a:gd name="T32" fmla="*/ 44 w 88"/>
                <a:gd name="T33" fmla="*/ 18 h 102"/>
                <a:gd name="T34" fmla="*/ 46 w 88"/>
                <a:gd name="T35" fmla="*/ 12 h 102"/>
                <a:gd name="T36" fmla="*/ 50 w 88"/>
                <a:gd name="T37" fmla="*/ 10 h 102"/>
                <a:gd name="T38" fmla="*/ 60 w 88"/>
                <a:gd name="T39" fmla="*/ 14 h 102"/>
                <a:gd name="T40" fmla="*/ 58 w 88"/>
                <a:gd name="T41" fmla="*/ 20 h 102"/>
                <a:gd name="T42" fmla="*/ 58 w 88"/>
                <a:gd name="T43" fmla="*/ 30 h 102"/>
                <a:gd name="T44" fmla="*/ 60 w 88"/>
                <a:gd name="T45" fmla="*/ 40 h 102"/>
                <a:gd name="T46" fmla="*/ 66 w 88"/>
                <a:gd name="T47" fmla="*/ 46 h 102"/>
                <a:gd name="T48" fmla="*/ 70 w 88"/>
                <a:gd name="T49" fmla="*/ 44 h 102"/>
                <a:gd name="T50" fmla="*/ 76 w 88"/>
                <a:gd name="T51" fmla="*/ 34 h 102"/>
                <a:gd name="T52" fmla="*/ 76 w 88"/>
                <a:gd name="T53" fmla="*/ 32 h 102"/>
                <a:gd name="T54" fmla="*/ 80 w 88"/>
                <a:gd name="T55" fmla="*/ 28 h 102"/>
                <a:gd name="T56" fmla="*/ 82 w 88"/>
                <a:gd name="T57" fmla="*/ 26 h 102"/>
                <a:gd name="T58" fmla="*/ 86 w 88"/>
                <a:gd name="T59" fmla="*/ 28 h 102"/>
                <a:gd name="T60" fmla="*/ 88 w 88"/>
                <a:gd name="T61" fmla="*/ 38 h 102"/>
                <a:gd name="T62" fmla="*/ 86 w 88"/>
                <a:gd name="T63" fmla="*/ 48 h 102"/>
                <a:gd name="T64" fmla="*/ 82 w 88"/>
                <a:gd name="T65" fmla="*/ 68 h 102"/>
                <a:gd name="T66" fmla="*/ 88 w 88"/>
                <a:gd name="T67" fmla="*/ 90 h 102"/>
                <a:gd name="T68" fmla="*/ 88 w 88"/>
                <a:gd name="T69" fmla="*/ 92 h 102"/>
                <a:gd name="T70" fmla="*/ 84 w 88"/>
                <a:gd name="T71" fmla="*/ 98 h 102"/>
                <a:gd name="T72" fmla="*/ 82 w 88"/>
                <a:gd name="T73" fmla="*/ 102 h 102"/>
                <a:gd name="T74" fmla="*/ 78 w 88"/>
                <a:gd name="T75" fmla="*/ 100 h 102"/>
                <a:gd name="T76" fmla="*/ 78 w 88"/>
                <a:gd name="T77" fmla="*/ 96 h 102"/>
                <a:gd name="T78" fmla="*/ 76 w 88"/>
                <a:gd name="T79" fmla="*/ 90 h 102"/>
                <a:gd name="T80" fmla="*/ 76 w 88"/>
                <a:gd name="T81" fmla="*/ 80 h 102"/>
                <a:gd name="T82" fmla="*/ 72 w 88"/>
                <a:gd name="T83" fmla="*/ 76 h 102"/>
                <a:gd name="T84" fmla="*/ 66 w 88"/>
                <a:gd name="T85" fmla="*/ 78 h 102"/>
                <a:gd name="T86" fmla="*/ 60 w 88"/>
                <a:gd name="T87" fmla="*/ 74 h 102"/>
                <a:gd name="T88" fmla="*/ 52 w 88"/>
                <a:gd name="T89" fmla="*/ 70 h 102"/>
                <a:gd name="T90" fmla="*/ 44 w 88"/>
                <a:gd name="T91" fmla="*/ 6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8" h="102">
                  <a:moveTo>
                    <a:pt x="30" y="46"/>
                  </a:moveTo>
                  <a:lnTo>
                    <a:pt x="30" y="44"/>
                  </a:lnTo>
                  <a:lnTo>
                    <a:pt x="28" y="42"/>
                  </a:lnTo>
                  <a:lnTo>
                    <a:pt x="26" y="38"/>
                  </a:lnTo>
                  <a:lnTo>
                    <a:pt x="24" y="34"/>
                  </a:lnTo>
                  <a:lnTo>
                    <a:pt x="20" y="32"/>
                  </a:lnTo>
                  <a:lnTo>
                    <a:pt x="14" y="30"/>
                  </a:lnTo>
                  <a:lnTo>
                    <a:pt x="14" y="28"/>
                  </a:lnTo>
                  <a:lnTo>
                    <a:pt x="12" y="26"/>
                  </a:lnTo>
                  <a:lnTo>
                    <a:pt x="8" y="24"/>
                  </a:lnTo>
                  <a:lnTo>
                    <a:pt x="6" y="20"/>
                  </a:lnTo>
                  <a:lnTo>
                    <a:pt x="2" y="16"/>
                  </a:lnTo>
                  <a:lnTo>
                    <a:pt x="2" y="12"/>
                  </a:lnTo>
                  <a:lnTo>
                    <a:pt x="0" y="8"/>
                  </a:lnTo>
                  <a:lnTo>
                    <a:pt x="4" y="4"/>
                  </a:lnTo>
                  <a:lnTo>
                    <a:pt x="8" y="0"/>
                  </a:lnTo>
                  <a:lnTo>
                    <a:pt x="8" y="0"/>
                  </a:lnTo>
                  <a:lnTo>
                    <a:pt x="12" y="0"/>
                  </a:lnTo>
                  <a:lnTo>
                    <a:pt x="16" y="0"/>
                  </a:lnTo>
                  <a:lnTo>
                    <a:pt x="20" y="2"/>
                  </a:lnTo>
                  <a:lnTo>
                    <a:pt x="24" y="4"/>
                  </a:lnTo>
                  <a:lnTo>
                    <a:pt x="28" y="6"/>
                  </a:lnTo>
                  <a:lnTo>
                    <a:pt x="30" y="10"/>
                  </a:lnTo>
                  <a:lnTo>
                    <a:pt x="32" y="16"/>
                  </a:lnTo>
                  <a:lnTo>
                    <a:pt x="32" y="18"/>
                  </a:lnTo>
                  <a:lnTo>
                    <a:pt x="32" y="20"/>
                  </a:lnTo>
                  <a:lnTo>
                    <a:pt x="34" y="22"/>
                  </a:lnTo>
                  <a:lnTo>
                    <a:pt x="36" y="24"/>
                  </a:lnTo>
                  <a:lnTo>
                    <a:pt x="40" y="26"/>
                  </a:lnTo>
                  <a:lnTo>
                    <a:pt x="44" y="26"/>
                  </a:lnTo>
                  <a:lnTo>
                    <a:pt x="44" y="26"/>
                  </a:lnTo>
                  <a:lnTo>
                    <a:pt x="44" y="24"/>
                  </a:lnTo>
                  <a:lnTo>
                    <a:pt x="44" y="20"/>
                  </a:lnTo>
                  <a:lnTo>
                    <a:pt x="44" y="18"/>
                  </a:lnTo>
                  <a:lnTo>
                    <a:pt x="44" y="14"/>
                  </a:lnTo>
                  <a:lnTo>
                    <a:pt x="46" y="12"/>
                  </a:lnTo>
                  <a:lnTo>
                    <a:pt x="48" y="10"/>
                  </a:lnTo>
                  <a:lnTo>
                    <a:pt x="50" y="10"/>
                  </a:lnTo>
                  <a:lnTo>
                    <a:pt x="54" y="12"/>
                  </a:lnTo>
                  <a:lnTo>
                    <a:pt x="60" y="14"/>
                  </a:lnTo>
                  <a:lnTo>
                    <a:pt x="60" y="16"/>
                  </a:lnTo>
                  <a:lnTo>
                    <a:pt x="58" y="20"/>
                  </a:lnTo>
                  <a:lnTo>
                    <a:pt x="58" y="24"/>
                  </a:lnTo>
                  <a:lnTo>
                    <a:pt x="58" y="30"/>
                  </a:lnTo>
                  <a:lnTo>
                    <a:pt x="60" y="34"/>
                  </a:lnTo>
                  <a:lnTo>
                    <a:pt x="60" y="40"/>
                  </a:lnTo>
                  <a:lnTo>
                    <a:pt x="64" y="44"/>
                  </a:lnTo>
                  <a:lnTo>
                    <a:pt x="66" y="46"/>
                  </a:lnTo>
                  <a:lnTo>
                    <a:pt x="68" y="46"/>
                  </a:lnTo>
                  <a:lnTo>
                    <a:pt x="70" y="44"/>
                  </a:lnTo>
                  <a:lnTo>
                    <a:pt x="72" y="42"/>
                  </a:lnTo>
                  <a:lnTo>
                    <a:pt x="76" y="34"/>
                  </a:lnTo>
                  <a:lnTo>
                    <a:pt x="76" y="34"/>
                  </a:lnTo>
                  <a:lnTo>
                    <a:pt x="76" y="32"/>
                  </a:lnTo>
                  <a:lnTo>
                    <a:pt x="78" y="30"/>
                  </a:lnTo>
                  <a:lnTo>
                    <a:pt x="80" y="28"/>
                  </a:lnTo>
                  <a:lnTo>
                    <a:pt x="80" y="28"/>
                  </a:lnTo>
                  <a:lnTo>
                    <a:pt x="82" y="26"/>
                  </a:lnTo>
                  <a:lnTo>
                    <a:pt x="84" y="26"/>
                  </a:lnTo>
                  <a:lnTo>
                    <a:pt x="86" y="28"/>
                  </a:lnTo>
                  <a:lnTo>
                    <a:pt x="86" y="32"/>
                  </a:lnTo>
                  <a:lnTo>
                    <a:pt x="88" y="38"/>
                  </a:lnTo>
                  <a:lnTo>
                    <a:pt x="88" y="46"/>
                  </a:lnTo>
                  <a:lnTo>
                    <a:pt x="86" y="48"/>
                  </a:lnTo>
                  <a:lnTo>
                    <a:pt x="84" y="58"/>
                  </a:lnTo>
                  <a:lnTo>
                    <a:pt x="82" y="68"/>
                  </a:lnTo>
                  <a:lnTo>
                    <a:pt x="84" y="80"/>
                  </a:lnTo>
                  <a:lnTo>
                    <a:pt x="88" y="90"/>
                  </a:lnTo>
                  <a:lnTo>
                    <a:pt x="88" y="90"/>
                  </a:lnTo>
                  <a:lnTo>
                    <a:pt x="88" y="92"/>
                  </a:lnTo>
                  <a:lnTo>
                    <a:pt x="86" y="96"/>
                  </a:lnTo>
                  <a:lnTo>
                    <a:pt x="84" y="98"/>
                  </a:lnTo>
                  <a:lnTo>
                    <a:pt x="84" y="100"/>
                  </a:lnTo>
                  <a:lnTo>
                    <a:pt x="82" y="102"/>
                  </a:lnTo>
                  <a:lnTo>
                    <a:pt x="80" y="102"/>
                  </a:lnTo>
                  <a:lnTo>
                    <a:pt x="78" y="100"/>
                  </a:lnTo>
                  <a:lnTo>
                    <a:pt x="78" y="96"/>
                  </a:lnTo>
                  <a:lnTo>
                    <a:pt x="78" y="96"/>
                  </a:lnTo>
                  <a:lnTo>
                    <a:pt x="76" y="92"/>
                  </a:lnTo>
                  <a:lnTo>
                    <a:pt x="76" y="90"/>
                  </a:lnTo>
                  <a:lnTo>
                    <a:pt x="76" y="86"/>
                  </a:lnTo>
                  <a:lnTo>
                    <a:pt x="76" y="80"/>
                  </a:lnTo>
                  <a:lnTo>
                    <a:pt x="74" y="78"/>
                  </a:lnTo>
                  <a:lnTo>
                    <a:pt x="72" y="76"/>
                  </a:lnTo>
                  <a:lnTo>
                    <a:pt x="68" y="74"/>
                  </a:lnTo>
                  <a:lnTo>
                    <a:pt x="66" y="78"/>
                  </a:lnTo>
                  <a:lnTo>
                    <a:pt x="64" y="76"/>
                  </a:lnTo>
                  <a:lnTo>
                    <a:pt x="60" y="74"/>
                  </a:lnTo>
                  <a:lnTo>
                    <a:pt x="56" y="72"/>
                  </a:lnTo>
                  <a:lnTo>
                    <a:pt x="52" y="70"/>
                  </a:lnTo>
                  <a:lnTo>
                    <a:pt x="46" y="66"/>
                  </a:lnTo>
                  <a:lnTo>
                    <a:pt x="44" y="60"/>
                  </a:lnTo>
                  <a:lnTo>
                    <a:pt x="30" y="46"/>
                  </a:lnTo>
                </a:path>
              </a:pathLst>
            </a:custGeom>
            <a:grpFill/>
            <a:ln w="6350">
              <a:solidFill>
                <a:schemeClr val="bg1"/>
              </a:solidFill>
              <a:prstDash val="solid"/>
              <a:round/>
              <a:headEnd/>
              <a:tailEnd/>
            </a:ln>
          </p:spPr>
          <p:txBody>
            <a:bodyPr/>
            <a:lstStyle/>
            <a:p>
              <a:endParaRPr lang="ru-RU"/>
            </a:p>
          </p:txBody>
        </p:sp>
        <p:sp>
          <p:nvSpPr>
            <p:cNvPr id="178" name="Freeform 365">
              <a:extLst>
                <a:ext uri="{FF2B5EF4-FFF2-40B4-BE49-F238E27FC236}">
                  <a16:creationId xmlns:a16="http://schemas.microsoft.com/office/drawing/2014/main" id="{66FA9E8B-3B0F-4097-A520-1BF22ACB592F}"/>
                </a:ext>
              </a:extLst>
            </p:cNvPr>
            <p:cNvSpPr>
              <a:spLocks/>
            </p:cNvSpPr>
            <p:nvPr/>
          </p:nvSpPr>
          <p:spPr bwMode="gray">
            <a:xfrm>
              <a:off x="4291" y="1414"/>
              <a:ext cx="38" cy="54"/>
            </a:xfrm>
            <a:custGeom>
              <a:avLst/>
              <a:gdLst>
                <a:gd name="T0" fmla="*/ 16 w 38"/>
                <a:gd name="T1" fmla="*/ 0 h 54"/>
                <a:gd name="T2" fmla="*/ 14 w 38"/>
                <a:gd name="T3" fmla="*/ 0 h 54"/>
                <a:gd name="T4" fmla="*/ 14 w 38"/>
                <a:gd name="T5" fmla="*/ 0 h 54"/>
                <a:gd name="T6" fmla="*/ 12 w 38"/>
                <a:gd name="T7" fmla="*/ 0 h 54"/>
                <a:gd name="T8" fmla="*/ 8 w 38"/>
                <a:gd name="T9" fmla="*/ 2 h 54"/>
                <a:gd name="T10" fmla="*/ 6 w 38"/>
                <a:gd name="T11" fmla="*/ 6 h 54"/>
                <a:gd name="T12" fmla="*/ 4 w 38"/>
                <a:gd name="T13" fmla="*/ 10 h 54"/>
                <a:gd name="T14" fmla="*/ 2 w 38"/>
                <a:gd name="T15" fmla="*/ 16 h 54"/>
                <a:gd name="T16" fmla="*/ 2 w 38"/>
                <a:gd name="T17" fmla="*/ 24 h 54"/>
                <a:gd name="T18" fmla="*/ 0 w 38"/>
                <a:gd name="T19" fmla="*/ 48 h 54"/>
                <a:gd name="T20" fmla="*/ 2 w 38"/>
                <a:gd name="T21" fmla="*/ 48 h 54"/>
                <a:gd name="T22" fmla="*/ 10 w 38"/>
                <a:gd name="T23" fmla="*/ 52 h 54"/>
                <a:gd name="T24" fmla="*/ 18 w 38"/>
                <a:gd name="T25" fmla="*/ 54 h 54"/>
                <a:gd name="T26" fmla="*/ 28 w 38"/>
                <a:gd name="T27" fmla="*/ 54 h 54"/>
                <a:gd name="T28" fmla="*/ 36 w 38"/>
                <a:gd name="T29" fmla="*/ 50 h 54"/>
                <a:gd name="T30" fmla="*/ 38 w 38"/>
                <a:gd name="T31" fmla="*/ 40 h 54"/>
                <a:gd name="T32" fmla="*/ 16 w 38"/>
                <a:gd name="T33"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54">
                  <a:moveTo>
                    <a:pt x="16" y="0"/>
                  </a:moveTo>
                  <a:lnTo>
                    <a:pt x="14" y="0"/>
                  </a:lnTo>
                  <a:lnTo>
                    <a:pt x="14" y="0"/>
                  </a:lnTo>
                  <a:lnTo>
                    <a:pt x="12" y="0"/>
                  </a:lnTo>
                  <a:lnTo>
                    <a:pt x="8" y="2"/>
                  </a:lnTo>
                  <a:lnTo>
                    <a:pt x="6" y="6"/>
                  </a:lnTo>
                  <a:lnTo>
                    <a:pt x="4" y="10"/>
                  </a:lnTo>
                  <a:lnTo>
                    <a:pt x="2" y="16"/>
                  </a:lnTo>
                  <a:lnTo>
                    <a:pt x="2" y="24"/>
                  </a:lnTo>
                  <a:lnTo>
                    <a:pt x="0" y="48"/>
                  </a:lnTo>
                  <a:lnTo>
                    <a:pt x="2" y="48"/>
                  </a:lnTo>
                  <a:lnTo>
                    <a:pt x="10" y="52"/>
                  </a:lnTo>
                  <a:lnTo>
                    <a:pt x="18" y="54"/>
                  </a:lnTo>
                  <a:lnTo>
                    <a:pt x="28" y="54"/>
                  </a:lnTo>
                  <a:lnTo>
                    <a:pt x="36" y="50"/>
                  </a:lnTo>
                  <a:lnTo>
                    <a:pt x="38" y="40"/>
                  </a:lnTo>
                  <a:lnTo>
                    <a:pt x="16" y="0"/>
                  </a:lnTo>
                </a:path>
              </a:pathLst>
            </a:custGeom>
            <a:grpFill/>
            <a:ln w="6350">
              <a:solidFill>
                <a:schemeClr val="bg1"/>
              </a:solidFill>
              <a:prstDash val="solid"/>
              <a:round/>
              <a:headEnd/>
              <a:tailEnd/>
            </a:ln>
          </p:spPr>
          <p:txBody>
            <a:bodyPr/>
            <a:lstStyle/>
            <a:p>
              <a:endParaRPr lang="ru-RU"/>
            </a:p>
          </p:txBody>
        </p:sp>
        <p:sp>
          <p:nvSpPr>
            <p:cNvPr id="179" name="Freeform 366">
              <a:extLst>
                <a:ext uri="{FF2B5EF4-FFF2-40B4-BE49-F238E27FC236}">
                  <a16:creationId xmlns:a16="http://schemas.microsoft.com/office/drawing/2014/main" id="{02E031F0-6428-4204-B44A-6D1A5C1EA526}"/>
                </a:ext>
              </a:extLst>
            </p:cNvPr>
            <p:cNvSpPr>
              <a:spLocks/>
            </p:cNvSpPr>
            <p:nvPr/>
          </p:nvSpPr>
          <p:spPr bwMode="gray">
            <a:xfrm>
              <a:off x="4417" y="1424"/>
              <a:ext cx="68" cy="146"/>
            </a:xfrm>
            <a:custGeom>
              <a:avLst/>
              <a:gdLst>
                <a:gd name="T0" fmla="*/ 18 w 68"/>
                <a:gd name="T1" fmla="*/ 2 h 146"/>
                <a:gd name="T2" fmla="*/ 16 w 68"/>
                <a:gd name="T3" fmla="*/ 0 h 146"/>
                <a:gd name="T4" fmla="*/ 12 w 68"/>
                <a:gd name="T5" fmla="*/ 0 h 146"/>
                <a:gd name="T6" fmla="*/ 10 w 68"/>
                <a:gd name="T7" fmla="*/ 6 h 146"/>
                <a:gd name="T8" fmla="*/ 12 w 68"/>
                <a:gd name="T9" fmla="*/ 10 h 146"/>
                <a:gd name="T10" fmla="*/ 12 w 68"/>
                <a:gd name="T11" fmla="*/ 16 h 146"/>
                <a:gd name="T12" fmla="*/ 10 w 68"/>
                <a:gd name="T13" fmla="*/ 20 h 146"/>
                <a:gd name="T14" fmla="*/ 6 w 68"/>
                <a:gd name="T15" fmla="*/ 22 h 146"/>
                <a:gd name="T16" fmla="*/ 4 w 68"/>
                <a:gd name="T17" fmla="*/ 32 h 146"/>
                <a:gd name="T18" fmla="*/ 2 w 68"/>
                <a:gd name="T19" fmla="*/ 46 h 146"/>
                <a:gd name="T20" fmla="*/ 2 w 68"/>
                <a:gd name="T21" fmla="*/ 54 h 146"/>
                <a:gd name="T22" fmla="*/ 0 w 68"/>
                <a:gd name="T23" fmla="*/ 58 h 146"/>
                <a:gd name="T24" fmla="*/ 0 w 68"/>
                <a:gd name="T25" fmla="*/ 60 h 146"/>
                <a:gd name="T26" fmla="*/ 0 w 68"/>
                <a:gd name="T27" fmla="*/ 66 h 146"/>
                <a:gd name="T28" fmla="*/ 6 w 68"/>
                <a:gd name="T29" fmla="*/ 78 h 146"/>
                <a:gd name="T30" fmla="*/ 4 w 68"/>
                <a:gd name="T31" fmla="*/ 84 h 146"/>
                <a:gd name="T32" fmla="*/ 8 w 68"/>
                <a:gd name="T33" fmla="*/ 84 h 146"/>
                <a:gd name="T34" fmla="*/ 12 w 68"/>
                <a:gd name="T35" fmla="*/ 88 h 146"/>
                <a:gd name="T36" fmla="*/ 14 w 68"/>
                <a:gd name="T37" fmla="*/ 96 h 146"/>
                <a:gd name="T38" fmla="*/ 14 w 68"/>
                <a:gd name="T39" fmla="*/ 100 h 146"/>
                <a:gd name="T40" fmla="*/ 14 w 68"/>
                <a:gd name="T41" fmla="*/ 106 h 146"/>
                <a:gd name="T42" fmla="*/ 12 w 68"/>
                <a:gd name="T43" fmla="*/ 108 h 146"/>
                <a:gd name="T44" fmla="*/ 12 w 68"/>
                <a:gd name="T45" fmla="*/ 110 h 146"/>
                <a:gd name="T46" fmla="*/ 10 w 68"/>
                <a:gd name="T47" fmla="*/ 116 h 146"/>
                <a:gd name="T48" fmla="*/ 12 w 68"/>
                <a:gd name="T49" fmla="*/ 126 h 146"/>
                <a:gd name="T50" fmla="*/ 10 w 68"/>
                <a:gd name="T51" fmla="*/ 130 h 146"/>
                <a:gd name="T52" fmla="*/ 12 w 68"/>
                <a:gd name="T53" fmla="*/ 136 h 146"/>
                <a:gd name="T54" fmla="*/ 16 w 68"/>
                <a:gd name="T55" fmla="*/ 142 h 146"/>
                <a:gd name="T56" fmla="*/ 26 w 68"/>
                <a:gd name="T57" fmla="*/ 146 h 146"/>
                <a:gd name="T58" fmla="*/ 34 w 68"/>
                <a:gd name="T59" fmla="*/ 146 h 146"/>
                <a:gd name="T60" fmla="*/ 36 w 68"/>
                <a:gd name="T61" fmla="*/ 146 h 146"/>
                <a:gd name="T62" fmla="*/ 40 w 68"/>
                <a:gd name="T63" fmla="*/ 146 h 146"/>
                <a:gd name="T64" fmla="*/ 46 w 68"/>
                <a:gd name="T65" fmla="*/ 142 h 146"/>
                <a:gd name="T66" fmla="*/ 50 w 68"/>
                <a:gd name="T67" fmla="*/ 134 h 146"/>
                <a:gd name="T68" fmla="*/ 52 w 68"/>
                <a:gd name="T69" fmla="*/ 130 h 146"/>
                <a:gd name="T70" fmla="*/ 56 w 68"/>
                <a:gd name="T71" fmla="*/ 120 h 146"/>
                <a:gd name="T72" fmla="*/ 62 w 68"/>
                <a:gd name="T73" fmla="*/ 112 h 146"/>
                <a:gd name="T74" fmla="*/ 64 w 68"/>
                <a:gd name="T75" fmla="*/ 108 h 146"/>
                <a:gd name="T76" fmla="*/ 68 w 68"/>
                <a:gd name="T77" fmla="*/ 100 h 146"/>
                <a:gd name="T78" fmla="*/ 68 w 68"/>
                <a:gd name="T79" fmla="*/ 84 h 146"/>
                <a:gd name="T80" fmla="*/ 66 w 68"/>
                <a:gd name="T81" fmla="*/ 80 h 146"/>
                <a:gd name="T82" fmla="*/ 60 w 68"/>
                <a:gd name="T83" fmla="*/ 78 h 146"/>
                <a:gd name="T84" fmla="*/ 56 w 68"/>
                <a:gd name="T85" fmla="*/ 80 h 146"/>
                <a:gd name="T86" fmla="*/ 54 w 68"/>
                <a:gd name="T87" fmla="*/ 80 h 146"/>
                <a:gd name="T88" fmla="*/ 50 w 68"/>
                <a:gd name="T89" fmla="*/ 80 h 146"/>
                <a:gd name="T90" fmla="*/ 52 w 68"/>
                <a:gd name="T91" fmla="*/ 78 h 146"/>
                <a:gd name="T92" fmla="*/ 54 w 68"/>
                <a:gd name="T93" fmla="*/ 74 h 146"/>
                <a:gd name="T94" fmla="*/ 56 w 68"/>
                <a:gd name="T95" fmla="*/ 72 h 146"/>
                <a:gd name="T96" fmla="*/ 56 w 68"/>
                <a:gd name="T97" fmla="*/ 64 h 146"/>
                <a:gd name="T98" fmla="*/ 56 w 68"/>
                <a:gd name="T99" fmla="*/ 56 h 146"/>
                <a:gd name="T100" fmla="*/ 54 w 68"/>
                <a:gd name="T101" fmla="*/ 48 h 146"/>
                <a:gd name="T102" fmla="*/ 48 w 68"/>
                <a:gd name="T103" fmla="*/ 36 h 146"/>
                <a:gd name="T104" fmla="*/ 42 w 68"/>
                <a:gd name="T105" fmla="*/ 28 h 146"/>
                <a:gd name="T106" fmla="*/ 38 w 68"/>
                <a:gd name="T107" fmla="*/ 22 h 146"/>
                <a:gd name="T108" fmla="*/ 32 w 68"/>
                <a:gd name="T109" fmla="*/ 16 h 146"/>
                <a:gd name="T110" fmla="*/ 26 w 68"/>
                <a:gd name="T111" fmla="*/ 12 h 146"/>
                <a:gd name="T112" fmla="*/ 24 w 68"/>
                <a:gd name="T113" fmla="*/ 10 h 146"/>
                <a:gd name="T114" fmla="*/ 20 w 68"/>
                <a:gd name="T115" fmla="*/ 6 h 146"/>
                <a:gd name="T116" fmla="*/ 20 w 68"/>
                <a:gd name="T117" fmla="*/ 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 h="146">
                  <a:moveTo>
                    <a:pt x="20" y="2"/>
                  </a:moveTo>
                  <a:lnTo>
                    <a:pt x="18" y="2"/>
                  </a:lnTo>
                  <a:lnTo>
                    <a:pt x="18" y="0"/>
                  </a:lnTo>
                  <a:lnTo>
                    <a:pt x="16" y="0"/>
                  </a:lnTo>
                  <a:lnTo>
                    <a:pt x="14" y="0"/>
                  </a:lnTo>
                  <a:lnTo>
                    <a:pt x="12" y="0"/>
                  </a:lnTo>
                  <a:lnTo>
                    <a:pt x="10" y="2"/>
                  </a:lnTo>
                  <a:lnTo>
                    <a:pt x="10" y="6"/>
                  </a:lnTo>
                  <a:lnTo>
                    <a:pt x="10" y="8"/>
                  </a:lnTo>
                  <a:lnTo>
                    <a:pt x="12" y="10"/>
                  </a:lnTo>
                  <a:lnTo>
                    <a:pt x="12" y="12"/>
                  </a:lnTo>
                  <a:lnTo>
                    <a:pt x="12" y="16"/>
                  </a:lnTo>
                  <a:lnTo>
                    <a:pt x="10" y="20"/>
                  </a:lnTo>
                  <a:lnTo>
                    <a:pt x="10" y="20"/>
                  </a:lnTo>
                  <a:lnTo>
                    <a:pt x="8" y="20"/>
                  </a:lnTo>
                  <a:lnTo>
                    <a:pt x="6" y="22"/>
                  </a:lnTo>
                  <a:lnTo>
                    <a:pt x="4" y="26"/>
                  </a:lnTo>
                  <a:lnTo>
                    <a:pt x="4" y="32"/>
                  </a:lnTo>
                  <a:lnTo>
                    <a:pt x="2" y="40"/>
                  </a:lnTo>
                  <a:lnTo>
                    <a:pt x="2" y="46"/>
                  </a:lnTo>
                  <a:lnTo>
                    <a:pt x="2" y="52"/>
                  </a:lnTo>
                  <a:lnTo>
                    <a:pt x="2" y="54"/>
                  </a:lnTo>
                  <a:lnTo>
                    <a:pt x="2" y="56"/>
                  </a:lnTo>
                  <a:lnTo>
                    <a:pt x="0" y="58"/>
                  </a:lnTo>
                  <a:lnTo>
                    <a:pt x="0" y="58"/>
                  </a:lnTo>
                  <a:lnTo>
                    <a:pt x="0" y="60"/>
                  </a:lnTo>
                  <a:lnTo>
                    <a:pt x="0" y="62"/>
                  </a:lnTo>
                  <a:lnTo>
                    <a:pt x="0" y="66"/>
                  </a:lnTo>
                  <a:lnTo>
                    <a:pt x="2" y="72"/>
                  </a:lnTo>
                  <a:lnTo>
                    <a:pt x="6" y="78"/>
                  </a:lnTo>
                  <a:lnTo>
                    <a:pt x="2" y="84"/>
                  </a:lnTo>
                  <a:lnTo>
                    <a:pt x="4" y="84"/>
                  </a:lnTo>
                  <a:lnTo>
                    <a:pt x="6" y="84"/>
                  </a:lnTo>
                  <a:lnTo>
                    <a:pt x="8" y="84"/>
                  </a:lnTo>
                  <a:lnTo>
                    <a:pt x="10" y="86"/>
                  </a:lnTo>
                  <a:lnTo>
                    <a:pt x="12" y="88"/>
                  </a:lnTo>
                  <a:lnTo>
                    <a:pt x="14" y="92"/>
                  </a:lnTo>
                  <a:lnTo>
                    <a:pt x="14" y="96"/>
                  </a:lnTo>
                  <a:lnTo>
                    <a:pt x="14" y="98"/>
                  </a:lnTo>
                  <a:lnTo>
                    <a:pt x="14" y="100"/>
                  </a:lnTo>
                  <a:lnTo>
                    <a:pt x="16" y="102"/>
                  </a:lnTo>
                  <a:lnTo>
                    <a:pt x="14" y="106"/>
                  </a:lnTo>
                  <a:lnTo>
                    <a:pt x="14" y="108"/>
                  </a:lnTo>
                  <a:lnTo>
                    <a:pt x="12" y="108"/>
                  </a:lnTo>
                  <a:lnTo>
                    <a:pt x="12" y="108"/>
                  </a:lnTo>
                  <a:lnTo>
                    <a:pt x="12" y="110"/>
                  </a:lnTo>
                  <a:lnTo>
                    <a:pt x="10" y="112"/>
                  </a:lnTo>
                  <a:lnTo>
                    <a:pt x="10" y="116"/>
                  </a:lnTo>
                  <a:lnTo>
                    <a:pt x="10" y="120"/>
                  </a:lnTo>
                  <a:lnTo>
                    <a:pt x="12" y="126"/>
                  </a:lnTo>
                  <a:lnTo>
                    <a:pt x="12" y="128"/>
                  </a:lnTo>
                  <a:lnTo>
                    <a:pt x="10" y="130"/>
                  </a:lnTo>
                  <a:lnTo>
                    <a:pt x="10" y="132"/>
                  </a:lnTo>
                  <a:lnTo>
                    <a:pt x="12" y="136"/>
                  </a:lnTo>
                  <a:lnTo>
                    <a:pt x="12" y="140"/>
                  </a:lnTo>
                  <a:lnTo>
                    <a:pt x="16" y="142"/>
                  </a:lnTo>
                  <a:lnTo>
                    <a:pt x="22" y="144"/>
                  </a:lnTo>
                  <a:lnTo>
                    <a:pt x="26" y="146"/>
                  </a:lnTo>
                  <a:lnTo>
                    <a:pt x="30" y="146"/>
                  </a:lnTo>
                  <a:lnTo>
                    <a:pt x="34" y="146"/>
                  </a:lnTo>
                  <a:lnTo>
                    <a:pt x="36" y="146"/>
                  </a:lnTo>
                  <a:lnTo>
                    <a:pt x="36" y="146"/>
                  </a:lnTo>
                  <a:lnTo>
                    <a:pt x="38" y="146"/>
                  </a:lnTo>
                  <a:lnTo>
                    <a:pt x="40" y="146"/>
                  </a:lnTo>
                  <a:lnTo>
                    <a:pt x="44" y="144"/>
                  </a:lnTo>
                  <a:lnTo>
                    <a:pt x="46" y="142"/>
                  </a:lnTo>
                  <a:lnTo>
                    <a:pt x="48" y="140"/>
                  </a:lnTo>
                  <a:lnTo>
                    <a:pt x="50" y="134"/>
                  </a:lnTo>
                  <a:lnTo>
                    <a:pt x="50" y="134"/>
                  </a:lnTo>
                  <a:lnTo>
                    <a:pt x="52" y="130"/>
                  </a:lnTo>
                  <a:lnTo>
                    <a:pt x="52" y="126"/>
                  </a:lnTo>
                  <a:lnTo>
                    <a:pt x="56" y="120"/>
                  </a:lnTo>
                  <a:lnTo>
                    <a:pt x="58" y="116"/>
                  </a:lnTo>
                  <a:lnTo>
                    <a:pt x="62" y="112"/>
                  </a:lnTo>
                  <a:lnTo>
                    <a:pt x="64" y="110"/>
                  </a:lnTo>
                  <a:lnTo>
                    <a:pt x="64" y="108"/>
                  </a:lnTo>
                  <a:lnTo>
                    <a:pt x="66" y="104"/>
                  </a:lnTo>
                  <a:lnTo>
                    <a:pt x="68" y="100"/>
                  </a:lnTo>
                  <a:lnTo>
                    <a:pt x="68" y="92"/>
                  </a:lnTo>
                  <a:lnTo>
                    <a:pt x="68" y="84"/>
                  </a:lnTo>
                  <a:lnTo>
                    <a:pt x="68" y="84"/>
                  </a:lnTo>
                  <a:lnTo>
                    <a:pt x="66" y="80"/>
                  </a:lnTo>
                  <a:lnTo>
                    <a:pt x="62" y="78"/>
                  </a:lnTo>
                  <a:lnTo>
                    <a:pt x="60" y="78"/>
                  </a:lnTo>
                  <a:lnTo>
                    <a:pt x="56" y="80"/>
                  </a:lnTo>
                  <a:lnTo>
                    <a:pt x="56" y="80"/>
                  </a:lnTo>
                  <a:lnTo>
                    <a:pt x="54" y="80"/>
                  </a:lnTo>
                  <a:lnTo>
                    <a:pt x="54" y="80"/>
                  </a:lnTo>
                  <a:lnTo>
                    <a:pt x="52" y="80"/>
                  </a:lnTo>
                  <a:lnTo>
                    <a:pt x="50" y="80"/>
                  </a:lnTo>
                  <a:lnTo>
                    <a:pt x="50" y="80"/>
                  </a:lnTo>
                  <a:lnTo>
                    <a:pt x="52" y="78"/>
                  </a:lnTo>
                  <a:lnTo>
                    <a:pt x="54" y="74"/>
                  </a:lnTo>
                  <a:lnTo>
                    <a:pt x="54" y="74"/>
                  </a:lnTo>
                  <a:lnTo>
                    <a:pt x="54" y="74"/>
                  </a:lnTo>
                  <a:lnTo>
                    <a:pt x="56" y="72"/>
                  </a:lnTo>
                  <a:lnTo>
                    <a:pt x="56" y="68"/>
                  </a:lnTo>
                  <a:lnTo>
                    <a:pt x="56" y="64"/>
                  </a:lnTo>
                  <a:lnTo>
                    <a:pt x="56" y="58"/>
                  </a:lnTo>
                  <a:lnTo>
                    <a:pt x="56" y="56"/>
                  </a:lnTo>
                  <a:lnTo>
                    <a:pt x="56" y="52"/>
                  </a:lnTo>
                  <a:lnTo>
                    <a:pt x="54" y="48"/>
                  </a:lnTo>
                  <a:lnTo>
                    <a:pt x="52" y="42"/>
                  </a:lnTo>
                  <a:lnTo>
                    <a:pt x="48" y="36"/>
                  </a:lnTo>
                  <a:lnTo>
                    <a:pt x="44" y="30"/>
                  </a:lnTo>
                  <a:lnTo>
                    <a:pt x="42" y="28"/>
                  </a:lnTo>
                  <a:lnTo>
                    <a:pt x="40" y="26"/>
                  </a:lnTo>
                  <a:lnTo>
                    <a:pt x="38" y="22"/>
                  </a:lnTo>
                  <a:lnTo>
                    <a:pt x="36" y="18"/>
                  </a:lnTo>
                  <a:lnTo>
                    <a:pt x="32" y="16"/>
                  </a:lnTo>
                  <a:lnTo>
                    <a:pt x="30" y="14"/>
                  </a:lnTo>
                  <a:lnTo>
                    <a:pt x="26" y="12"/>
                  </a:lnTo>
                  <a:lnTo>
                    <a:pt x="26" y="12"/>
                  </a:lnTo>
                  <a:lnTo>
                    <a:pt x="24" y="10"/>
                  </a:lnTo>
                  <a:lnTo>
                    <a:pt x="22" y="8"/>
                  </a:lnTo>
                  <a:lnTo>
                    <a:pt x="20" y="6"/>
                  </a:lnTo>
                  <a:lnTo>
                    <a:pt x="18" y="4"/>
                  </a:lnTo>
                  <a:lnTo>
                    <a:pt x="20" y="2"/>
                  </a:lnTo>
                </a:path>
              </a:pathLst>
            </a:custGeom>
            <a:grpFill/>
            <a:ln w="6350">
              <a:solidFill>
                <a:schemeClr val="bg1"/>
              </a:solidFill>
              <a:prstDash val="solid"/>
              <a:round/>
              <a:headEnd/>
              <a:tailEnd/>
            </a:ln>
          </p:spPr>
          <p:txBody>
            <a:bodyPr/>
            <a:lstStyle/>
            <a:p>
              <a:endParaRPr lang="ru-RU"/>
            </a:p>
          </p:txBody>
        </p:sp>
        <p:sp>
          <p:nvSpPr>
            <p:cNvPr id="180" name="Freeform 367">
              <a:extLst>
                <a:ext uri="{FF2B5EF4-FFF2-40B4-BE49-F238E27FC236}">
                  <a16:creationId xmlns:a16="http://schemas.microsoft.com/office/drawing/2014/main" id="{040D6F3C-3B56-4537-B544-74B74A5C40F2}"/>
                </a:ext>
              </a:extLst>
            </p:cNvPr>
            <p:cNvSpPr>
              <a:spLocks/>
            </p:cNvSpPr>
            <p:nvPr/>
          </p:nvSpPr>
          <p:spPr bwMode="gray">
            <a:xfrm>
              <a:off x="4179" y="1838"/>
              <a:ext cx="50" cy="46"/>
            </a:xfrm>
            <a:custGeom>
              <a:avLst/>
              <a:gdLst>
                <a:gd name="T0" fmla="*/ 24 w 50"/>
                <a:gd name="T1" fmla="*/ 18 h 46"/>
                <a:gd name="T2" fmla="*/ 24 w 50"/>
                <a:gd name="T3" fmla="*/ 18 h 46"/>
                <a:gd name="T4" fmla="*/ 22 w 50"/>
                <a:gd name="T5" fmla="*/ 18 h 46"/>
                <a:gd name="T6" fmla="*/ 18 w 50"/>
                <a:gd name="T7" fmla="*/ 18 h 46"/>
                <a:gd name="T8" fmla="*/ 16 w 50"/>
                <a:gd name="T9" fmla="*/ 20 h 46"/>
                <a:gd name="T10" fmla="*/ 12 w 50"/>
                <a:gd name="T11" fmla="*/ 22 h 46"/>
                <a:gd name="T12" fmla="*/ 10 w 50"/>
                <a:gd name="T13" fmla="*/ 24 h 46"/>
                <a:gd name="T14" fmla="*/ 8 w 50"/>
                <a:gd name="T15" fmla="*/ 26 h 46"/>
                <a:gd name="T16" fmla="*/ 8 w 50"/>
                <a:gd name="T17" fmla="*/ 26 h 46"/>
                <a:gd name="T18" fmla="*/ 6 w 50"/>
                <a:gd name="T19" fmla="*/ 26 h 46"/>
                <a:gd name="T20" fmla="*/ 4 w 50"/>
                <a:gd name="T21" fmla="*/ 26 h 46"/>
                <a:gd name="T22" fmla="*/ 2 w 50"/>
                <a:gd name="T23" fmla="*/ 28 h 46"/>
                <a:gd name="T24" fmla="*/ 0 w 50"/>
                <a:gd name="T25" fmla="*/ 30 h 46"/>
                <a:gd name="T26" fmla="*/ 0 w 50"/>
                <a:gd name="T27" fmla="*/ 32 h 46"/>
                <a:gd name="T28" fmla="*/ 0 w 50"/>
                <a:gd name="T29" fmla="*/ 38 h 46"/>
                <a:gd name="T30" fmla="*/ 0 w 50"/>
                <a:gd name="T31" fmla="*/ 38 h 46"/>
                <a:gd name="T32" fmla="*/ 4 w 50"/>
                <a:gd name="T33" fmla="*/ 40 h 46"/>
                <a:gd name="T34" fmla="*/ 6 w 50"/>
                <a:gd name="T35" fmla="*/ 42 h 46"/>
                <a:gd name="T36" fmla="*/ 12 w 50"/>
                <a:gd name="T37" fmla="*/ 44 h 46"/>
                <a:gd name="T38" fmla="*/ 18 w 50"/>
                <a:gd name="T39" fmla="*/ 46 h 46"/>
                <a:gd name="T40" fmla="*/ 24 w 50"/>
                <a:gd name="T41" fmla="*/ 46 h 46"/>
                <a:gd name="T42" fmla="*/ 26 w 50"/>
                <a:gd name="T43" fmla="*/ 46 h 46"/>
                <a:gd name="T44" fmla="*/ 30 w 50"/>
                <a:gd name="T45" fmla="*/ 46 h 46"/>
                <a:gd name="T46" fmla="*/ 34 w 50"/>
                <a:gd name="T47" fmla="*/ 44 h 46"/>
                <a:gd name="T48" fmla="*/ 38 w 50"/>
                <a:gd name="T49" fmla="*/ 44 h 46"/>
                <a:gd name="T50" fmla="*/ 44 w 50"/>
                <a:gd name="T51" fmla="*/ 44 h 46"/>
                <a:gd name="T52" fmla="*/ 48 w 50"/>
                <a:gd name="T53" fmla="*/ 44 h 46"/>
                <a:gd name="T54" fmla="*/ 50 w 50"/>
                <a:gd name="T55" fmla="*/ 46 h 46"/>
                <a:gd name="T56" fmla="*/ 50 w 50"/>
                <a:gd name="T57" fmla="*/ 44 h 46"/>
                <a:gd name="T58" fmla="*/ 48 w 50"/>
                <a:gd name="T59" fmla="*/ 42 h 46"/>
                <a:gd name="T60" fmla="*/ 48 w 50"/>
                <a:gd name="T61" fmla="*/ 36 h 46"/>
                <a:gd name="T62" fmla="*/ 46 w 50"/>
                <a:gd name="T63" fmla="*/ 30 h 46"/>
                <a:gd name="T64" fmla="*/ 44 w 50"/>
                <a:gd name="T65" fmla="*/ 26 h 46"/>
                <a:gd name="T66" fmla="*/ 42 w 50"/>
                <a:gd name="T67" fmla="*/ 24 h 46"/>
                <a:gd name="T68" fmla="*/ 40 w 50"/>
                <a:gd name="T69" fmla="*/ 22 h 46"/>
                <a:gd name="T70" fmla="*/ 40 w 50"/>
                <a:gd name="T71" fmla="*/ 18 h 46"/>
                <a:gd name="T72" fmla="*/ 38 w 50"/>
                <a:gd name="T73" fmla="*/ 14 h 46"/>
                <a:gd name="T74" fmla="*/ 38 w 50"/>
                <a:gd name="T75" fmla="*/ 10 h 46"/>
                <a:gd name="T76" fmla="*/ 36 w 50"/>
                <a:gd name="T77" fmla="*/ 6 h 46"/>
                <a:gd name="T78" fmla="*/ 32 w 50"/>
                <a:gd name="T79" fmla="*/ 2 h 46"/>
                <a:gd name="T80" fmla="*/ 30 w 50"/>
                <a:gd name="T81" fmla="*/ 0 h 46"/>
                <a:gd name="T82" fmla="*/ 26 w 50"/>
                <a:gd name="T83" fmla="*/ 2 h 46"/>
                <a:gd name="T84" fmla="*/ 24 w 50"/>
                <a:gd name="T85" fmla="*/ 1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 h="46">
                  <a:moveTo>
                    <a:pt x="24" y="18"/>
                  </a:moveTo>
                  <a:lnTo>
                    <a:pt x="24" y="18"/>
                  </a:lnTo>
                  <a:lnTo>
                    <a:pt x="22" y="18"/>
                  </a:lnTo>
                  <a:lnTo>
                    <a:pt x="18" y="18"/>
                  </a:lnTo>
                  <a:lnTo>
                    <a:pt x="16" y="20"/>
                  </a:lnTo>
                  <a:lnTo>
                    <a:pt x="12" y="22"/>
                  </a:lnTo>
                  <a:lnTo>
                    <a:pt x="10" y="24"/>
                  </a:lnTo>
                  <a:lnTo>
                    <a:pt x="8" y="26"/>
                  </a:lnTo>
                  <a:lnTo>
                    <a:pt x="8" y="26"/>
                  </a:lnTo>
                  <a:lnTo>
                    <a:pt x="6" y="26"/>
                  </a:lnTo>
                  <a:lnTo>
                    <a:pt x="4" y="26"/>
                  </a:lnTo>
                  <a:lnTo>
                    <a:pt x="2" y="28"/>
                  </a:lnTo>
                  <a:lnTo>
                    <a:pt x="0" y="30"/>
                  </a:lnTo>
                  <a:lnTo>
                    <a:pt x="0" y="32"/>
                  </a:lnTo>
                  <a:lnTo>
                    <a:pt x="0" y="38"/>
                  </a:lnTo>
                  <a:lnTo>
                    <a:pt x="0" y="38"/>
                  </a:lnTo>
                  <a:lnTo>
                    <a:pt x="4" y="40"/>
                  </a:lnTo>
                  <a:lnTo>
                    <a:pt x="6" y="42"/>
                  </a:lnTo>
                  <a:lnTo>
                    <a:pt x="12" y="44"/>
                  </a:lnTo>
                  <a:lnTo>
                    <a:pt x="18" y="46"/>
                  </a:lnTo>
                  <a:lnTo>
                    <a:pt x="24" y="46"/>
                  </a:lnTo>
                  <a:lnTo>
                    <a:pt x="26" y="46"/>
                  </a:lnTo>
                  <a:lnTo>
                    <a:pt x="30" y="46"/>
                  </a:lnTo>
                  <a:lnTo>
                    <a:pt x="34" y="44"/>
                  </a:lnTo>
                  <a:lnTo>
                    <a:pt x="38" y="44"/>
                  </a:lnTo>
                  <a:lnTo>
                    <a:pt x="44" y="44"/>
                  </a:lnTo>
                  <a:lnTo>
                    <a:pt x="48" y="44"/>
                  </a:lnTo>
                  <a:lnTo>
                    <a:pt x="50" y="46"/>
                  </a:lnTo>
                  <a:lnTo>
                    <a:pt x="50" y="44"/>
                  </a:lnTo>
                  <a:lnTo>
                    <a:pt x="48" y="42"/>
                  </a:lnTo>
                  <a:lnTo>
                    <a:pt x="48" y="36"/>
                  </a:lnTo>
                  <a:lnTo>
                    <a:pt x="46" y="30"/>
                  </a:lnTo>
                  <a:lnTo>
                    <a:pt x="44" y="26"/>
                  </a:lnTo>
                  <a:lnTo>
                    <a:pt x="42" y="24"/>
                  </a:lnTo>
                  <a:lnTo>
                    <a:pt x="40" y="22"/>
                  </a:lnTo>
                  <a:lnTo>
                    <a:pt x="40" y="18"/>
                  </a:lnTo>
                  <a:lnTo>
                    <a:pt x="38" y="14"/>
                  </a:lnTo>
                  <a:lnTo>
                    <a:pt x="38" y="10"/>
                  </a:lnTo>
                  <a:lnTo>
                    <a:pt x="36" y="6"/>
                  </a:lnTo>
                  <a:lnTo>
                    <a:pt x="32" y="2"/>
                  </a:lnTo>
                  <a:lnTo>
                    <a:pt x="30" y="0"/>
                  </a:lnTo>
                  <a:lnTo>
                    <a:pt x="26" y="2"/>
                  </a:lnTo>
                  <a:lnTo>
                    <a:pt x="24" y="18"/>
                  </a:lnTo>
                </a:path>
              </a:pathLst>
            </a:custGeom>
            <a:grpFill/>
            <a:ln w="6350">
              <a:solidFill>
                <a:schemeClr val="bg1"/>
              </a:solidFill>
              <a:prstDash val="solid"/>
              <a:round/>
              <a:headEnd/>
              <a:tailEnd/>
            </a:ln>
          </p:spPr>
          <p:txBody>
            <a:bodyPr/>
            <a:lstStyle/>
            <a:p>
              <a:endParaRPr lang="ru-RU"/>
            </a:p>
          </p:txBody>
        </p:sp>
        <p:sp>
          <p:nvSpPr>
            <p:cNvPr id="181" name="Freeform 368">
              <a:extLst>
                <a:ext uri="{FF2B5EF4-FFF2-40B4-BE49-F238E27FC236}">
                  <a16:creationId xmlns:a16="http://schemas.microsoft.com/office/drawing/2014/main" id="{D728FEAB-D534-431A-960E-BD4CC43F0FEA}"/>
                </a:ext>
              </a:extLst>
            </p:cNvPr>
            <p:cNvSpPr>
              <a:spLocks/>
            </p:cNvSpPr>
            <p:nvPr/>
          </p:nvSpPr>
          <p:spPr bwMode="gray">
            <a:xfrm>
              <a:off x="4431" y="1676"/>
              <a:ext cx="60" cy="44"/>
            </a:xfrm>
            <a:custGeom>
              <a:avLst/>
              <a:gdLst>
                <a:gd name="T0" fmla="*/ 14 w 60"/>
                <a:gd name="T1" fmla="*/ 2 h 44"/>
                <a:gd name="T2" fmla="*/ 14 w 60"/>
                <a:gd name="T3" fmla="*/ 2 h 44"/>
                <a:gd name="T4" fmla="*/ 12 w 60"/>
                <a:gd name="T5" fmla="*/ 2 h 44"/>
                <a:gd name="T6" fmla="*/ 10 w 60"/>
                <a:gd name="T7" fmla="*/ 2 h 44"/>
                <a:gd name="T8" fmla="*/ 8 w 60"/>
                <a:gd name="T9" fmla="*/ 2 h 44"/>
                <a:gd name="T10" fmla="*/ 4 w 60"/>
                <a:gd name="T11" fmla="*/ 2 h 44"/>
                <a:gd name="T12" fmla="*/ 2 w 60"/>
                <a:gd name="T13" fmla="*/ 4 h 44"/>
                <a:gd name="T14" fmla="*/ 0 w 60"/>
                <a:gd name="T15" fmla="*/ 8 h 44"/>
                <a:gd name="T16" fmla="*/ 0 w 60"/>
                <a:gd name="T17" fmla="*/ 12 h 44"/>
                <a:gd name="T18" fmla="*/ 0 w 60"/>
                <a:gd name="T19" fmla="*/ 14 h 44"/>
                <a:gd name="T20" fmla="*/ 0 w 60"/>
                <a:gd name="T21" fmla="*/ 16 h 44"/>
                <a:gd name="T22" fmla="*/ 0 w 60"/>
                <a:gd name="T23" fmla="*/ 20 h 44"/>
                <a:gd name="T24" fmla="*/ 0 w 60"/>
                <a:gd name="T25" fmla="*/ 24 h 44"/>
                <a:gd name="T26" fmla="*/ 0 w 60"/>
                <a:gd name="T27" fmla="*/ 28 h 44"/>
                <a:gd name="T28" fmla="*/ 2 w 60"/>
                <a:gd name="T29" fmla="*/ 32 h 44"/>
                <a:gd name="T30" fmla="*/ 4 w 60"/>
                <a:gd name="T31" fmla="*/ 36 h 44"/>
                <a:gd name="T32" fmla="*/ 6 w 60"/>
                <a:gd name="T33" fmla="*/ 38 h 44"/>
                <a:gd name="T34" fmla="*/ 12 w 60"/>
                <a:gd name="T35" fmla="*/ 40 h 44"/>
                <a:gd name="T36" fmla="*/ 12 w 60"/>
                <a:gd name="T37" fmla="*/ 40 h 44"/>
                <a:gd name="T38" fmla="*/ 14 w 60"/>
                <a:gd name="T39" fmla="*/ 42 h 44"/>
                <a:gd name="T40" fmla="*/ 18 w 60"/>
                <a:gd name="T41" fmla="*/ 44 h 44"/>
                <a:gd name="T42" fmla="*/ 22 w 60"/>
                <a:gd name="T43" fmla="*/ 44 h 44"/>
                <a:gd name="T44" fmla="*/ 26 w 60"/>
                <a:gd name="T45" fmla="*/ 42 h 44"/>
                <a:gd name="T46" fmla="*/ 58 w 60"/>
                <a:gd name="T47" fmla="*/ 42 h 44"/>
                <a:gd name="T48" fmla="*/ 60 w 60"/>
                <a:gd name="T49" fmla="*/ 36 h 44"/>
                <a:gd name="T50" fmla="*/ 58 w 60"/>
                <a:gd name="T51" fmla="*/ 34 h 44"/>
                <a:gd name="T52" fmla="*/ 58 w 60"/>
                <a:gd name="T53" fmla="*/ 32 h 44"/>
                <a:gd name="T54" fmla="*/ 58 w 60"/>
                <a:gd name="T55" fmla="*/ 28 h 44"/>
                <a:gd name="T56" fmla="*/ 56 w 60"/>
                <a:gd name="T57" fmla="*/ 22 h 44"/>
                <a:gd name="T58" fmla="*/ 56 w 60"/>
                <a:gd name="T59" fmla="*/ 16 h 44"/>
                <a:gd name="T60" fmla="*/ 54 w 60"/>
                <a:gd name="T61" fmla="*/ 12 h 44"/>
                <a:gd name="T62" fmla="*/ 54 w 60"/>
                <a:gd name="T63" fmla="*/ 8 h 44"/>
                <a:gd name="T64" fmla="*/ 54 w 60"/>
                <a:gd name="T65" fmla="*/ 6 h 44"/>
                <a:gd name="T66" fmla="*/ 52 w 60"/>
                <a:gd name="T67" fmla="*/ 4 h 44"/>
                <a:gd name="T68" fmla="*/ 48 w 60"/>
                <a:gd name="T69" fmla="*/ 0 h 44"/>
                <a:gd name="T70" fmla="*/ 44 w 60"/>
                <a:gd name="T71" fmla="*/ 0 h 44"/>
                <a:gd name="T72" fmla="*/ 38 w 60"/>
                <a:gd name="T73" fmla="*/ 0 h 44"/>
                <a:gd name="T74" fmla="*/ 30 w 60"/>
                <a:gd name="T75" fmla="*/ 2 h 44"/>
                <a:gd name="T76" fmla="*/ 14 w 60"/>
                <a:gd name="T77"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 h="44">
                  <a:moveTo>
                    <a:pt x="14" y="2"/>
                  </a:moveTo>
                  <a:lnTo>
                    <a:pt x="14" y="2"/>
                  </a:lnTo>
                  <a:lnTo>
                    <a:pt x="12" y="2"/>
                  </a:lnTo>
                  <a:lnTo>
                    <a:pt x="10" y="2"/>
                  </a:lnTo>
                  <a:lnTo>
                    <a:pt x="8" y="2"/>
                  </a:lnTo>
                  <a:lnTo>
                    <a:pt x="4" y="2"/>
                  </a:lnTo>
                  <a:lnTo>
                    <a:pt x="2" y="4"/>
                  </a:lnTo>
                  <a:lnTo>
                    <a:pt x="0" y="8"/>
                  </a:lnTo>
                  <a:lnTo>
                    <a:pt x="0" y="12"/>
                  </a:lnTo>
                  <a:lnTo>
                    <a:pt x="0" y="14"/>
                  </a:lnTo>
                  <a:lnTo>
                    <a:pt x="0" y="16"/>
                  </a:lnTo>
                  <a:lnTo>
                    <a:pt x="0" y="20"/>
                  </a:lnTo>
                  <a:lnTo>
                    <a:pt x="0" y="24"/>
                  </a:lnTo>
                  <a:lnTo>
                    <a:pt x="0" y="28"/>
                  </a:lnTo>
                  <a:lnTo>
                    <a:pt x="2" y="32"/>
                  </a:lnTo>
                  <a:lnTo>
                    <a:pt x="4" y="36"/>
                  </a:lnTo>
                  <a:lnTo>
                    <a:pt x="6" y="38"/>
                  </a:lnTo>
                  <a:lnTo>
                    <a:pt x="12" y="40"/>
                  </a:lnTo>
                  <a:lnTo>
                    <a:pt x="12" y="40"/>
                  </a:lnTo>
                  <a:lnTo>
                    <a:pt x="14" y="42"/>
                  </a:lnTo>
                  <a:lnTo>
                    <a:pt x="18" y="44"/>
                  </a:lnTo>
                  <a:lnTo>
                    <a:pt x="22" y="44"/>
                  </a:lnTo>
                  <a:lnTo>
                    <a:pt x="26" y="42"/>
                  </a:lnTo>
                  <a:lnTo>
                    <a:pt x="58" y="42"/>
                  </a:lnTo>
                  <a:lnTo>
                    <a:pt x="60" y="36"/>
                  </a:lnTo>
                  <a:lnTo>
                    <a:pt x="58" y="34"/>
                  </a:lnTo>
                  <a:lnTo>
                    <a:pt x="58" y="32"/>
                  </a:lnTo>
                  <a:lnTo>
                    <a:pt x="58" y="28"/>
                  </a:lnTo>
                  <a:lnTo>
                    <a:pt x="56" y="22"/>
                  </a:lnTo>
                  <a:lnTo>
                    <a:pt x="56" y="16"/>
                  </a:lnTo>
                  <a:lnTo>
                    <a:pt x="54" y="12"/>
                  </a:lnTo>
                  <a:lnTo>
                    <a:pt x="54" y="8"/>
                  </a:lnTo>
                  <a:lnTo>
                    <a:pt x="54" y="6"/>
                  </a:lnTo>
                  <a:lnTo>
                    <a:pt x="52" y="4"/>
                  </a:lnTo>
                  <a:lnTo>
                    <a:pt x="48" y="0"/>
                  </a:lnTo>
                  <a:lnTo>
                    <a:pt x="44" y="0"/>
                  </a:lnTo>
                  <a:lnTo>
                    <a:pt x="38" y="0"/>
                  </a:lnTo>
                  <a:lnTo>
                    <a:pt x="30" y="2"/>
                  </a:lnTo>
                  <a:lnTo>
                    <a:pt x="14" y="2"/>
                  </a:lnTo>
                </a:path>
              </a:pathLst>
            </a:custGeom>
            <a:grpFill/>
            <a:ln w="6350">
              <a:solidFill>
                <a:schemeClr val="bg1"/>
              </a:solidFill>
              <a:prstDash val="solid"/>
              <a:round/>
              <a:headEnd/>
              <a:tailEnd/>
            </a:ln>
          </p:spPr>
          <p:txBody>
            <a:bodyPr/>
            <a:lstStyle/>
            <a:p>
              <a:endParaRPr lang="ru-RU"/>
            </a:p>
          </p:txBody>
        </p:sp>
        <p:sp>
          <p:nvSpPr>
            <p:cNvPr id="182" name="Freeform 369">
              <a:extLst>
                <a:ext uri="{FF2B5EF4-FFF2-40B4-BE49-F238E27FC236}">
                  <a16:creationId xmlns:a16="http://schemas.microsoft.com/office/drawing/2014/main" id="{9A9E7912-3103-4A84-8E13-804F2EF70E4F}"/>
                </a:ext>
              </a:extLst>
            </p:cNvPr>
            <p:cNvSpPr>
              <a:spLocks/>
            </p:cNvSpPr>
            <p:nvPr/>
          </p:nvSpPr>
          <p:spPr bwMode="gray">
            <a:xfrm>
              <a:off x="4473" y="1882"/>
              <a:ext cx="24" cy="32"/>
            </a:xfrm>
            <a:custGeom>
              <a:avLst/>
              <a:gdLst>
                <a:gd name="T0" fmla="*/ 10 w 24"/>
                <a:gd name="T1" fmla="*/ 0 h 32"/>
                <a:gd name="T2" fmla="*/ 10 w 24"/>
                <a:gd name="T3" fmla="*/ 0 h 32"/>
                <a:gd name="T4" fmla="*/ 8 w 24"/>
                <a:gd name="T5" fmla="*/ 0 h 32"/>
                <a:gd name="T6" fmla="*/ 6 w 24"/>
                <a:gd name="T7" fmla="*/ 0 h 32"/>
                <a:gd name="T8" fmla="*/ 4 w 24"/>
                <a:gd name="T9" fmla="*/ 2 h 32"/>
                <a:gd name="T10" fmla="*/ 2 w 24"/>
                <a:gd name="T11" fmla="*/ 4 h 32"/>
                <a:gd name="T12" fmla="*/ 0 w 24"/>
                <a:gd name="T13" fmla="*/ 8 h 32"/>
                <a:gd name="T14" fmla="*/ 0 w 24"/>
                <a:gd name="T15" fmla="*/ 14 h 32"/>
                <a:gd name="T16" fmla="*/ 0 w 24"/>
                <a:gd name="T17" fmla="*/ 16 h 32"/>
                <a:gd name="T18" fmla="*/ 0 w 24"/>
                <a:gd name="T19" fmla="*/ 18 h 32"/>
                <a:gd name="T20" fmla="*/ 0 w 24"/>
                <a:gd name="T21" fmla="*/ 22 h 32"/>
                <a:gd name="T22" fmla="*/ 0 w 24"/>
                <a:gd name="T23" fmla="*/ 26 h 32"/>
                <a:gd name="T24" fmla="*/ 2 w 24"/>
                <a:gd name="T25" fmla="*/ 30 h 32"/>
                <a:gd name="T26" fmla="*/ 6 w 24"/>
                <a:gd name="T27" fmla="*/ 32 h 32"/>
                <a:gd name="T28" fmla="*/ 8 w 24"/>
                <a:gd name="T29" fmla="*/ 32 h 32"/>
                <a:gd name="T30" fmla="*/ 10 w 24"/>
                <a:gd name="T31" fmla="*/ 32 h 32"/>
                <a:gd name="T32" fmla="*/ 12 w 24"/>
                <a:gd name="T33" fmla="*/ 32 h 32"/>
                <a:gd name="T34" fmla="*/ 16 w 24"/>
                <a:gd name="T35" fmla="*/ 32 h 32"/>
                <a:gd name="T36" fmla="*/ 18 w 24"/>
                <a:gd name="T37" fmla="*/ 32 h 32"/>
                <a:gd name="T38" fmla="*/ 22 w 24"/>
                <a:gd name="T39" fmla="*/ 30 h 32"/>
                <a:gd name="T40" fmla="*/ 24 w 24"/>
                <a:gd name="T41" fmla="*/ 28 h 32"/>
                <a:gd name="T42" fmla="*/ 24 w 24"/>
                <a:gd name="T43" fmla="*/ 26 h 32"/>
                <a:gd name="T44" fmla="*/ 24 w 24"/>
                <a:gd name="T45" fmla="*/ 24 h 32"/>
                <a:gd name="T46" fmla="*/ 24 w 24"/>
                <a:gd name="T47" fmla="*/ 22 h 32"/>
                <a:gd name="T48" fmla="*/ 24 w 24"/>
                <a:gd name="T49" fmla="*/ 20 h 32"/>
                <a:gd name="T50" fmla="*/ 24 w 24"/>
                <a:gd name="T51" fmla="*/ 16 h 32"/>
                <a:gd name="T52" fmla="*/ 24 w 24"/>
                <a:gd name="T53" fmla="*/ 12 h 32"/>
                <a:gd name="T54" fmla="*/ 24 w 24"/>
                <a:gd name="T55" fmla="*/ 8 h 32"/>
                <a:gd name="T56" fmla="*/ 22 w 24"/>
                <a:gd name="T57" fmla="*/ 4 h 32"/>
                <a:gd name="T58" fmla="*/ 20 w 24"/>
                <a:gd name="T59" fmla="*/ 2 h 32"/>
                <a:gd name="T60" fmla="*/ 16 w 24"/>
                <a:gd name="T61" fmla="*/ 0 h 32"/>
                <a:gd name="T62" fmla="*/ 10 w 24"/>
                <a:gd name="T6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32">
                  <a:moveTo>
                    <a:pt x="10" y="0"/>
                  </a:moveTo>
                  <a:lnTo>
                    <a:pt x="10" y="0"/>
                  </a:lnTo>
                  <a:lnTo>
                    <a:pt x="8" y="0"/>
                  </a:lnTo>
                  <a:lnTo>
                    <a:pt x="6" y="0"/>
                  </a:lnTo>
                  <a:lnTo>
                    <a:pt x="4" y="2"/>
                  </a:lnTo>
                  <a:lnTo>
                    <a:pt x="2" y="4"/>
                  </a:lnTo>
                  <a:lnTo>
                    <a:pt x="0" y="8"/>
                  </a:lnTo>
                  <a:lnTo>
                    <a:pt x="0" y="14"/>
                  </a:lnTo>
                  <a:lnTo>
                    <a:pt x="0" y="16"/>
                  </a:lnTo>
                  <a:lnTo>
                    <a:pt x="0" y="18"/>
                  </a:lnTo>
                  <a:lnTo>
                    <a:pt x="0" y="22"/>
                  </a:lnTo>
                  <a:lnTo>
                    <a:pt x="0" y="26"/>
                  </a:lnTo>
                  <a:lnTo>
                    <a:pt x="2" y="30"/>
                  </a:lnTo>
                  <a:lnTo>
                    <a:pt x="6" y="32"/>
                  </a:lnTo>
                  <a:lnTo>
                    <a:pt x="8" y="32"/>
                  </a:lnTo>
                  <a:lnTo>
                    <a:pt x="10" y="32"/>
                  </a:lnTo>
                  <a:lnTo>
                    <a:pt x="12" y="32"/>
                  </a:lnTo>
                  <a:lnTo>
                    <a:pt x="16" y="32"/>
                  </a:lnTo>
                  <a:lnTo>
                    <a:pt x="18" y="32"/>
                  </a:lnTo>
                  <a:lnTo>
                    <a:pt x="22" y="30"/>
                  </a:lnTo>
                  <a:lnTo>
                    <a:pt x="24" y="28"/>
                  </a:lnTo>
                  <a:lnTo>
                    <a:pt x="24" y="26"/>
                  </a:lnTo>
                  <a:lnTo>
                    <a:pt x="24" y="24"/>
                  </a:lnTo>
                  <a:lnTo>
                    <a:pt x="24" y="22"/>
                  </a:lnTo>
                  <a:lnTo>
                    <a:pt x="24" y="20"/>
                  </a:lnTo>
                  <a:lnTo>
                    <a:pt x="24" y="16"/>
                  </a:lnTo>
                  <a:lnTo>
                    <a:pt x="24" y="12"/>
                  </a:lnTo>
                  <a:lnTo>
                    <a:pt x="24" y="8"/>
                  </a:lnTo>
                  <a:lnTo>
                    <a:pt x="22" y="4"/>
                  </a:lnTo>
                  <a:lnTo>
                    <a:pt x="20" y="2"/>
                  </a:lnTo>
                  <a:lnTo>
                    <a:pt x="16" y="0"/>
                  </a:lnTo>
                  <a:lnTo>
                    <a:pt x="10" y="0"/>
                  </a:lnTo>
                </a:path>
              </a:pathLst>
            </a:custGeom>
            <a:grpFill/>
            <a:ln w="6350">
              <a:solidFill>
                <a:schemeClr val="bg1"/>
              </a:solidFill>
              <a:prstDash val="solid"/>
              <a:round/>
              <a:headEnd/>
              <a:tailEnd/>
            </a:ln>
          </p:spPr>
          <p:txBody>
            <a:bodyPr/>
            <a:lstStyle/>
            <a:p>
              <a:endParaRPr lang="ru-RU"/>
            </a:p>
          </p:txBody>
        </p:sp>
        <p:sp>
          <p:nvSpPr>
            <p:cNvPr id="183" name="Freeform 370">
              <a:extLst>
                <a:ext uri="{FF2B5EF4-FFF2-40B4-BE49-F238E27FC236}">
                  <a16:creationId xmlns:a16="http://schemas.microsoft.com/office/drawing/2014/main" id="{E37DAB29-87E2-4BB1-8A2E-D36EE870220B}"/>
                </a:ext>
              </a:extLst>
            </p:cNvPr>
            <p:cNvSpPr>
              <a:spLocks/>
            </p:cNvSpPr>
            <p:nvPr/>
          </p:nvSpPr>
          <p:spPr bwMode="gray">
            <a:xfrm>
              <a:off x="4463" y="1400"/>
              <a:ext cx="228" cy="268"/>
            </a:xfrm>
            <a:custGeom>
              <a:avLst/>
              <a:gdLst>
                <a:gd name="T0" fmla="*/ 206 w 228"/>
                <a:gd name="T1" fmla="*/ 82 h 268"/>
                <a:gd name="T2" fmla="*/ 198 w 228"/>
                <a:gd name="T3" fmla="*/ 84 h 268"/>
                <a:gd name="T4" fmla="*/ 198 w 228"/>
                <a:gd name="T5" fmla="*/ 92 h 268"/>
                <a:gd name="T6" fmla="*/ 204 w 228"/>
                <a:gd name="T7" fmla="*/ 96 h 268"/>
                <a:gd name="T8" fmla="*/ 200 w 228"/>
                <a:gd name="T9" fmla="*/ 104 h 268"/>
                <a:gd name="T10" fmla="*/ 214 w 228"/>
                <a:gd name="T11" fmla="*/ 112 h 268"/>
                <a:gd name="T12" fmla="*/ 188 w 228"/>
                <a:gd name="T13" fmla="*/ 122 h 268"/>
                <a:gd name="T14" fmla="*/ 164 w 228"/>
                <a:gd name="T15" fmla="*/ 138 h 268"/>
                <a:gd name="T16" fmla="*/ 152 w 228"/>
                <a:gd name="T17" fmla="*/ 154 h 268"/>
                <a:gd name="T18" fmla="*/ 140 w 228"/>
                <a:gd name="T19" fmla="*/ 160 h 268"/>
                <a:gd name="T20" fmla="*/ 120 w 228"/>
                <a:gd name="T21" fmla="*/ 174 h 268"/>
                <a:gd name="T22" fmla="*/ 106 w 228"/>
                <a:gd name="T23" fmla="*/ 182 h 268"/>
                <a:gd name="T24" fmla="*/ 116 w 228"/>
                <a:gd name="T25" fmla="*/ 188 h 268"/>
                <a:gd name="T26" fmla="*/ 112 w 228"/>
                <a:gd name="T27" fmla="*/ 198 h 268"/>
                <a:gd name="T28" fmla="*/ 100 w 228"/>
                <a:gd name="T29" fmla="*/ 214 h 268"/>
                <a:gd name="T30" fmla="*/ 82 w 228"/>
                <a:gd name="T31" fmla="*/ 224 h 268"/>
                <a:gd name="T32" fmla="*/ 76 w 228"/>
                <a:gd name="T33" fmla="*/ 238 h 268"/>
                <a:gd name="T34" fmla="*/ 74 w 228"/>
                <a:gd name="T35" fmla="*/ 260 h 268"/>
                <a:gd name="T36" fmla="*/ 54 w 228"/>
                <a:gd name="T37" fmla="*/ 268 h 268"/>
                <a:gd name="T38" fmla="*/ 46 w 228"/>
                <a:gd name="T39" fmla="*/ 258 h 268"/>
                <a:gd name="T40" fmla="*/ 24 w 228"/>
                <a:gd name="T41" fmla="*/ 256 h 268"/>
                <a:gd name="T42" fmla="*/ 2 w 228"/>
                <a:gd name="T43" fmla="*/ 240 h 268"/>
                <a:gd name="T44" fmla="*/ 12 w 228"/>
                <a:gd name="T45" fmla="*/ 222 h 268"/>
                <a:gd name="T46" fmla="*/ 20 w 228"/>
                <a:gd name="T47" fmla="*/ 214 h 268"/>
                <a:gd name="T48" fmla="*/ 26 w 228"/>
                <a:gd name="T49" fmla="*/ 206 h 268"/>
                <a:gd name="T50" fmla="*/ 40 w 228"/>
                <a:gd name="T51" fmla="*/ 218 h 268"/>
                <a:gd name="T52" fmla="*/ 40 w 228"/>
                <a:gd name="T53" fmla="*/ 208 h 268"/>
                <a:gd name="T54" fmla="*/ 38 w 228"/>
                <a:gd name="T55" fmla="*/ 198 h 268"/>
                <a:gd name="T56" fmla="*/ 28 w 228"/>
                <a:gd name="T57" fmla="*/ 198 h 268"/>
                <a:gd name="T58" fmla="*/ 30 w 228"/>
                <a:gd name="T59" fmla="*/ 186 h 268"/>
                <a:gd name="T60" fmla="*/ 42 w 228"/>
                <a:gd name="T61" fmla="*/ 176 h 268"/>
                <a:gd name="T62" fmla="*/ 62 w 228"/>
                <a:gd name="T63" fmla="*/ 168 h 268"/>
                <a:gd name="T64" fmla="*/ 64 w 228"/>
                <a:gd name="T65" fmla="*/ 162 h 268"/>
                <a:gd name="T66" fmla="*/ 54 w 228"/>
                <a:gd name="T67" fmla="*/ 144 h 268"/>
                <a:gd name="T68" fmla="*/ 54 w 228"/>
                <a:gd name="T69" fmla="*/ 126 h 268"/>
                <a:gd name="T70" fmla="*/ 60 w 228"/>
                <a:gd name="T71" fmla="*/ 108 h 268"/>
                <a:gd name="T72" fmla="*/ 72 w 228"/>
                <a:gd name="T73" fmla="*/ 120 h 268"/>
                <a:gd name="T74" fmla="*/ 80 w 228"/>
                <a:gd name="T75" fmla="*/ 138 h 268"/>
                <a:gd name="T76" fmla="*/ 82 w 228"/>
                <a:gd name="T77" fmla="*/ 114 h 268"/>
                <a:gd name="T78" fmla="*/ 104 w 228"/>
                <a:gd name="T79" fmla="*/ 94 h 268"/>
                <a:gd name="T80" fmla="*/ 122 w 228"/>
                <a:gd name="T81" fmla="*/ 88 h 268"/>
                <a:gd name="T82" fmla="*/ 132 w 228"/>
                <a:gd name="T83" fmla="*/ 80 h 268"/>
                <a:gd name="T84" fmla="*/ 86 w 228"/>
                <a:gd name="T85" fmla="*/ 74 h 268"/>
                <a:gd name="T86" fmla="*/ 68 w 228"/>
                <a:gd name="T87" fmla="*/ 72 h 268"/>
                <a:gd name="T88" fmla="*/ 56 w 228"/>
                <a:gd name="T89" fmla="*/ 74 h 268"/>
                <a:gd name="T90" fmla="*/ 44 w 228"/>
                <a:gd name="T91" fmla="*/ 54 h 268"/>
                <a:gd name="T92" fmla="*/ 44 w 228"/>
                <a:gd name="T93" fmla="*/ 40 h 268"/>
                <a:gd name="T94" fmla="*/ 66 w 228"/>
                <a:gd name="T95" fmla="*/ 42 h 268"/>
                <a:gd name="T96" fmla="*/ 78 w 228"/>
                <a:gd name="T97" fmla="*/ 26 h 268"/>
                <a:gd name="T98" fmla="*/ 100 w 228"/>
                <a:gd name="T99" fmla="*/ 18 h 268"/>
                <a:gd name="T100" fmla="*/ 122 w 228"/>
                <a:gd name="T101" fmla="*/ 4 h 268"/>
                <a:gd name="T102" fmla="*/ 160 w 228"/>
                <a:gd name="T103" fmla="*/ 2 h 268"/>
                <a:gd name="T104" fmla="*/ 188 w 228"/>
                <a:gd name="T105" fmla="*/ 6 h 268"/>
                <a:gd name="T106" fmla="*/ 212 w 228"/>
                <a:gd name="T107" fmla="*/ 26 h 268"/>
                <a:gd name="T108" fmla="*/ 216 w 228"/>
                <a:gd name="T109" fmla="*/ 30 h 268"/>
                <a:gd name="T110" fmla="*/ 218 w 228"/>
                <a:gd name="T111" fmla="*/ 64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8" h="268">
                  <a:moveTo>
                    <a:pt x="222" y="68"/>
                  </a:moveTo>
                  <a:lnTo>
                    <a:pt x="228" y="80"/>
                  </a:lnTo>
                  <a:lnTo>
                    <a:pt x="222" y="82"/>
                  </a:lnTo>
                  <a:lnTo>
                    <a:pt x="216" y="84"/>
                  </a:lnTo>
                  <a:lnTo>
                    <a:pt x="212" y="84"/>
                  </a:lnTo>
                  <a:lnTo>
                    <a:pt x="208" y="82"/>
                  </a:lnTo>
                  <a:lnTo>
                    <a:pt x="206" y="82"/>
                  </a:lnTo>
                  <a:lnTo>
                    <a:pt x="204" y="80"/>
                  </a:lnTo>
                  <a:lnTo>
                    <a:pt x="200" y="80"/>
                  </a:lnTo>
                  <a:lnTo>
                    <a:pt x="198" y="80"/>
                  </a:lnTo>
                  <a:lnTo>
                    <a:pt x="196" y="80"/>
                  </a:lnTo>
                  <a:lnTo>
                    <a:pt x="196" y="82"/>
                  </a:lnTo>
                  <a:lnTo>
                    <a:pt x="196" y="84"/>
                  </a:lnTo>
                  <a:lnTo>
                    <a:pt x="198" y="84"/>
                  </a:lnTo>
                  <a:lnTo>
                    <a:pt x="200" y="86"/>
                  </a:lnTo>
                  <a:lnTo>
                    <a:pt x="200" y="88"/>
                  </a:lnTo>
                  <a:lnTo>
                    <a:pt x="200" y="88"/>
                  </a:lnTo>
                  <a:lnTo>
                    <a:pt x="202" y="90"/>
                  </a:lnTo>
                  <a:lnTo>
                    <a:pt x="202" y="90"/>
                  </a:lnTo>
                  <a:lnTo>
                    <a:pt x="200" y="92"/>
                  </a:lnTo>
                  <a:lnTo>
                    <a:pt x="198" y="92"/>
                  </a:lnTo>
                  <a:lnTo>
                    <a:pt x="196" y="92"/>
                  </a:lnTo>
                  <a:lnTo>
                    <a:pt x="196" y="92"/>
                  </a:lnTo>
                  <a:lnTo>
                    <a:pt x="194" y="92"/>
                  </a:lnTo>
                  <a:lnTo>
                    <a:pt x="192" y="94"/>
                  </a:lnTo>
                  <a:lnTo>
                    <a:pt x="192" y="96"/>
                  </a:lnTo>
                  <a:lnTo>
                    <a:pt x="192" y="96"/>
                  </a:lnTo>
                  <a:lnTo>
                    <a:pt x="204" y="96"/>
                  </a:lnTo>
                  <a:lnTo>
                    <a:pt x="208" y="98"/>
                  </a:lnTo>
                  <a:lnTo>
                    <a:pt x="208" y="98"/>
                  </a:lnTo>
                  <a:lnTo>
                    <a:pt x="206" y="100"/>
                  </a:lnTo>
                  <a:lnTo>
                    <a:pt x="206" y="100"/>
                  </a:lnTo>
                  <a:lnTo>
                    <a:pt x="204" y="102"/>
                  </a:lnTo>
                  <a:lnTo>
                    <a:pt x="202" y="102"/>
                  </a:lnTo>
                  <a:lnTo>
                    <a:pt x="200" y="104"/>
                  </a:lnTo>
                  <a:lnTo>
                    <a:pt x="200" y="106"/>
                  </a:lnTo>
                  <a:lnTo>
                    <a:pt x="202" y="106"/>
                  </a:lnTo>
                  <a:lnTo>
                    <a:pt x="202" y="108"/>
                  </a:lnTo>
                  <a:lnTo>
                    <a:pt x="214" y="106"/>
                  </a:lnTo>
                  <a:lnTo>
                    <a:pt x="216" y="108"/>
                  </a:lnTo>
                  <a:lnTo>
                    <a:pt x="216" y="110"/>
                  </a:lnTo>
                  <a:lnTo>
                    <a:pt x="214" y="112"/>
                  </a:lnTo>
                  <a:lnTo>
                    <a:pt x="212" y="114"/>
                  </a:lnTo>
                  <a:lnTo>
                    <a:pt x="210" y="114"/>
                  </a:lnTo>
                  <a:lnTo>
                    <a:pt x="210" y="114"/>
                  </a:lnTo>
                  <a:lnTo>
                    <a:pt x="208" y="114"/>
                  </a:lnTo>
                  <a:lnTo>
                    <a:pt x="200" y="116"/>
                  </a:lnTo>
                  <a:lnTo>
                    <a:pt x="194" y="118"/>
                  </a:lnTo>
                  <a:lnTo>
                    <a:pt x="188" y="122"/>
                  </a:lnTo>
                  <a:lnTo>
                    <a:pt x="186" y="124"/>
                  </a:lnTo>
                  <a:lnTo>
                    <a:pt x="184" y="126"/>
                  </a:lnTo>
                  <a:lnTo>
                    <a:pt x="182" y="128"/>
                  </a:lnTo>
                  <a:lnTo>
                    <a:pt x="176" y="134"/>
                  </a:lnTo>
                  <a:lnTo>
                    <a:pt x="172" y="136"/>
                  </a:lnTo>
                  <a:lnTo>
                    <a:pt x="166" y="138"/>
                  </a:lnTo>
                  <a:lnTo>
                    <a:pt x="164" y="138"/>
                  </a:lnTo>
                  <a:lnTo>
                    <a:pt x="162" y="138"/>
                  </a:lnTo>
                  <a:lnTo>
                    <a:pt x="166" y="142"/>
                  </a:lnTo>
                  <a:lnTo>
                    <a:pt x="160" y="148"/>
                  </a:lnTo>
                  <a:lnTo>
                    <a:pt x="158" y="150"/>
                  </a:lnTo>
                  <a:lnTo>
                    <a:pt x="154" y="152"/>
                  </a:lnTo>
                  <a:lnTo>
                    <a:pt x="152" y="152"/>
                  </a:lnTo>
                  <a:lnTo>
                    <a:pt x="152" y="154"/>
                  </a:lnTo>
                  <a:lnTo>
                    <a:pt x="154" y="156"/>
                  </a:lnTo>
                  <a:lnTo>
                    <a:pt x="154" y="158"/>
                  </a:lnTo>
                  <a:lnTo>
                    <a:pt x="152" y="160"/>
                  </a:lnTo>
                  <a:lnTo>
                    <a:pt x="150" y="162"/>
                  </a:lnTo>
                  <a:lnTo>
                    <a:pt x="148" y="164"/>
                  </a:lnTo>
                  <a:lnTo>
                    <a:pt x="146" y="164"/>
                  </a:lnTo>
                  <a:lnTo>
                    <a:pt x="140" y="160"/>
                  </a:lnTo>
                  <a:lnTo>
                    <a:pt x="132" y="166"/>
                  </a:lnTo>
                  <a:lnTo>
                    <a:pt x="130" y="164"/>
                  </a:lnTo>
                  <a:lnTo>
                    <a:pt x="128" y="164"/>
                  </a:lnTo>
                  <a:lnTo>
                    <a:pt x="124" y="168"/>
                  </a:lnTo>
                  <a:lnTo>
                    <a:pt x="122" y="170"/>
                  </a:lnTo>
                  <a:lnTo>
                    <a:pt x="120" y="172"/>
                  </a:lnTo>
                  <a:lnTo>
                    <a:pt x="120" y="174"/>
                  </a:lnTo>
                  <a:lnTo>
                    <a:pt x="118" y="176"/>
                  </a:lnTo>
                  <a:lnTo>
                    <a:pt x="116" y="178"/>
                  </a:lnTo>
                  <a:lnTo>
                    <a:pt x="114" y="180"/>
                  </a:lnTo>
                  <a:lnTo>
                    <a:pt x="112" y="180"/>
                  </a:lnTo>
                  <a:lnTo>
                    <a:pt x="112" y="180"/>
                  </a:lnTo>
                  <a:lnTo>
                    <a:pt x="108" y="180"/>
                  </a:lnTo>
                  <a:lnTo>
                    <a:pt x="106" y="182"/>
                  </a:lnTo>
                  <a:lnTo>
                    <a:pt x="106" y="184"/>
                  </a:lnTo>
                  <a:lnTo>
                    <a:pt x="106" y="184"/>
                  </a:lnTo>
                  <a:lnTo>
                    <a:pt x="106" y="186"/>
                  </a:lnTo>
                  <a:lnTo>
                    <a:pt x="106" y="188"/>
                  </a:lnTo>
                  <a:lnTo>
                    <a:pt x="108" y="186"/>
                  </a:lnTo>
                  <a:lnTo>
                    <a:pt x="112" y="188"/>
                  </a:lnTo>
                  <a:lnTo>
                    <a:pt x="116" y="188"/>
                  </a:lnTo>
                  <a:lnTo>
                    <a:pt x="118" y="190"/>
                  </a:lnTo>
                  <a:lnTo>
                    <a:pt x="118" y="190"/>
                  </a:lnTo>
                  <a:lnTo>
                    <a:pt x="120" y="192"/>
                  </a:lnTo>
                  <a:lnTo>
                    <a:pt x="118" y="194"/>
                  </a:lnTo>
                  <a:lnTo>
                    <a:pt x="116" y="196"/>
                  </a:lnTo>
                  <a:lnTo>
                    <a:pt x="114" y="198"/>
                  </a:lnTo>
                  <a:lnTo>
                    <a:pt x="112" y="198"/>
                  </a:lnTo>
                  <a:lnTo>
                    <a:pt x="110" y="200"/>
                  </a:lnTo>
                  <a:lnTo>
                    <a:pt x="110" y="202"/>
                  </a:lnTo>
                  <a:lnTo>
                    <a:pt x="108" y="204"/>
                  </a:lnTo>
                  <a:lnTo>
                    <a:pt x="104" y="206"/>
                  </a:lnTo>
                  <a:lnTo>
                    <a:pt x="102" y="208"/>
                  </a:lnTo>
                  <a:lnTo>
                    <a:pt x="102" y="208"/>
                  </a:lnTo>
                  <a:lnTo>
                    <a:pt x="100" y="214"/>
                  </a:lnTo>
                  <a:lnTo>
                    <a:pt x="98" y="218"/>
                  </a:lnTo>
                  <a:lnTo>
                    <a:pt x="96" y="222"/>
                  </a:lnTo>
                  <a:lnTo>
                    <a:pt x="92" y="224"/>
                  </a:lnTo>
                  <a:lnTo>
                    <a:pt x="88" y="224"/>
                  </a:lnTo>
                  <a:lnTo>
                    <a:pt x="86" y="226"/>
                  </a:lnTo>
                  <a:lnTo>
                    <a:pt x="86" y="226"/>
                  </a:lnTo>
                  <a:lnTo>
                    <a:pt x="82" y="224"/>
                  </a:lnTo>
                  <a:lnTo>
                    <a:pt x="80" y="224"/>
                  </a:lnTo>
                  <a:lnTo>
                    <a:pt x="78" y="228"/>
                  </a:lnTo>
                  <a:lnTo>
                    <a:pt x="78" y="230"/>
                  </a:lnTo>
                  <a:lnTo>
                    <a:pt x="76" y="234"/>
                  </a:lnTo>
                  <a:lnTo>
                    <a:pt x="76" y="236"/>
                  </a:lnTo>
                  <a:lnTo>
                    <a:pt x="76" y="236"/>
                  </a:lnTo>
                  <a:lnTo>
                    <a:pt x="76" y="238"/>
                  </a:lnTo>
                  <a:lnTo>
                    <a:pt x="78" y="242"/>
                  </a:lnTo>
                  <a:lnTo>
                    <a:pt x="78" y="246"/>
                  </a:lnTo>
                  <a:lnTo>
                    <a:pt x="78" y="250"/>
                  </a:lnTo>
                  <a:lnTo>
                    <a:pt x="78" y="250"/>
                  </a:lnTo>
                  <a:lnTo>
                    <a:pt x="78" y="256"/>
                  </a:lnTo>
                  <a:lnTo>
                    <a:pt x="76" y="258"/>
                  </a:lnTo>
                  <a:lnTo>
                    <a:pt x="74" y="260"/>
                  </a:lnTo>
                  <a:lnTo>
                    <a:pt x="72" y="262"/>
                  </a:lnTo>
                  <a:lnTo>
                    <a:pt x="70" y="262"/>
                  </a:lnTo>
                  <a:lnTo>
                    <a:pt x="68" y="262"/>
                  </a:lnTo>
                  <a:lnTo>
                    <a:pt x="68" y="262"/>
                  </a:lnTo>
                  <a:lnTo>
                    <a:pt x="62" y="266"/>
                  </a:lnTo>
                  <a:lnTo>
                    <a:pt x="58" y="266"/>
                  </a:lnTo>
                  <a:lnTo>
                    <a:pt x="54" y="268"/>
                  </a:lnTo>
                  <a:lnTo>
                    <a:pt x="52" y="266"/>
                  </a:lnTo>
                  <a:lnTo>
                    <a:pt x="50" y="266"/>
                  </a:lnTo>
                  <a:lnTo>
                    <a:pt x="48" y="264"/>
                  </a:lnTo>
                  <a:lnTo>
                    <a:pt x="48" y="262"/>
                  </a:lnTo>
                  <a:lnTo>
                    <a:pt x="48" y="262"/>
                  </a:lnTo>
                  <a:lnTo>
                    <a:pt x="48" y="262"/>
                  </a:lnTo>
                  <a:lnTo>
                    <a:pt x="46" y="258"/>
                  </a:lnTo>
                  <a:lnTo>
                    <a:pt x="42" y="256"/>
                  </a:lnTo>
                  <a:lnTo>
                    <a:pt x="38" y="254"/>
                  </a:lnTo>
                  <a:lnTo>
                    <a:pt x="36" y="254"/>
                  </a:lnTo>
                  <a:lnTo>
                    <a:pt x="34" y="254"/>
                  </a:lnTo>
                  <a:lnTo>
                    <a:pt x="32" y="254"/>
                  </a:lnTo>
                  <a:lnTo>
                    <a:pt x="28" y="256"/>
                  </a:lnTo>
                  <a:lnTo>
                    <a:pt x="24" y="256"/>
                  </a:lnTo>
                  <a:lnTo>
                    <a:pt x="22" y="254"/>
                  </a:lnTo>
                  <a:lnTo>
                    <a:pt x="20" y="252"/>
                  </a:lnTo>
                  <a:lnTo>
                    <a:pt x="18" y="250"/>
                  </a:lnTo>
                  <a:lnTo>
                    <a:pt x="16" y="250"/>
                  </a:lnTo>
                  <a:lnTo>
                    <a:pt x="10" y="246"/>
                  </a:lnTo>
                  <a:lnTo>
                    <a:pt x="6" y="244"/>
                  </a:lnTo>
                  <a:lnTo>
                    <a:pt x="2" y="240"/>
                  </a:lnTo>
                  <a:lnTo>
                    <a:pt x="2" y="238"/>
                  </a:lnTo>
                  <a:lnTo>
                    <a:pt x="0" y="238"/>
                  </a:lnTo>
                  <a:lnTo>
                    <a:pt x="0" y="236"/>
                  </a:lnTo>
                  <a:lnTo>
                    <a:pt x="4" y="230"/>
                  </a:lnTo>
                  <a:lnTo>
                    <a:pt x="6" y="226"/>
                  </a:lnTo>
                  <a:lnTo>
                    <a:pt x="10" y="224"/>
                  </a:lnTo>
                  <a:lnTo>
                    <a:pt x="12" y="222"/>
                  </a:lnTo>
                  <a:lnTo>
                    <a:pt x="14" y="222"/>
                  </a:lnTo>
                  <a:lnTo>
                    <a:pt x="16" y="222"/>
                  </a:lnTo>
                  <a:lnTo>
                    <a:pt x="20" y="220"/>
                  </a:lnTo>
                  <a:lnTo>
                    <a:pt x="24" y="218"/>
                  </a:lnTo>
                  <a:lnTo>
                    <a:pt x="24" y="216"/>
                  </a:lnTo>
                  <a:lnTo>
                    <a:pt x="22" y="214"/>
                  </a:lnTo>
                  <a:lnTo>
                    <a:pt x="20" y="214"/>
                  </a:lnTo>
                  <a:lnTo>
                    <a:pt x="18" y="214"/>
                  </a:lnTo>
                  <a:lnTo>
                    <a:pt x="18" y="212"/>
                  </a:lnTo>
                  <a:lnTo>
                    <a:pt x="18" y="210"/>
                  </a:lnTo>
                  <a:lnTo>
                    <a:pt x="20" y="208"/>
                  </a:lnTo>
                  <a:lnTo>
                    <a:pt x="22" y="206"/>
                  </a:lnTo>
                  <a:lnTo>
                    <a:pt x="24" y="206"/>
                  </a:lnTo>
                  <a:lnTo>
                    <a:pt x="26" y="206"/>
                  </a:lnTo>
                  <a:lnTo>
                    <a:pt x="28" y="208"/>
                  </a:lnTo>
                  <a:lnTo>
                    <a:pt x="28" y="208"/>
                  </a:lnTo>
                  <a:lnTo>
                    <a:pt x="30" y="212"/>
                  </a:lnTo>
                  <a:lnTo>
                    <a:pt x="34" y="216"/>
                  </a:lnTo>
                  <a:lnTo>
                    <a:pt x="36" y="218"/>
                  </a:lnTo>
                  <a:lnTo>
                    <a:pt x="38" y="218"/>
                  </a:lnTo>
                  <a:lnTo>
                    <a:pt x="40" y="218"/>
                  </a:lnTo>
                  <a:lnTo>
                    <a:pt x="42" y="218"/>
                  </a:lnTo>
                  <a:lnTo>
                    <a:pt x="44" y="218"/>
                  </a:lnTo>
                  <a:lnTo>
                    <a:pt x="44" y="216"/>
                  </a:lnTo>
                  <a:lnTo>
                    <a:pt x="44" y="214"/>
                  </a:lnTo>
                  <a:lnTo>
                    <a:pt x="42" y="212"/>
                  </a:lnTo>
                  <a:lnTo>
                    <a:pt x="42" y="210"/>
                  </a:lnTo>
                  <a:lnTo>
                    <a:pt x="40" y="208"/>
                  </a:lnTo>
                  <a:lnTo>
                    <a:pt x="40" y="206"/>
                  </a:lnTo>
                  <a:lnTo>
                    <a:pt x="36" y="204"/>
                  </a:lnTo>
                  <a:lnTo>
                    <a:pt x="36" y="202"/>
                  </a:lnTo>
                  <a:lnTo>
                    <a:pt x="36" y="200"/>
                  </a:lnTo>
                  <a:lnTo>
                    <a:pt x="38" y="198"/>
                  </a:lnTo>
                  <a:lnTo>
                    <a:pt x="38" y="198"/>
                  </a:lnTo>
                  <a:lnTo>
                    <a:pt x="38" y="198"/>
                  </a:lnTo>
                  <a:lnTo>
                    <a:pt x="40" y="194"/>
                  </a:lnTo>
                  <a:lnTo>
                    <a:pt x="40" y="192"/>
                  </a:lnTo>
                  <a:lnTo>
                    <a:pt x="38" y="192"/>
                  </a:lnTo>
                  <a:lnTo>
                    <a:pt x="38" y="192"/>
                  </a:lnTo>
                  <a:lnTo>
                    <a:pt x="36" y="192"/>
                  </a:lnTo>
                  <a:lnTo>
                    <a:pt x="36" y="192"/>
                  </a:lnTo>
                  <a:lnTo>
                    <a:pt x="28" y="198"/>
                  </a:lnTo>
                  <a:lnTo>
                    <a:pt x="26" y="198"/>
                  </a:lnTo>
                  <a:lnTo>
                    <a:pt x="24" y="196"/>
                  </a:lnTo>
                  <a:lnTo>
                    <a:pt x="26" y="194"/>
                  </a:lnTo>
                  <a:lnTo>
                    <a:pt x="26" y="190"/>
                  </a:lnTo>
                  <a:lnTo>
                    <a:pt x="28" y="188"/>
                  </a:lnTo>
                  <a:lnTo>
                    <a:pt x="30" y="186"/>
                  </a:lnTo>
                  <a:lnTo>
                    <a:pt x="30" y="186"/>
                  </a:lnTo>
                  <a:lnTo>
                    <a:pt x="34" y="180"/>
                  </a:lnTo>
                  <a:lnTo>
                    <a:pt x="36" y="176"/>
                  </a:lnTo>
                  <a:lnTo>
                    <a:pt x="38" y="174"/>
                  </a:lnTo>
                  <a:lnTo>
                    <a:pt x="40" y="174"/>
                  </a:lnTo>
                  <a:lnTo>
                    <a:pt x="40" y="174"/>
                  </a:lnTo>
                  <a:lnTo>
                    <a:pt x="42" y="176"/>
                  </a:lnTo>
                  <a:lnTo>
                    <a:pt x="42" y="176"/>
                  </a:lnTo>
                  <a:lnTo>
                    <a:pt x="44" y="178"/>
                  </a:lnTo>
                  <a:lnTo>
                    <a:pt x="46" y="178"/>
                  </a:lnTo>
                  <a:lnTo>
                    <a:pt x="50" y="176"/>
                  </a:lnTo>
                  <a:lnTo>
                    <a:pt x="54" y="174"/>
                  </a:lnTo>
                  <a:lnTo>
                    <a:pt x="58" y="172"/>
                  </a:lnTo>
                  <a:lnTo>
                    <a:pt x="60" y="170"/>
                  </a:lnTo>
                  <a:lnTo>
                    <a:pt x="62" y="168"/>
                  </a:lnTo>
                  <a:lnTo>
                    <a:pt x="64" y="168"/>
                  </a:lnTo>
                  <a:lnTo>
                    <a:pt x="68" y="166"/>
                  </a:lnTo>
                  <a:lnTo>
                    <a:pt x="68" y="164"/>
                  </a:lnTo>
                  <a:lnTo>
                    <a:pt x="68" y="164"/>
                  </a:lnTo>
                  <a:lnTo>
                    <a:pt x="68" y="164"/>
                  </a:lnTo>
                  <a:lnTo>
                    <a:pt x="66" y="162"/>
                  </a:lnTo>
                  <a:lnTo>
                    <a:pt x="64" y="162"/>
                  </a:lnTo>
                  <a:lnTo>
                    <a:pt x="62" y="162"/>
                  </a:lnTo>
                  <a:lnTo>
                    <a:pt x="60" y="166"/>
                  </a:lnTo>
                  <a:lnTo>
                    <a:pt x="56" y="166"/>
                  </a:lnTo>
                  <a:lnTo>
                    <a:pt x="54" y="164"/>
                  </a:lnTo>
                  <a:lnTo>
                    <a:pt x="52" y="164"/>
                  </a:lnTo>
                  <a:lnTo>
                    <a:pt x="50" y="162"/>
                  </a:lnTo>
                  <a:lnTo>
                    <a:pt x="54" y="144"/>
                  </a:lnTo>
                  <a:lnTo>
                    <a:pt x="58" y="140"/>
                  </a:lnTo>
                  <a:lnTo>
                    <a:pt x="60" y="136"/>
                  </a:lnTo>
                  <a:lnTo>
                    <a:pt x="60" y="134"/>
                  </a:lnTo>
                  <a:lnTo>
                    <a:pt x="58" y="132"/>
                  </a:lnTo>
                  <a:lnTo>
                    <a:pt x="58" y="132"/>
                  </a:lnTo>
                  <a:lnTo>
                    <a:pt x="58" y="132"/>
                  </a:lnTo>
                  <a:lnTo>
                    <a:pt x="54" y="126"/>
                  </a:lnTo>
                  <a:lnTo>
                    <a:pt x="52" y="122"/>
                  </a:lnTo>
                  <a:lnTo>
                    <a:pt x="52" y="118"/>
                  </a:lnTo>
                  <a:lnTo>
                    <a:pt x="52" y="116"/>
                  </a:lnTo>
                  <a:lnTo>
                    <a:pt x="52" y="112"/>
                  </a:lnTo>
                  <a:lnTo>
                    <a:pt x="56" y="110"/>
                  </a:lnTo>
                  <a:lnTo>
                    <a:pt x="58" y="108"/>
                  </a:lnTo>
                  <a:lnTo>
                    <a:pt x="60" y="108"/>
                  </a:lnTo>
                  <a:lnTo>
                    <a:pt x="60" y="108"/>
                  </a:lnTo>
                  <a:lnTo>
                    <a:pt x="64" y="110"/>
                  </a:lnTo>
                  <a:lnTo>
                    <a:pt x="66" y="112"/>
                  </a:lnTo>
                  <a:lnTo>
                    <a:pt x="68" y="114"/>
                  </a:lnTo>
                  <a:lnTo>
                    <a:pt x="70" y="118"/>
                  </a:lnTo>
                  <a:lnTo>
                    <a:pt x="72" y="120"/>
                  </a:lnTo>
                  <a:lnTo>
                    <a:pt x="72" y="120"/>
                  </a:lnTo>
                  <a:lnTo>
                    <a:pt x="74" y="140"/>
                  </a:lnTo>
                  <a:lnTo>
                    <a:pt x="74" y="142"/>
                  </a:lnTo>
                  <a:lnTo>
                    <a:pt x="74" y="144"/>
                  </a:lnTo>
                  <a:lnTo>
                    <a:pt x="76" y="144"/>
                  </a:lnTo>
                  <a:lnTo>
                    <a:pt x="78" y="142"/>
                  </a:lnTo>
                  <a:lnTo>
                    <a:pt x="78" y="140"/>
                  </a:lnTo>
                  <a:lnTo>
                    <a:pt x="80" y="138"/>
                  </a:lnTo>
                  <a:lnTo>
                    <a:pt x="82" y="136"/>
                  </a:lnTo>
                  <a:lnTo>
                    <a:pt x="82" y="134"/>
                  </a:lnTo>
                  <a:lnTo>
                    <a:pt x="80" y="128"/>
                  </a:lnTo>
                  <a:lnTo>
                    <a:pt x="80" y="122"/>
                  </a:lnTo>
                  <a:lnTo>
                    <a:pt x="80" y="118"/>
                  </a:lnTo>
                  <a:lnTo>
                    <a:pt x="80" y="116"/>
                  </a:lnTo>
                  <a:lnTo>
                    <a:pt x="82" y="114"/>
                  </a:lnTo>
                  <a:lnTo>
                    <a:pt x="84" y="110"/>
                  </a:lnTo>
                  <a:lnTo>
                    <a:pt x="84" y="108"/>
                  </a:lnTo>
                  <a:lnTo>
                    <a:pt x="84" y="106"/>
                  </a:lnTo>
                  <a:lnTo>
                    <a:pt x="86" y="102"/>
                  </a:lnTo>
                  <a:lnTo>
                    <a:pt x="86" y="98"/>
                  </a:lnTo>
                  <a:lnTo>
                    <a:pt x="86" y="96"/>
                  </a:lnTo>
                  <a:lnTo>
                    <a:pt x="104" y="94"/>
                  </a:lnTo>
                  <a:lnTo>
                    <a:pt x="108" y="96"/>
                  </a:lnTo>
                  <a:lnTo>
                    <a:pt x="112" y="96"/>
                  </a:lnTo>
                  <a:lnTo>
                    <a:pt x="116" y="96"/>
                  </a:lnTo>
                  <a:lnTo>
                    <a:pt x="118" y="94"/>
                  </a:lnTo>
                  <a:lnTo>
                    <a:pt x="118" y="94"/>
                  </a:lnTo>
                  <a:lnTo>
                    <a:pt x="120" y="90"/>
                  </a:lnTo>
                  <a:lnTo>
                    <a:pt x="122" y="88"/>
                  </a:lnTo>
                  <a:lnTo>
                    <a:pt x="126" y="86"/>
                  </a:lnTo>
                  <a:lnTo>
                    <a:pt x="128" y="86"/>
                  </a:lnTo>
                  <a:lnTo>
                    <a:pt x="130" y="86"/>
                  </a:lnTo>
                  <a:lnTo>
                    <a:pt x="128" y="84"/>
                  </a:lnTo>
                  <a:lnTo>
                    <a:pt x="128" y="84"/>
                  </a:lnTo>
                  <a:lnTo>
                    <a:pt x="130" y="82"/>
                  </a:lnTo>
                  <a:lnTo>
                    <a:pt x="132" y="80"/>
                  </a:lnTo>
                  <a:lnTo>
                    <a:pt x="134" y="80"/>
                  </a:lnTo>
                  <a:lnTo>
                    <a:pt x="134" y="78"/>
                  </a:lnTo>
                  <a:lnTo>
                    <a:pt x="130" y="76"/>
                  </a:lnTo>
                  <a:lnTo>
                    <a:pt x="96" y="80"/>
                  </a:lnTo>
                  <a:lnTo>
                    <a:pt x="92" y="76"/>
                  </a:lnTo>
                  <a:lnTo>
                    <a:pt x="90" y="76"/>
                  </a:lnTo>
                  <a:lnTo>
                    <a:pt x="86" y="74"/>
                  </a:lnTo>
                  <a:lnTo>
                    <a:pt x="82" y="74"/>
                  </a:lnTo>
                  <a:lnTo>
                    <a:pt x="82" y="74"/>
                  </a:lnTo>
                  <a:lnTo>
                    <a:pt x="78" y="74"/>
                  </a:lnTo>
                  <a:lnTo>
                    <a:pt x="74" y="74"/>
                  </a:lnTo>
                  <a:lnTo>
                    <a:pt x="70" y="74"/>
                  </a:lnTo>
                  <a:lnTo>
                    <a:pt x="68" y="72"/>
                  </a:lnTo>
                  <a:lnTo>
                    <a:pt x="68" y="72"/>
                  </a:lnTo>
                  <a:lnTo>
                    <a:pt x="66" y="70"/>
                  </a:lnTo>
                  <a:lnTo>
                    <a:pt x="64" y="70"/>
                  </a:lnTo>
                  <a:lnTo>
                    <a:pt x="62" y="70"/>
                  </a:lnTo>
                  <a:lnTo>
                    <a:pt x="62" y="70"/>
                  </a:lnTo>
                  <a:lnTo>
                    <a:pt x="62" y="72"/>
                  </a:lnTo>
                  <a:lnTo>
                    <a:pt x="58" y="74"/>
                  </a:lnTo>
                  <a:lnTo>
                    <a:pt x="56" y="74"/>
                  </a:lnTo>
                  <a:lnTo>
                    <a:pt x="54" y="74"/>
                  </a:lnTo>
                  <a:lnTo>
                    <a:pt x="54" y="72"/>
                  </a:lnTo>
                  <a:lnTo>
                    <a:pt x="54" y="72"/>
                  </a:lnTo>
                  <a:lnTo>
                    <a:pt x="44" y="64"/>
                  </a:lnTo>
                  <a:lnTo>
                    <a:pt x="42" y="60"/>
                  </a:lnTo>
                  <a:lnTo>
                    <a:pt x="42" y="56"/>
                  </a:lnTo>
                  <a:lnTo>
                    <a:pt x="44" y="54"/>
                  </a:lnTo>
                  <a:lnTo>
                    <a:pt x="44" y="54"/>
                  </a:lnTo>
                  <a:lnTo>
                    <a:pt x="46" y="50"/>
                  </a:lnTo>
                  <a:lnTo>
                    <a:pt x="44" y="46"/>
                  </a:lnTo>
                  <a:lnTo>
                    <a:pt x="44" y="44"/>
                  </a:lnTo>
                  <a:lnTo>
                    <a:pt x="42" y="44"/>
                  </a:lnTo>
                  <a:lnTo>
                    <a:pt x="44" y="42"/>
                  </a:lnTo>
                  <a:lnTo>
                    <a:pt x="44" y="40"/>
                  </a:lnTo>
                  <a:lnTo>
                    <a:pt x="48" y="38"/>
                  </a:lnTo>
                  <a:lnTo>
                    <a:pt x="50" y="36"/>
                  </a:lnTo>
                  <a:lnTo>
                    <a:pt x="52" y="36"/>
                  </a:lnTo>
                  <a:lnTo>
                    <a:pt x="56" y="36"/>
                  </a:lnTo>
                  <a:lnTo>
                    <a:pt x="60" y="38"/>
                  </a:lnTo>
                  <a:lnTo>
                    <a:pt x="64" y="42"/>
                  </a:lnTo>
                  <a:lnTo>
                    <a:pt x="66" y="42"/>
                  </a:lnTo>
                  <a:lnTo>
                    <a:pt x="68" y="44"/>
                  </a:lnTo>
                  <a:lnTo>
                    <a:pt x="70" y="34"/>
                  </a:lnTo>
                  <a:lnTo>
                    <a:pt x="70" y="34"/>
                  </a:lnTo>
                  <a:lnTo>
                    <a:pt x="70" y="32"/>
                  </a:lnTo>
                  <a:lnTo>
                    <a:pt x="72" y="30"/>
                  </a:lnTo>
                  <a:lnTo>
                    <a:pt x="74" y="28"/>
                  </a:lnTo>
                  <a:lnTo>
                    <a:pt x="78" y="26"/>
                  </a:lnTo>
                  <a:lnTo>
                    <a:pt x="82" y="26"/>
                  </a:lnTo>
                  <a:lnTo>
                    <a:pt x="86" y="26"/>
                  </a:lnTo>
                  <a:lnTo>
                    <a:pt x="90" y="24"/>
                  </a:lnTo>
                  <a:lnTo>
                    <a:pt x="92" y="22"/>
                  </a:lnTo>
                  <a:lnTo>
                    <a:pt x="92" y="22"/>
                  </a:lnTo>
                  <a:lnTo>
                    <a:pt x="96" y="26"/>
                  </a:lnTo>
                  <a:lnTo>
                    <a:pt x="100" y="18"/>
                  </a:lnTo>
                  <a:lnTo>
                    <a:pt x="100" y="16"/>
                  </a:lnTo>
                  <a:lnTo>
                    <a:pt x="102" y="14"/>
                  </a:lnTo>
                  <a:lnTo>
                    <a:pt x="106" y="12"/>
                  </a:lnTo>
                  <a:lnTo>
                    <a:pt x="110" y="8"/>
                  </a:lnTo>
                  <a:lnTo>
                    <a:pt x="118" y="6"/>
                  </a:lnTo>
                  <a:lnTo>
                    <a:pt x="120" y="14"/>
                  </a:lnTo>
                  <a:lnTo>
                    <a:pt x="122" y="4"/>
                  </a:lnTo>
                  <a:lnTo>
                    <a:pt x="122" y="2"/>
                  </a:lnTo>
                  <a:lnTo>
                    <a:pt x="126" y="2"/>
                  </a:lnTo>
                  <a:lnTo>
                    <a:pt x="130" y="0"/>
                  </a:lnTo>
                  <a:lnTo>
                    <a:pt x="134" y="0"/>
                  </a:lnTo>
                  <a:lnTo>
                    <a:pt x="138" y="0"/>
                  </a:lnTo>
                  <a:lnTo>
                    <a:pt x="148" y="2"/>
                  </a:lnTo>
                  <a:lnTo>
                    <a:pt x="160" y="2"/>
                  </a:lnTo>
                  <a:lnTo>
                    <a:pt x="170" y="4"/>
                  </a:lnTo>
                  <a:lnTo>
                    <a:pt x="174" y="4"/>
                  </a:lnTo>
                  <a:lnTo>
                    <a:pt x="174" y="14"/>
                  </a:lnTo>
                  <a:lnTo>
                    <a:pt x="180" y="8"/>
                  </a:lnTo>
                  <a:lnTo>
                    <a:pt x="180" y="8"/>
                  </a:lnTo>
                  <a:lnTo>
                    <a:pt x="184" y="6"/>
                  </a:lnTo>
                  <a:lnTo>
                    <a:pt x="188" y="6"/>
                  </a:lnTo>
                  <a:lnTo>
                    <a:pt x="192" y="8"/>
                  </a:lnTo>
                  <a:lnTo>
                    <a:pt x="196" y="8"/>
                  </a:lnTo>
                  <a:lnTo>
                    <a:pt x="200" y="12"/>
                  </a:lnTo>
                  <a:lnTo>
                    <a:pt x="202" y="16"/>
                  </a:lnTo>
                  <a:lnTo>
                    <a:pt x="206" y="20"/>
                  </a:lnTo>
                  <a:lnTo>
                    <a:pt x="210" y="22"/>
                  </a:lnTo>
                  <a:lnTo>
                    <a:pt x="212" y="26"/>
                  </a:lnTo>
                  <a:lnTo>
                    <a:pt x="212" y="26"/>
                  </a:lnTo>
                  <a:lnTo>
                    <a:pt x="208" y="30"/>
                  </a:lnTo>
                  <a:lnTo>
                    <a:pt x="208" y="30"/>
                  </a:lnTo>
                  <a:lnTo>
                    <a:pt x="210" y="30"/>
                  </a:lnTo>
                  <a:lnTo>
                    <a:pt x="210" y="28"/>
                  </a:lnTo>
                  <a:lnTo>
                    <a:pt x="214" y="28"/>
                  </a:lnTo>
                  <a:lnTo>
                    <a:pt x="216" y="30"/>
                  </a:lnTo>
                  <a:lnTo>
                    <a:pt x="220" y="36"/>
                  </a:lnTo>
                  <a:lnTo>
                    <a:pt x="222" y="40"/>
                  </a:lnTo>
                  <a:lnTo>
                    <a:pt x="220" y="46"/>
                  </a:lnTo>
                  <a:lnTo>
                    <a:pt x="218" y="52"/>
                  </a:lnTo>
                  <a:lnTo>
                    <a:pt x="216" y="56"/>
                  </a:lnTo>
                  <a:lnTo>
                    <a:pt x="218" y="60"/>
                  </a:lnTo>
                  <a:lnTo>
                    <a:pt x="218" y="64"/>
                  </a:lnTo>
                  <a:lnTo>
                    <a:pt x="220" y="66"/>
                  </a:lnTo>
                  <a:lnTo>
                    <a:pt x="222" y="68"/>
                  </a:lnTo>
                  <a:lnTo>
                    <a:pt x="222" y="68"/>
                  </a:lnTo>
                </a:path>
              </a:pathLst>
            </a:custGeom>
            <a:grpFill/>
            <a:ln w="6350">
              <a:solidFill>
                <a:schemeClr val="bg1"/>
              </a:solidFill>
              <a:prstDash val="solid"/>
              <a:round/>
              <a:headEnd/>
              <a:tailEnd/>
            </a:ln>
          </p:spPr>
          <p:txBody>
            <a:bodyPr/>
            <a:lstStyle/>
            <a:p>
              <a:endParaRPr lang="ru-RU"/>
            </a:p>
          </p:txBody>
        </p:sp>
        <p:sp>
          <p:nvSpPr>
            <p:cNvPr id="184" name="Freeform 371">
              <a:extLst>
                <a:ext uri="{FF2B5EF4-FFF2-40B4-BE49-F238E27FC236}">
                  <a16:creationId xmlns:a16="http://schemas.microsoft.com/office/drawing/2014/main" id="{E93D8497-EFD7-40B3-8170-4AC093CE67C6}"/>
                </a:ext>
              </a:extLst>
            </p:cNvPr>
            <p:cNvSpPr>
              <a:spLocks/>
            </p:cNvSpPr>
            <p:nvPr/>
          </p:nvSpPr>
          <p:spPr bwMode="gray">
            <a:xfrm>
              <a:off x="4715" y="3574"/>
              <a:ext cx="78" cy="90"/>
            </a:xfrm>
            <a:custGeom>
              <a:avLst/>
              <a:gdLst>
                <a:gd name="T0" fmla="*/ 78 w 78"/>
                <a:gd name="T1" fmla="*/ 50 h 90"/>
                <a:gd name="T2" fmla="*/ 60 w 78"/>
                <a:gd name="T3" fmla="*/ 32 h 90"/>
                <a:gd name="T4" fmla="*/ 60 w 78"/>
                <a:gd name="T5" fmla="*/ 30 h 90"/>
                <a:gd name="T6" fmla="*/ 58 w 78"/>
                <a:gd name="T7" fmla="*/ 28 h 90"/>
                <a:gd name="T8" fmla="*/ 56 w 78"/>
                <a:gd name="T9" fmla="*/ 26 h 90"/>
                <a:gd name="T10" fmla="*/ 52 w 78"/>
                <a:gd name="T11" fmla="*/ 24 h 90"/>
                <a:gd name="T12" fmla="*/ 44 w 78"/>
                <a:gd name="T13" fmla="*/ 20 h 90"/>
                <a:gd name="T14" fmla="*/ 36 w 78"/>
                <a:gd name="T15" fmla="*/ 18 h 90"/>
                <a:gd name="T16" fmla="*/ 32 w 78"/>
                <a:gd name="T17" fmla="*/ 14 h 90"/>
                <a:gd name="T18" fmla="*/ 30 w 78"/>
                <a:gd name="T19" fmla="*/ 12 h 90"/>
                <a:gd name="T20" fmla="*/ 28 w 78"/>
                <a:gd name="T21" fmla="*/ 10 h 90"/>
                <a:gd name="T22" fmla="*/ 28 w 78"/>
                <a:gd name="T23" fmla="*/ 10 h 90"/>
                <a:gd name="T24" fmla="*/ 28 w 78"/>
                <a:gd name="T25" fmla="*/ 8 h 90"/>
                <a:gd name="T26" fmla="*/ 26 w 78"/>
                <a:gd name="T27" fmla="*/ 6 h 90"/>
                <a:gd name="T28" fmla="*/ 24 w 78"/>
                <a:gd name="T29" fmla="*/ 4 h 90"/>
                <a:gd name="T30" fmla="*/ 20 w 78"/>
                <a:gd name="T31" fmla="*/ 2 h 90"/>
                <a:gd name="T32" fmla="*/ 16 w 78"/>
                <a:gd name="T33" fmla="*/ 0 h 90"/>
                <a:gd name="T34" fmla="*/ 12 w 78"/>
                <a:gd name="T35" fmla="*/ 2 h 90"/>
                <a:gd name="T36" fmla="*/ 12 w 78"/>
                <a:gd name="T37" fmla="*/ 2 h 90"/>
                <a:gd name="T38" fmla="*/ 10 w 78"/>
                <a:gd name="T39" fmla="*/ 6 h 90"/>
                <a:gd name="T40" fmla="*/ 8 w 78"/>
                <a:gd name="T41" fmla="*/ 10 h 90"/>
                <a:gd name="T42" fmla="*/ 4 w 78"/>
                <a:gd name="T43" fmla="*/ 14 h 90"/>
                <a:gd name="T44" fmla="*/ 2 w 78"/>
                <a:gd name="T45" fmla="*/ 20 h 90"/>
                <a:gd name="T46" fmla="*/ 0 w 78"/>
                <a:gd name="T47" fmla="*/ 32 h 90"/>
                <a:gd name="T48" fmla="*/ 0 w 78"/>
                <a:gd name="T49" fmla="*/ 44 h 90"/>
                <a:gd name="T50" fmla="*/ 2 w 78"/>
                <a:gd name="T51" fmla="*/ 52 h 90"/>
                <a:gd name="T52" fmla="*/ 2 w 78"/>
                <a:gd name="T53" fmla="*/ 54 h 90"/>
                <a:gd name="T54" fmla="*/ 2 w 78"/>
                <a:gd name="T55" fmla="*/ 56 h 90"/>
                <a:gd name="T56" fmla="*/ 2 w 78"/>
                <a:gd name="T57" fmla="*/ 58 h 90"/>
                <a:gd name="T58" fmla="*/ 2 w 78"/>
                <a:gd name="T59" fmla="*/ 62 h 90"/>
                <a:gd name="T60" fmla="*/ 2 w 78"/>
                <a:gd name="T61" fmla="*/ 66 h 90"/>
                <a:gd name="T62" fmla="*/ 2 w 78"/>
                <a:gd name="T63" fmla="*/ 72 h 90"/>
                <a:gd name="T64" fmla="*/ 4 w 78"/>
                <a:gd name="T65" fmla="*/ 78 h 90"/>
                <a:gd name="T66" fmla="*/ 6 w 78"/>
                <a:gd name="T67" fmla="*/ 82 h 90"/>
                <a:gd name="T68" fmla="*/ 10 w 78"/>
                <a:gd name="T69" fmla="*/ 86 h 90"/>
                <a:gd name="T70" fmla="*/ 12 w 78"/>
                <a:gd name="T71" fmla="*/ 88 h 90"/>
                <a:gd name="T72" fmla="*/ 14 w 78"/>
                <a:gd name="T73" fmla="*/ 90 h 90"/>
                <a:gd name="T74" fmla="*/ 16 w 78"/>
                <a:gd name="T75" fmla="*/ 90 h 90"/>
                <a:gd name="T76" fmla="*/ 20 w 78"/>
                <a:gd name="T77" fmla="*/ 90 h 90"/>
                <a:gd name="T78" fmla="*/ 30 w 78"/>
                <a:gd name="T79" fmla="*/ 90 h 90"/>
                <a:gd name="T80" fmla="*/ 42 w 78"/>
                <a:gd name="T81" fmla="*/ 90 h 90"/>
                <a:gd name="T82" fmla="*/ 50 w 78"/>
                <a:gd name="T83" fmla="*/ 88 h 90"/>
                <a:gd name="T84" fmla="*/ 52 w 78"/>
                <a:gd name="T85" fmla="*/ 86 h 90"/>
                <a:gd name="T86" fmla="*/ 56 w 78"/>
                <a:gd name="T87" fmla="*/ 84 h 90"/>
                <a:gd name="T88" fmla="*/ 60 w 78"/>
                <a:gd name="T89" fmla="*/ 82 h 90"/>
                <a:gd name="T90" fmla="*/ 64 w 78"/>
                <a:gd name="T91" fmla="*/ 80 h 90"/>
                <a:gd name="T92" fmla="*/ 68 w 78"/>
                <a:gd name="T93" fmla="*/ 78 h 90"/>
                <a:gd name="T94" fmla="*/ 70 w 78"/>
                <a:gd name="T95" fmla="*/ 76 h 90"/>
                <a:gd name="T96" fmla="*/ 70 w 78"/>
                <a:gd name="T97" fmla="*/ 76 h 90"/>
                <a:gd name="T98" fmla="*/ 78 w 78"/>
                <a:gd name="T99" fmla="*/ 5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 h="90">
                  <a:moveTo>
                    <a:pt x="78" y="50"/>
                  </a:moveTo>
                  <a:lnTo>
                    <a:pt x="60" y="32"/>
                  </a:lnTo>
                  <a:lnTo>
                    <a:pt x="60" y="30"/>
                  </a:lnTo>
                  <a:lnTo>
                    <a:pt x="58" y="28"/>
                  </a:lnTo>
                  <a:lnTo>
                    <a:pt x="56" y="26"/>
                  </a:lnTo>
                  <a:lnTo>
                    <a:pt x="52" y="24"/>
                  </a:lnTo>
                  <a:lnTo>
                    <a:pt x="44" y="20"/>
                  </a:lnTo>
                  <a:lnTo>
                    <a:pt x="36" y="18"/>
                  </a:lnTo>
                  <a:lnTo>
                    <a:pt x="32" y="14"/>
                  </a:lnTo>
                  <a:lnTo>
                    <a:pt x="30" y="12"/>
                  </a:lnTo>
                  <a:lnTo>
                    <a:pt x="28" y="10"/>
                  </a:lnTo>
                  <a:lnTo>
                    <a:pt x="28" y="10"/>
                  </a:lnTo>
                  <a:lnTo>
                    <a:pt x="28" y="8"/>
                  </a:lnTo>
                  <a:lnTo>
                    <a:pt x="26" y="6"/>
                  </a:lnTo>
                  <a:lnTo>
                    <a:pt x="24" y="4"/>
                  </a:lnTo>
                  <a:lnTo>
                    <a:pt x="20" y="2"/>
                  </a:lnTo>
                  <a:lnTo>
                    <a:pt x="16" y="0"/>
                  </a:lnTo>
                  <a:lnTo>
                    <a:pt x="12" y="2"/>
                  </a:lnTo>
                  <a:lnTo>
                    <a:pt x="12" y="2"/>
                  </a:lnTo>
                  <a:lnTo>
                    <a:pt x="10" y="6"/>
                  </a:lnTo>
                  <a:lnTo>
                    <a:pt x="8" y="10"/>
                  </a:lnTo>
                  <a:lnTo>
                    <a:pt x="4" y="14"/>
                  </a:lnTo>
                  <a:lnTo>
                    <a:pt x="2" y="20"/>
                  </a:lnTo>
                  <a:lnTo>
                    <a:pt x="0" y="32"/>
                  </a:lnTo>
                  <a:lnTo>
                    <a:pt x="0" y="44"/>
                  </a:lnTo>
                  <a:lnTo>
                    <a:pt x="2" y="52"/>
                  </a:lnTo>
                  <a:lnTo>
                    <a:pt x="2" y="54"/>
                  </a:lnTo>
                  <a:lnTo>
                    <a:pt x="2" y="56"/>
                  </a:lnTo>
                  <a:lnTo>
                    <a:pt x="2" y="58"/>
                  </a:lnTo>
                  <a:lnTo>
                    <a:pt x="2" y="62"/>
                  </a:lnTo>
                  <a:lnTo>
                    <a:pt x="2" y="66"/>
                  </a:lnTo>
                  <a:lnTo>
                    <a:pt x="2" y="72"/>
                  </a:lnTo>
                  <a:lnTo>
                    <a:pt x="4" y="78"/>
                  </a:lnTo>
                  <a:lnTo>
                    <a:pt x="6" y="82"/>
                  </a:lnTo>
                  <a:lnTo>
                    <a:pt x="10" y="86"/>
                  </a:lnTo>
                  <a:lnTo>
                    <a:pt x="12" y="88"/>
                  </a:lnTo>
                  <a:lnTo>
                    <a:pt x="14" y="90"/>
                  </a:lnTo>
                  <a:lnTo>
                    <a:pt x="16" y="90"/>
                  </a:lnTo>
                  <a:lnTo>
                    <a:pt x="20" y="90"/>
                  </a:lnTo>
                  <a:lnTo>
                    <a:pt x="30" y="90"/>
                  </a:lnTo>
                  <a:lnTo>
                    <a:pt x="42" y="90"/>
                  </a:lnTo>
                  <a:lnTo>
                    <a:pt x="50" y="88"/>
                  </a:lnTo>
                  <a:lnTo>
                    <a:pt x="52" y="86"/>
                  </a:lnTo>
                  <a:lnTo>
                    <a:pt x="56" y="84"/>
                  </a:lnTo>
                  <a:lnTo>
                    <a:pt x="60" y="82"/>
                  </a:lnTo>
                  <a:lnTo>
                    <a:pt x="64" y="80"/>
                  </a:lnTo>
                  <a:lnTo>
                    <a:pt x="68" y="78"/>
                  </a:lnTo>
                  <a:lnTo>
                    <a:pt x="70" y="76"/>
                  </a:lnTo>
                  <a:lnTo>
                    <a:pt x="70" y="76"/>
                  </a:lnTo>
                  <a:lnTo>
                    <a:pt x="78" y="50"/>
                  </a:lnTo>
                </a:path>
              </a:pathLst>
            </a:custGeom>
            <a:grpFill/>
            <a:ln w="6350">
              <a:solidFill>
                <a:schemeClr val="bg1"/>
              </a:solidFill>
              <a:prstDash val="solid"/>
              <a:round/>
              <a:headEnd/>
              <a:tailEnd/>
            </a:ln>
          </p:spPr>
          <p:txBody>
            <a:bodyPr/>
            <a:lstStyle/>
            <a:p>
              <a:endParaRPr lang="ru-RU"/>
            </a:p>
          </p:txBody>
        </p:sp>
        <p:sp>
          <p:nvSpPr>
            <p:cNvPr id="185" name="Freeform 372">
              <a:extLst>
                <a:ext uri="{FF2B5EF4-FFF2-40B4-BE49-F238E27FC236}">
                  <a16:creationId xmlns:a16="http://schemas.microsoft.com/office/drawing/2014/main" id="{AF7F3721-F276-4C46-9A74-BC185A5E70DB}"/>
                </a:ext>
              </a:extLst>
            </p:cNvPr>
            <p:cNvSpPr>
              <a:spLocks/>
            </p:cNvSpPr>
            <p:nvPr/>
          </p:nvSpPr>
          <p:spPr bwMode="gray">
            <a:xfrm>
              <a:off x="3651" y="1774"/>
              <a:ext cx="1094" cy="746"/>
            </a:xfrm>
            <a:custGeom>
              <a:avLst/>
              <a:gdLst>
                <a:gd name="T0" fmla="*/ 944 w 1094"/>
                <a:gd name="T1" fmla="*/ 658 h 746"/>
                <a:gd name="T2" fmla="*/ 978 w 1094"/>
                <a:gd name="T3" fmla="*/ 698 h 746"/>
                <a:gd name="T4" fmla="*/ 1002 w 1094"/>
                <a:gd name="T5" fmla="*/ 710 h 746"/>
                <a:gd name="T6" fmla="*/ 978 w 1094"/>
                <a:gd name="T7" fmla="*/ 672 h 746"/>
                <a:gd name="T8" fmla="*/ 970 w 1094"/>
                <a:gd name="T9" fmla="*/ 640 h 746"/>
                <a:gd name="T10" fmla="*/ 930 w 1094"/>
                <a:gd name="T11" fmla="*/ 638 h 746"/>
                <a:gd name="T12" fmla="*/ 1022 w 1094"/>
                <a:gd name="T13" fmla="*/ 600 h 746"/>
                <a:gd name="T14" fmla="*/ 1082 w 1094"/>
                <a:gd name="T15" fmla="*/ 568 h 746"/>
                <a:gd name="T16" fmla="*/ 1070 w 1094"/>
                <a:gd name="T17" fmla="*/ 500 h 746"/>
                <a:gd name="T18" fmla="*/ 1024 w 1094"/>
                <a:gd name="T19" fmla="*/ 460 h 746"/>
                <a:gd name="T20" fmla="*/ 974 w 1094"/>
                <a:gd name="T21" fmla="*/ 372 h 746"/>
                <a:gd name="T22" fmla="*/ 916 w 1094"/>
                <a:gd name="T23" fmla="*/ 354 h 746"/>
                <a:gd name="T24" fmla="*/ 878 w 1094"/>
                <a:gd name="T25" fmla="*/ 312 h 746"/>
                <a:gd name="T26" fmla="*/ 806 w 1094"/>
                <a:gd name="T27" fmla="*/ 332 h 746"/>
                <a:gd name="T28" fmla="*/ 816 w 1094"/>
                <a:gd name="T29" fmla="*/ 458 h 746"/>
                <a:gd name="T30" fmla="*/ 790 w 1094"/>
                <a:gd name="T31" fmla="*/ 510 h 746"/>
                <a:gd name="T32" fmla="*/ 792 w 1094"/>
                <a:gd name="T33" fmla="*/ 576 h 746"/>
                <a:gd name="T34" fmla="*/ 758 w 1094"/>
                <a:gd name="T35" fmla="*/ 556 h 746"/>
                <a:gd name="T36" fmla="*/ 736 w 1094"/>
                <a:gd name="T37" fmla="*/ 496 h 746"/>
                <a:gd name="T38" fmla="*/ 640 w 1094"/>
                <a:gd name="T39" fmla="*/ 440 h 746"/>
                <a:gd name="T40" fmla="*/ 592 w 1094"/>
                <a:gd name="T41" fmla="*/ 392 h 746"/>
                <a:gd name="T42" fmla="*/ 644 w 1094"/>
                <a:gd name="T43" fmla="*/ 298 h 746"/>
                <a:gd name="T44" fmla="*/ 682 w 1094"/>
                <a:gd name="T45" fmla="*/ 266 h 746"/>
                <a:gd name="T46" fmla="*/ 672 w 1094"/>
                <a:gd name="T47" fmla="*/ 194 h 746"/>
                <a:gd name="T48" fmla="*/ 738 w 1094"/>
                <a:gd name="T49" fmla="*/ 194 h 746"/>
                <a:gd name="T50" fmla="*/ 774 w 1094"/>
                <a:gd name="T51" fmla="*/ 156 h 746"/>
                <a:gd name="T52" fmla="*/ 768 w 1094"/>
                <a:gd name="T53" fmla="*/ 114 h 746"/>
                <a:gd name="T54" fmla="*/ 744 w 1094"/>
                <a:gd name="T55" fmla="*/ 74 h 746"/>
                <a:gd name="T56" fmla="*/ 714 w 1094"/>
                <a:gd name="T57" fmla="*/ 138 h 746"/>
                <a:gd name="T58" fmla="*/ 686 w 1094"/>
                <a:gd name="T59" fmla="*/ 106 h 746"/>
                <a:gd name="T60" fmla="*/ 658 w 1094"/>
                <a:gd name="T61" fmla="*/ 100 h 746"/>
                <a:gd name="T62" fmla="*/ 644 w 1094"/>
                <a:gd name="T63" fmla="*/ 48 h 746"/>
                <a:gd name="T64" fmla="*/ 610 w 1094"/>
                <a:gd name="T65" fmla="*/ 4 h 746"/>
                <a:gd name="T66" fmla="*/ 598 w 1094"/>
                <a:gd name="T67" fmla="*/ 78 h 746"/>
                <a:gd name="T68" fmla="*/ 630 w 1094"/>
                <a:gd name="T69" fmla="*/ 122 h 746"/>
                <a:gd name="T70" fmla="*/ 584 w 1094"/>
                <a:gd name="T71" fmla="*/ 124 h 746"/>
                <a:gd name="T72" fmla="*/ 544 w 1094"/>
                <a:gd name="T73" fmla="*/ 152 h 746"/>
                <a:gd name="T74" fmla="*/ 502 w 1094"/>
                <a:gd name="T75" fmla="*/ 150 h 746"/>
                <a:gd name="T76" fmla="*/ 464 w 1094"/>
                <a:gd name="T77" fmla="*/ 122 h 746"/>
                <a:gd name="T78" fmla="*/ 424 w 1094"/>
                <a:gd name="T79" fmla="*/ 124 h 746"/>
                <a:gd name="T80" fmla="*/ 420 w 1094"/>
                <a:gd name="T81" fmla="*/ 186 h 746"/>
                <a:gd name="T82" fmla="*/ 380 w 1094"/>
                <a:gd name="T83" fmla="*/ 148 h 746"/>
                <a:gd name="T84" fmla="*/ 342 w 1094"/>
                <a:gd name="T85" fmla="*/ 138 h 746"/>
                <a:gd name="T86" fmla="*/ 328 w 1094"/>
                <a:gd name="T87" fmla="*/ 100 h 746"/>
                <a:gd name="T88" fmla="*/ 282 w 1094"/>
                <a:gd name="T89" fmla="*/ 84 h 746"/>
                <a:gd name="T90" fmla="*/ 220 w 1094"/>
                <a:gd name="T91" fmla="*/ 72 h 746"/>
                <a:gd name="T92" fmla="*/ 182 w 1094"/>
                <a:gd name="T93" fmla="*/ 44 h 746"/>
                <a:gd name="T94" fmla="*/ 166 w 1094"/>
                <a:gd name="T95" fmla="*/ 62 h 746"/>
                <a:gd name="T96" fmla="*/ 124 w 1094"/>
                <a:gd name="T97" fmla="*/ 78 h 746"/>
                <a:gd name="T98" fmla="*/ 22 w 1094"/>
                <a:gd name="T99" fmla="*/ 80 h 746"/>
                <a:gd name="T100" fmla="*/ 80 w 1094"/>
                <a:gd name="T101" fmla="*/ 388 h 746"/>
                <a:gd name="T102" fmla="*/ 152 w 1094"/>
                <a:gd name="T103" fmla="*/ 496 h 746"/>
                <a:gd name="T104" fmla="*/ 172 w 1094"/>
                <a:gd name="T105" fmla="*/ 572 h 746"/>
                <a:gd name="T106" fmla="*/ 638 w 1094"/>
                <a:gd name="T107" fmla="*/ 646 h 746"/>
                <a:gd name="T108" fmla="*/ 720 w 1094"/>
                <a:gd name="T109" fmla="*/ 648 h 746"/>
                <a:gd name="T110" fmla="*/ 756 w 1094"/>
                <a:gd name="T111" fmla="*/ 672 h 746"/>
                <a:gd name="T112" fmla="*/ 784 w 1094"/>
                <a:gd name="T113" fmla="*/ 704 h 746"/>
                <a:gd name="T114" fmla="*/ 752 w 1094"/>
                <a:gd name="T115" fmla="*/ 722 h 746"/>
                <a:gd name="T116" fmla="*/ 750 w 1094"/>
                <a:gd name="T117" fmla="*/ 744 h 746"/>
                <a:gd name="T118" fmla="*/ 798 w 1094"/>
                <a:gd name="T119" fmla="*/ 722 h 746"/>
                <a:gd name="T120" fmla="*/ 840 w 1094"/>
                <a:gd name="T121" fmla="*/ 698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94" h="746">
                  <a:moveTo>
                    <a:pt x="850" y="702"/>
                  </a:moveTo>
                  <a:lnTo>
                    <a:pt x="864" y="690"/>
                  </a:lnTo>
                  <a:lnTo>
                    <a:pt x="880" y="682"/>
                  </a:lnTo>
                  <a:lnTo>
                    <a:pt x="894" y="680"/>
                  </a:lnTo>
                  <a:lnTo>
                    <a:pt x="906" y="678"/>
                  </a:lnTo>
                  <a:lnTo>
                    <a:pt x="910" y="678"/>
                  </a:lnTo>
                  <a:lnTo>
                    <a:pt x="916" y="668"/>
                  </a:lnTo>
                  <a:lnTo>
                    <a:pt x="920" y="662"/>
                  </a:lnTo>
                  <a:lnTo>
                    <a:pt x="924" y="658"/>
                  </a:lnTo>
                  <a:lnTo>
                    <a:pt x="928" y="656"/>
                  </a:lnTo>
                  <a:lnTo>
                    <a:pt x="932" y="654"/>
                  </a:lnTo>
                  <a:lnTo>
                    <a:pt x="934" y="654"/>
                  </a:lnTo>
                  <a:lnTo>
                    <a:pt x="936" y="656"/>
                  </a:lnTo>
                  <a:lnTo>
                    <a:pt x="936" y="656"/>
                  </a:lnTo>
                  <a:lnTo>
                    <a:pt x="938" y="656"/>
                  </a:lnTo>
                  <a:lnTo>
                    <a:pt x="944" y="658"/>
                  </a:lnTo>
                  <a:lnTo>
                    <a:pt x="946" y="666"/>
                  </a:lnTo>
                  <a:lnTo>
                    <a:pt x="944" y="674"/>
                  </a:lnTo>
                  <a:lnTo>
                    <a:pt x="940" y="682"/>
                  </a:lnTo>
                  <a:lnTo>
                    <a:pt x="938" y="688"/>
                  </a:lnTo>
                  <a:lnTo>
                    <a:pt x="936" y="690"/>
                  </a:lnTo>
                  <a:lnTo>
                    <a:pt x="946" y="698"/>
                  </a:lnTo>
                  <a:lnTo>
                    <a:pt x="956" y="700"/>
                  </a:lnTo>
                  <a:lnTo>
                    <a:pt x="964" y="696"/>
                  </a:lnTo>
                  <a:lnTo>
                    <a:pt x="970" y="692"/>
                  </a:lnTo>
                  <a:lnTo>
                    <a:pt x="972" y="690"/>
                  </a:lnTo>
                  <a:lnTo>
                    <a:pt x="978" y="690"/>
                  </a:lnTo>
                  <a:lnTo>
                    <a:pt x="980" y="690"/>
                  </a:lnTo>
                  <a:lnTo>
                    <a:pt x="982" y="692"/>
                  </a:lnTo>
                  <a:lnTo>
                    <a:pt x="982" y="694"/>
                  </a:lnTo>
                  <a:lnTo>
                    <a:pt x="980" y="696"/>
                  </a:lnTo>
                  <a:lnTo>
                    <a:pt x="978" y="698"/>
                  </a:lnTo>
                  <a:lnTo>
                    <a:pt x="976" y="700"/>
                  </a:lnTo>
                  <a:lnTo>
                    <a:pt x="974" y="702"/>
                  </a:lnTo>
                  <a:lnTo>
                    <a:pt x="972" y="702"/>
                  </a:lnTo>
                  <a:lnTo>
                    <a:pt x="972" y="702"/>
                  </a:lnTo>
                  <a:lnTo>
                    <a:pt x="966" y="706"/>
                  </a:lnTo>
                  <a:lnTo>
                    <a:pt x="962" y="708"/>
                  </a:lnTo>
                  <a:lnTo>
                    <a:pt x="960" y="712"/>
                  </a:lnTo>
                  <a:lnTo>
                    <a:pt x="960" y="714"/>
                  </a:lnTo>
                  <a:lnTo>
                    <a:pt x="960" y="718"/>
                  </a:lnTo>
                  <a:lnTo>
                    <a:pt x="960" y="720"/>
                  </a:lnTo>
                  <a:lnTo>
                    <a:pt x="962" y="722"/>
                  </a:lnTo>
                  <a:lnTo>
                    <a:pt x="962" y="722"/>
                  </a:lnTo>
                  <a:lnTo>
                    <a:pt x="968" y="722"/>
                  </a:lnTo>
                  <a:lnTo>
                    <a:pt x="980" y="718"/>
                  </a:lnTo>
                  <a:lnTo>
                    <a:pt x="992" y="714"/>
                  </a:lnTo>
                  <a:lnTo>
                    <a:pt x="1002" y="710"/>
                  </a:lnTo>
                  <a:lnTo>
                    <a:pt x="1006" y="708"/>
                  </a:lnTo>
                  <a:lnTo>
                    <a:pt x="1010" y="706"/>
                  </a:lnTo>
                  <a:lnTo>
                    <a:pt x="1012" y="704"/>
                  </a:lnTo>
                  <a:lnTo>
                    <a:pt x="1012" y="702"/>
                  </a:lnTo>
                  <a:lnTo>
                    <a:pt x="1010" y="700"/>
                  </a:lnTo>
                  <a:lnTo>
                    <a:pt x="1008" y="698"/>
                  </a:lnTo>
                  <a:lnTo>
                    <a:pt x="1006" y="696"/>
                  </a:lnTo>
                  <a:lnTo>
                    <a:pt x="1006" y="696"/>
                  </a:lnTo>
                  <a:lnTo>
                    <a:pt x="1004" y="696"/>
                  </a:lnTo>
                  <a:lnTo>
                    <a:pt x="1000" y="694"/>
                  </a:lnTo>
                  <a:lnTo>
                    <a:pt x="996" y="690"/>
                  </a:lnTo>
                  <a:lnTo>
                    <a:pt x="990" y="686"/>
                  </a:lnTo>
                  <a:lnTo>
                    <a:pt x="986" y="682"/>
                  </a:lnTo>
                  <a:lnTo>
                    <a:pt x="982" y="678"/>
                  </a:lnTo>
                  <a:lnTo>
                    <a:pt x="980" y="674"/>
                  </a:lnTo>
                  <a:lnTo>
                    <a:pt x="978" y="672"/>
                  </a:lnTo>
                  <a:lnTo>
                    <a:pt x="976" y="670"/>
                  </a:lnTo>
                  <a:lnTo>
                    <a:pt x="972" y="666"/>
                  </a:lnTo>
                  <a:lnTo>
                    <a:pt x="970" y="662"/>
                  </a:lnTo>
                  <a:lnTo>
                    <a:pt x="972" y="658"/>
                  </a:lnTo>
                  <a:lnTo>
                    <a:pt x="972" y="656"/>
                  </a:lnTo>
                  <a:lnTo>
                    <a:pt x="974" y="654"/>
                  </a:lnTo>
                  <a:lnTo>
                    <a:pt x="974" y="652"/>
                  </a:lnTo>
                  <a:lnTo>
                    <a:pt x="974" y="648"/>
                  </a:lnTo>
                  <a:lnTo>
                    <a:pt x="972" y="646"/>
                  </a:lnTo>
                  <a:lnTo>
                    <a:pt x="970" y="646"/>
                  </a:lnTo>
                  <a:lnTo>
                    <a:pt x="968" y="644"/>
                  </a:lnTo>
                  <a:lnTo>
                    <a:pt x="966" y="646"/>
                  </a:lnTo>
                  <a:lnTo>
                    <a:pt x="964" y="646"/>
                  </a:lnTo>
                  <a:lnTo>
                    <a:pt x="964" y="646"/>
                  </a:lnTo>
                  <a:lnTo>
                    <a:pt x="964" y="640"/>
                  </a:lnTo>
                  <a:lnTo>
                    <a:pt x="970" y="640"/>
                  </a:lnTo>
                  <a:lnTo>
                    <a:pt x="974" y="638"/>
                  </a:lnTo>
                  <a:lnTo>
                    <a:pt x="978" y="636"/>
                  </a:lnTo>
                  <a:lnTo>
                    <a:pt x="980" y="632"/>
                  </a:lnTo>
                  <a:lnTo>
                    <a:pt x="982" y="630"/>
                  </a:lnTo>
                  <a:lnTo>
                    <a:pt x="982" y="628"/>
                  </a:lnTo>
                  <a:lnTo>
                    <a:pt x="980" y="624"/>
                  </a:lnTo>
                  <a:lnTo>
                    <a:pt x="978" y="622"/>
                  </a:lnTo>
                  <a:lnTo>
                    <a:pt x="976" y="620"/>
                  </a:lnTo>
                  <a:lnTo>
                    <a:pt x="972" y="620"/>
                  </a:lnTo>
                  <a:lnTo>
                    <a:pt x="968" y="620"/>
                  </a:lnTo>
                  <a:lnTo>
                    <a:pt x="966" y="622"/>
                  </a:lnTo>
                  <a:lnTo>
                    <a:pt x="964" y="622"/>
                  </a:lnTo>
                  <a:lnTo>
                    <a:pt x="964" y="622"/>
                  </a:lnTo>
                  <a:lnTo>
                    <a:pt x="948" y="628"/>
                  </a:lnTo>
                  <a:lnTo>
                    <a:pt x="936" y="634"/>
                  </a:lnTo>
                  <a:lnTo>
                    <a:pt x="930" y="638"/>
                  </a:lnTo>
                  <a:lnTo>
                    <a:pt x="928" y="640"/>
                  </a:lnTo>
                  <a:lnTo>
                    <a:pt x="918" y="650"/>
                  </a:lnTo>
                  <a:lnTo>
                    <a:pt x="908" y="660"/>
                  </a:lnTo>
                  <a:lnTo>
                    <a:pt x="898" y="666"/>
                  </a:lnTo>
                  <a:lnTo>
                    <a:pt x="892" y="668"/>
                  </a:lnTo>
                  <a:lnTo>
                    <a:pt x="902" y="656"/>
                  </a:lnTo>
                  <a:lnTo>
                    <a:pt x="912" y="644"/>
                  </a:lnTo>
                  <a:lnTo>
                    <a:pt x="922" y="632"/>
                  </a:lnTo>
                  <a:lnTo>
                    <a:pt x="928" y="622"/>
                  </a:lnTo>
                  <a:lnTo>
                    <a:pt x="930" y="620"/>
                  </a:lnTo>
                  <a:lnTo>
                    <a:pt x="952" y="606"/>
                  </a:lnTo>
                  <a:lnTo>
                    <a:pt x="968" y="598"/>
                  </a:lnTo>
                  <a:lnTo>
                    <a:pt x="974" y="598"/>
                  </a:lnTo>
                  <a:lnTo>
                    <a:pt x="990" y="600"/>
                  </a:lnTo>
                  <a:lnTo>
                    <a:pt x="1006" y="600"/>
                  </a:lnTo>
                  <a:lnTo>
                    <a:pt x="1022" y="600"/>
                  </a:lnTo>
                  <a:lnTo>
                    <a:pt x="1034" y="598"/>
                  </a:lnTo>
                  <a:lnTo>
                    <a:pt x="1038" y="598"/>
                  </a:lnTo>
                  <a:lnTo>
                    <a:pt x="1046" y="596"/>
                  </a:lnTo>
                  <a:lnTo>
                    <a:pt x="1052" y="594"/>
                  </a:lnTo>
                  <a:lnTo>
                    <a:pt x="1056" y="590"/>
                  </a:lnTo>
                  <a:lnTo>
                    <a:pt x="1058" y="588"/>
                  </a:lnTo>
                  <a:lnTo>
                    <a:pt x="1060" y="584"/>
                  </a:lnTo>
                  <a:lnTo>
                    <a:pt x="1060" y="582"/>
                  </a:lnTo>
                  <a:lnTo>
                    <a:pt x="1060" y="580"/>
                  </a:lnTo>
                  <a:lnTo>
                    <a:pt x="1060" y="580"/>
                  </a:lnTo>
                  <a:lnTo>
                    <a:pt x="1064" y="574"/>
                  </a:lnTo>
                  <a:lnTo>
                    <a:pt x="1068" y="570"/>
                  </a:lnTo>
                  <a:lnTo>
                    <a:pt x="1072" y="568"/>
                  </a:lnTo>
                  <a:lnTo>
                    <a:pt x="1076" y="566"/>
                  </a:lnTo>
                  <a:lnTo>
                    <a:pt x="1080" y="566"/>
                  </a:lnTo>
                  <a:lnTo>
                    <a:pt x="1082" y="568"/>
                  </a:lnTo>
                  <a:lnTo>
                    <a:pt x="1082" y="568"/>
                  </a:lnTo>
                  <a:lnTo>
                    <a:pt x="1090" y="562"/>
                  </a:lnTo>
                  <a:lnTo>
                    <a:pt x="1094" y="552"/>
                  </a:lnTo>
                  <a:lnTo>
                    <a:pt x="1094" y="540"/>
                  </a:lnTo>
                  <a:lnTo>
                    <a:pt x="1092" y="530"/>
                  </a:lnTo>
                  <a:lnTo>
                    <a:pt x="1088" y="524"/>
                  </a:lnTo>
                  <a:lnTo>
                    <a:pt x="1084" y="520"/>
                  </a:lnTo>
                  <a:lnTo>
                    <a:pt x="1082" y="518"/>
                  </a:lnTo>
                  <a:lnTo>
                    <a:pt x="1078" y="518"/>
                  </a:lnTo>
                  <a:lnTo>
                    <a:pt x="1078" y="518"/>
                  </a:lnTo>
                  <a:lnTo>
                    <a:pt x="1076" y="510"/>
                  </a:lnTo>
                  <a:lnTo>
                    <a:pt x="1074" y="504"/>
                  </a:lnTo>
                  <a:lnTo>
                    <a:pt x="1072" y="502"/>
                  </a:lnTo>
                  <a:lnTo>
                    <a:pt x="1072" y="500"/>
                  </a:lnTo>
                  <a:lnTo>
                    <a:pt x="1072" y="500"/>
                  </a:lnTo>
                  <a:lnTo>
                    <a:pt x="1070" y="500"/>
                  </a:lnTo>
                  <a:lnTo>
                    <a:pt x="1052" y="500"/>
                  </a:lnTo>
                  <a:lnTo>
                    <a:pt x="1048" y="502"/>
                  </a:lnTo>
                  <a:lnTo>
                    <a:pt x="1046" y="504"/>
                  </a:lnTo>
                  <a:lnTo>
                    <a:pt x="1044" y="502"/>
                  </a:lnTo>
                  <a:lnTo>
                    <a:pt x="1042" y="502"/>
                  </a:lnTo>
                  <a:lnTo>
                    <a:pt x="1040" y="500"/>
                  </a:lnTo>
                  <a:lnTo>
                    <a:pt x="1040" y="500"/>
                  </a:lnTo>
                  <a:lnTo>
                    <a:pt x="1034" y="484"/>
                  </a:lnTo>
                  <a:lnTo>
                    <a:pt x="1030" y="468"/>
                  </a:lnTo>
                  <a:lnTo>
                    <a:pt x="1026" y="456"/>
                  </a:lnTo>
                  <a:lnTo>
                    <a:pt x="1024" y="452"/>
                  </a:lnTo>
                  <a:lnTo>
                    <a:pt x="1024" y="452"/>
                  </a:lnTo>
                  <a:lnTo>
                    <a:pt x="1024" y="454"/>
                  </a:lnTo>
                  <a:lnTo>
                    <a:pt x="1024" y="458"/>
                  </a:lnTo>
                  <a:lnTo>
                    <a:pt x="1024" y="460"/>
                  </a:lnTo>
                  <a:lnTo>
                    <a:pt x="1024" y="460"/>
                  </a:lnTo>
                  <a:lnTo>
                    <a:pt x="1024" y="460"/>
                  </a:lnTo>
                  <a:lnTo>
                    <a:pt x="1024" y="456"/>
                  </a:lnTo>
                  <a:lnTo>
                    <a:pt x="1022" y="448"/>
                  </a:lnTo>
                  <a:lnTo>
                    <a:pt x="1016" y="436"/>
                  </a:lnTo>
                  <a:lnTo>
                    <a:pt x="1010" y="422"/>
                  </a:lnTo>
                  <a:lnTo>
                    <a:pt x="1002" y="408"/>
                  </a:lnTo>
                  <a:lnTo>
                    <a:pt x="996" y="398"/>
                  </a:lnTo>
                  <a:lnTo>
                    <a:pt x="994" y="394"/>
                  </a:lnTo>
                  <a:lnTo>
                    <a:pt x="992" y="384"/>
                  </a:lnTo>
                  <a:lnTo>
                    <a:pt x="988" y="378"/>
                  </a:lnTo>
                  <a:lnTo>
                    <a:pt x="986" y="374"/>
                  </a:lnTo>
                  <a:lnTo>
                    <a:pt x="982" y="372"/>
                  </a:lnTo>
                  <a:lnTo>
                    <a:pt x="980" y="370"/>
                  </a:lnTo>
                  <a:lnTo>
                    <a:pt x="976" y="370"/>
                  </a:lnTo>
                  <a:lnTo>
                    <a:pt x="974" y="370"/>
                  </a:lnTo>
                  <a:lnTo>
                    <a:pt x="974" y="372"/>
                  </a:lnTo>
                  <a:lnTo>
                    <a:pt x="972" y="372"/>
                  </a:lnTo>
                  <a:lnTo>
                    <a:pt x="974" y="386"/>
                  </a:lnTo>
                  <a:lnTo>
                    <a:pt x="970" y="394"/>
                  </a:lnTo>
                  <a:lnTo>
                    <a:pt x="964" y="400"/>
                  </a:lnTo>
                  <a:lnTo>
                    <a:pt x="958" y="404"/>
                  </a:lnTo>
                  <a:lnTo>
                    <a:pt x="954" y="404"/>
                  </a:lnTo>
                  <a:lnTo>
                    <a:pt x="942" y="408"/>
                  </a:lnTo>
                  <a:lnTo>
                    <a:pt x="932" y="408"/>
                  </a:lnTo>
                  <a:lnTo>
                    <a:pt x="926" y="404"/>
                  </a:lnTo>
                  <a:lnTo>
                    <a:pt x="924" y="400"/>
                  </a:lnTo>
                  <a:lnTo>
                    <a:pt x="922" y="398"/>
                  </a:lnTo>
                  <a:lnTo>
                    <a:pt x="918" y="388"/>
                  </a:lnTo>
                  <a:lnTo>
                    <a:pt x="918" y="378"/>
                  </a:lnTo>
                  <a:lnTo>
                    <a:pt x="920" y="370"/>
                  </a:lnTo>
                  <a:lnTo>
                    <a:pt x="922" y="366"/>
                  </a:lnTo>
                  <a:lnTo>
                    <a:pt x="916" y="354"/>
                  </a:lnTo>
                  <a:lnTo>
                    <a:pt x="918" y="350"/>
                  </a:lnTo>
                  <a:lnTo>
                    <a:pt x="918" y="348"/>
                  </a:lnTo>
                  <a:lnTo>
                    <a:pt x="918" y="344"/>
                  </a:lnTo>
                  <a:lnTo>
                    <a:pt x="916" y="342"/>
                  </a:lnTo>
                  <a:lnTo>
                    <a:pt x="916" y="342"/>
                  </a:lnTo>
                  <a:lnTo>
                    <a:pt x="912" y="340"/>
                  </a:lnTo>
                  <a:lnTo>
                    <a:pt x="908" y="338"/>
                  </a:lnTo>
                  <a:lnTo>
                    <a:pt x="904" y="334"/>
                  </a:lnTo>
                  <a:lnTo>
                    <a:pt x="900" y="332"/>
                  </a:lnTo>
                  <a:lnTo>
                    <a:pt x="898" y="328"/>
                  </a:lnTo>
                  <a:lnTo>
                    <a:pt x="896" y="326"/>
                  </a:lnTo>
                  <a:lnTo>
                    <a:pt x="894" y="326"/>
                  </a:lnTo>
                  <a:lnTo>
                    <a:pt x="890" y="320"/>
                  </a:lnTo>
                  <a:lnTo>
                    <a:pt x="886" y="316"/>
                  </a:lnTo>
                  <a:lnTo>
                    <a:pt x="882" y="314"/>
                  </a:lnTo>
                  <a:lnTo>
                    <a:pt x="878" y="312"/>
                  </a:lnTo>
                  <a:lnTo>
                    <a:pt x="874" y="312"/>
                  </a:lnTo>
                  <a:lnTo>
                    <a:pt x="870" y="312"/>
                  </a:lnTo>
                  <a:lnTo>
                    <a:pt x="870" y="312"/>
                  </a:lnTo>
                  <a:lnTo>
                    <a:pt x="830" y="310"/>
                  </a:lnTo>
                  <a:lnTo>
                    <a:pt x="826" y="308"/>
                  </a:lnTo>
                  <a:lnTo>
                    <a:pt x="820" y="308"/>
                  </a:lnTo>
                  <a:lnTo>
                    <a:pt x="818" y="308"/>
                  </a:lnTo>
                  <a:lnTo>
                    <a:pt x="814" y="312"/>
                  </a:lnTo>
                  <a:lnTo>
                    <a:pt x="812" y="314"/>
                  </a:lnTo>
                  <a:lnTo>
                    <a:pt x="810" y="318"/>
                  </a:lnTo>
                  <a:lnTo>
                    <a:pt x="810" y="320"/>
                  </a:lnTo>
                  <a:lnTo>
                    <a:pt x="810" y="324"/>
                  </a:lnTo>
                  <a:lnTo>
                    <a:pt x="810" y="324"/>
                  </a:lnTo>
                  <a:lnTo>
                    <a:pt x="808" y="326"/>
                  </a:lnTo>
                  <a:lnTo>
                    <a:pt x="806" y="328"/>
                  </a:lnTo>
                  <a:lnTo>
                    <a:pt x="806" y="332"/>
                  </a:lnTo>
                  <a:lnTo>
                    <a:pt x="806" y="336"/>
                  </a:lnTo>
                  <a:lnTo>
                    <a:pt x="806" y="340"/>
                  </a:lnTo>
                  <a:lnTo>
                    <a:pt x="806" y="342"/>
                  </a:lnTo>
                  <a:lnTo>
                    <a:pt x="806" y="344"/>
                  </a:lnTo>
                  <a:lnTo>
                    <a:pt x="810" y="348"/>
                  </a:lnTo>
                  <a:lnTo>
                    <a:pt x="812" y="354"/>
                  </a:lnTo>
                  <a:lnTo>
                    <a:pt x="814" y="358"/>
                  </a:lnTo>
                  <a:lnTo>
                    <a:pt x="814" y="362"/>
                  </a:lnTo>
                  <a:lnTo>
                    <a:pt x="814" y="366"/>
                  </a:lnTo>
                  <a:lnTo>
                    <a:pt x="808" y="388"/>
                  </a:lnTo>
                  <a:lnTo>
                    <a:pt x="804" y="402"/>
                  </a:lnTo>
                  <a:lnTo>
                    <a:pt x="802" y="408"/>
                  </a:lnTo>
                  <a:lnTo>
                    <a:pt x="806" y="416"/>
                  </a:lnTo>
                  <a:lnTo>
                    <a:pt x="810" y="430"/>
                  </a:lnTo>
                  <a:lnTo>
                    <a:pt x="814" y="446"/>
                  </a:lnTo>
                  <a:lnTo>
                    <a:pt x="816" y="458"/>
                  </a:lnTo>
                  <a:lnTo>
                    <a:pt x="818" y="462"/>
                  </a:lnTo>
                  <a:lnTo>
                    <a:pt x="818" y="470"/>
                  </a:lnTo>
                  <a:lnTo>
                    <a:pt x="816" y="474"/>
                  </a:lnTo>
                  <a:lnTo>
                    <a:pt x="814" y="478"/>
                  </a:lnTo>
                  <a:lnTo>
                    <a:pt x="812" y="482"/>
                  </a:lnTo>
                  <a:lnTo>
                    <a:pt x="810" y="482"/>
                  </a:lnTo>
                  <a:lnTo>
                    <a:pt x="808" y="484"/>
                  </a:lnTo>
                  <a:lnTo>
                    <a:pt x="806" y="484"/>
                  </a:lnTo>
                  <a:lnTo>
                    <a:pt x="804" y="490"/>
                  </a:lnTo>
                  <a:lnTo>
                    <a:pt x="800" y="496"/>
                  </a:lnTo>
                  <a:lnTo>
                    <a:pt x="796" y="500"/>
                  </a:lnTo>
                  <a:lnTo>
                    <a:pt x="792" y="502"/>
                  </a:lnTo>
                  <a:lnTo>
                    <a:pt x="788" y="504"/>
                  </a:lnTo>
                  <a:lnTo>
                    <a:pt x="788" y="504"/>
                  </a:lnTo>
                  <a:lnTo>
                    <a:pt x="790" y="506"/>
                  </a:lnTo>
                  <a:lnTo>
                    <a:pt x="790" y="510"/>
                  </a:lnTo>
                  <a:lnTo>
                    <a:pt x="790" y="514"/>
                  </a:lnTo>
                  <a:lnTo>
                    <a:pt x="790" y="520"/>
                  </a:lnTo>
                  <a:lnTo>
                    <a:pt x="790" y="524"/>
                  </a:lnTo>
                  <a:lnTo>
                    <a:pt x="790" y="530"/>
                  </a:lnTo>
                  <a:lnTo>
                    <a:pt x="790" y="532"/>
                  </a:lnTo>
                  <a:lnTo>
                    <a:pt x="790" y="534"/>
                  </a:lnTo>
                  <a:lnTo>
                    <a:pt x="790" y="540"/>
                  </a:lnTo>
                  <a:lnTo>
                    <a:pt x="792" y="544"/>
                  </a:lnTo>
                  <a:lnTo>
                    <a:pt x="794" y="548"/>
                  </a:lnTo>
                  <a:lnTo>
                    <a:pt x="798" y="552"/>
                  </a:lnTo>
                  <a:lnTo>
                    <a:pt x="800" y="554"/>
                  </a:lnTo>
                  <a:lnTo>
                    <a:pt x="800" y="554"/>
                  </a:lnTo>
                  <a:lnTo>
                    <a:pt x="800" y="562"/>
                  </a:lnTo>
                  <a:lnTo>
                    <a:pt x="798" y="568"/>
                  </a:lnTo>
                  <a:lnTo>
                    <a:pt x="794" y="572"/>
                  </a:lnTo>
                  <a:lnTo>
                    <a:pt x="792" y="576"/>
                  </a:lnTo>
                  <a:lnTo>
                    <a:pt x="790" y="578"/>
                  </a:lnTo>
                  <a:lnTo>
                    <a:pt x="790" y="578"/>
                  </a:lnTo>
                  <a:lnTo>
                    <a:pt x="786" y="582"/>
                  </a:lnTo>
                  <a:lnTo>
                    <a:pt x="782" y="584"/>
                  </a:lnTo>
                  <a:lnTo>
                    <a:pt x="778" y="584"/>
                  </a:lnTo>
                  <a:lnTo>
                    <a:pt x="776" y="582"/>
                  </a:lnTo>
                  <a:lnTo>
                    <a:pt x="774" y="580"/>
                  </a:lnTo>
                  <a:lnTo>
                    <a:pt x="772" y="578"/>
                  </a:lnTo>
                  <a:lnTo>
                    <a:pt x="770" y="576"/>
                  </a:lnTo>
                  <a:lnTo>
                    <a:pt x="770" y="574"/>
                  </a:lnTo>
                  <a:lnTo>
                    <a:pt x="768" y="570"/>
                  </a:lnTo>
                  <a:lnTo>
                    <a:pt x="766" y="566"/>
                  </a:lnTo>
                  <a:lnTo>
                    <a:pt x="764" y="562"/>
                  </a:lnTo>
                  <a:lnTo>
                    <a:pt x="764" y="560"/>
                  </a:lnTo>
                  <a:lnTo>
                    <a:pt x="762" y="558"/>
                  </a:lnTo>
                  <a:lnTo>
                    <a:pt x="758" y="556"/>
                  </a:lnTo>
                  <a:lnTo>
                    <a:pt x="754" y="554"/>
                  </a:lnTo>
                  <a:lnTo>
                    <a:pt x="752" y="550"/>
                  </a:lnTo>
                  <a:lnTo>
                    <a:pt x="752" y="548"/>
                  </a:lnTo>
                  <a:lnTo>
                    <a:pt x="752" y="546"/>
                  </a:lnTo>
                  <a:lnTo>
                    <a:pt x="752" y="544"/>
                  </a:lnTo>
                  <a:lnTo>
                    <a:pt x="752" y="542"/>
                  </a:lnTo>
                  <a:lnTo>
                    <a:pt x="750" y="540"/>
                  </a:lnTo>
                  <a:lnTo>
                    <a:pt x="748" y="534"/>
                  </a:lnTo>
                  <a:lnTo>
                    <a:pt x="746" y="530"/>
                  </a:lnTo>
                  <a:lnTo>
                    <a:pt x="746" y="524"/>
                  </a:lnTo>
                  <a:lnTo>
                    <a:pt x="744" y="522"/>
                  </a:lnTo>
                  <a:lnTo>
                    <a:pt x="744" y="520"/>
                  </a:lnTo>
                  <a:lnTo>
                    <a:pt x="744" y="510"/>
                  </a:lnTo>
                  <a:lnTo>
                    <a:pt x="742" y="504"/>
                  </a:lnTo>
                  <a:lnTo>
                    <a:pt x="738" y="500"/>
                  </a:lnTo>
                  <a:lnTo>
                    <a:pt x="736" y="496"/>
                  </a:lnTo>
                  <a:lnTo>
                    <a:pt x="732" y="494"/>
                  </a:lnTo>
                  <a:lnTo>
                    <a:pt x="730" y="492"/>
                  </a:lnTo>
                  <a:lnTo>
                    <a:pt x="728" y="492"/>
                  </a:lnTo>
                  <a:lnTo>
                    <a:pt x="726" y="492"/>
                  </a:lnTo>
                  <a:lnTo>
                    <a:pt x="726" y="492"/>
                  </a:lnTo>
                  <a:lnTo>
                    <a:pt x="714" y="490"/>
                  </a:lnTo>
                  <a:lnTo>
                    <a:pt x="702" y="490"/>
                  </a:lnTo>
                  <a:lnTo>
                    <a:pt x="690" y="492"/>
                  </a:lnTo>
                  <a:lnTo>
                    <a:pt x="686" y="492"/>
                  </a:lnTo>
                  <a:lnTo>
                    <a:pt x="670" y="488"/>
                  </a:lnTo>
                  <a:lnTo>
                    <a:pt x="660" y="478"/>
                  </a:lnTo>
                  <a:lnTo>
                    <a:pt x="652" y="468"/>
                  </a:lnTo>
                  <a:lnTo>
                    <a:pt x="650" y="458"/>
                  </a:lnTo>
                  <a:lnTo>
                    <a:pt x="650" y="456"/>
                  </a:lnTo>
                  <a:lnTo>
                    <a:pt x="644" y="446"/>
                  </a:lnTo>
                  <a:lnTo>
                    <a:pt x="640" y="440"/>
                  </a:lnTo>
                  <a:lnTo>
                    <a:pt x="636" y="434"/>
                  </a:lnTo>
                  <a:lnTo>
                    <a:pt x="630" y="430"/>
                  </a:lnTo>
                  <a:lnTo>
                    <a:pt x="628" y="428"/>
                  </a:lnTo>
                  <a:lnTo>
                    <a:pt x="624" y="428"/>
                  </a:lnTo>
                  <a:lnTo>
                    <a:pt x="624" y="428"/>
                  </a:lnTo>
                  <a:lnTo>
                    <a:pt x="622" y="420"/>
                  </a:lnTo>
                  <a:lnTo>
                    <a:pt x="620" y="416"/>
                  </a:lnTo>
                  <a:lnTo>
                    <a:pt x="618" y="412"/>
                  </a:lnTo>
                  <a:lnTo>
                    <a:pt x="618" y="412"/>
                  </a:lnTo>
                  <a:lnTo>
                    <a:pt x="616" y="410"/>
                  </a:lnTo>
                  <a:lnTo>
                    <a:pt x="608" y="412"/>
                  </a:lnTo>
                  <a:lnTo>
                    <a:pt x="602" y="410"/>
                  </a:lnTo>
                  <a:lnTo>
                    <a:pt x="598" y="408"/>
                  </a:lnTo>
                  <a:lnTo>
                    <a:pt x="594" y="402"/>
                  </a:lnTo>
                  <a:lnTo>
                    <a:pt x="592" y="398"/>
                  </a:lnTo>
                  <a:lnTo>
                    <a:pt x="592" y="392"/>
                  </a:lnTo>
                  <a:lnTo>
                    <a:pt x="590" y="388"/>
                  </a:lnTo>
                  <a:lnTo>
                    <a:pt x="590" y="386"/>
                  </a:lnTo>
                  <a:lnTo>
                    <a:pt x="590" y="384"/>
                  </a:lnTo>
                  <a:lnTo>
                    <a:pt x="592" y="372"/>
                  </a:lnTo>
                  <a:lnTo>
                    <a:pt x="598" y="358"/>
                  </a:lnTo>
                  <a:lnTo>
                    <a:pt x="608" y="342"/>
                  </a:lnTo>
                  <a:lnTo>
                    <a:pt x="618" y="330"/>
                  </a:lnTo>
                  <a:lnTo>
                    <a:pt x="624" y="320"/>
                  </a:lnTo>
                  <a:lnTo>
                    <a:pt x="628" y="318"/>
                  </a:lnTo>
                  <a:lnTo>
                    <a:pt x="634" y="316"/>
                  </a:lnTo>
                  <a:lnTo>
                    <a:pt x="638" y="312"/>
                  </a:lnTo>
                  <a:lnTo>
                    <a:pt x="642" y="308"/>
                  </a:lnTo>
                  <a:lnTo>
                    <a:pt x="644" y="306"/>
                  </a:lnTo>
                  <a:lnTo>
                    <a:pt x="644" y="304"/>
                  </a:lnTo>
                  <a:lnTo>
                    <a:pt x="646" y="302"/>
                  </a:lnTo>
                  <a:lnTo>
                    <a:pt x="644" y="298"/>
                  </a:lnTo>
                  <a:lnTo>
                    <a:pt x="644" y="296"/>
                  </a:lnTo>
                  <a:lnTo>
                    <a:pt x="646" y="294"/>
                  </a:lnTo>
                  <a:lnTo>
                    <a:pt x="646" y="292"/>
                  </a:lnTo>
                  <a:lnTo>
                    <a:pt x="648" y="292"/>
                  </a:lnTo>
                  <a:lnTo>
                    <a:pt x="650" y="292"/>
                  </a:lnTo>
                  <a:lnTo>
                    <a:pt x="652" y="290"/>
                  </a:lnTo>
                  <a:lnTo>
                    <a:pt x="656" y="292"/>
                  </a:lnTo>
                  <a:lnTo>
                    <a:pt x="662" y="292"/>
                  </a:lnTo>
                  <a:lnTo>
                    <a:pt x="666" y="294"/>
                  </a:lnTo>
                  <a:lnTo>
                    <a:pt x="670" y="296"/>
                  </a:lnTo>
                  <a:lnTo>
                    <a:pt x="672" y="296"/>
                  </a:lnTo>
                  <a:lnTo>
                    <a:pt x="674" y="298"/>
                  </a:lnTo>
                  <a:lnTo>
                    <a:pt x="678" y="292"/>
                  </a:lnTo>
                  <a:lnTo>
                    <a:pt x="682" y="282"/>
                  </a:lnTo>
                  <a:lnTo>
                    <a:pt x="682" y="270"/>
                  </a:lnTo>
                  <a:lnTo>
                    <a:pt x="682" y="266"/>
                  </a:lnTo>
                  <a:lnTo>
                    <a:pt x="684" y="250"/>
                  </a:lnTo>
                  <a:lnTo>
                    <a:pt x="690" y="238"/>
                  </a:lnTo>
                  <a:lnTo>
                    <a:pt x="698" y="230"/>
                  </a:lnTo>
                  <a:lnTo>
                    <a:pt x="700" y="226"/>
                  </a:lnTo>
                  <a:lnTo>
                    <a:pt x="702" y="220"/>
                  </a:lnTo>
                  <a:lnTo>
                    <a:pt x="704" y="218"/>
                  </a:lnTo>
                  <a:lnTo>
                    <a:pt x="704" y="216"/>
                  </a:lnTo>
                  <a:lnTo>
                    <a:pt x="702" y="214"/>
                  </a:lnTo>
                  <a:lnTo>
                    <a:pt x="702" y="214"/>
                  </a:lnTo>
                  <a:lnTo>
                    <a:pt x="700" y="214"/>
                  </a:lnTo>
                  <a:lnTo>
                    <a:pt x="700" y="214"/>
                  </a:lnTo>
                  <a:lnTo>
                    <a:pt x="698" y="216"/>
                  </a:lnTo>
                  <a:lnTo>
                    <a:pt x="668" y="200"/>
                  </a:lnTo>
                  <a:lnTo>
                    <a:pt x="668" y="196"/>
                  </a:lnTo>
                  <a:lnTo>
                    <a:pt x="670" y="196"/>
                  </a:lnTo>
                  <a:lnTo>
                    <a:pt x="672" y="194"/>
                  </a:lnTo>
                  <a:lnTo>
                    <a:pt x="676" y="194"/>
                  </a:lnTo>
                  <a:lnTo>
                    <a:pt x="680" y="194"/>
                  </a:lnTo>
                  <a:lnTo>
                    <a:pt x="684" y="196"/>
                  </a:lnTo>
                  <a:lnTo>
                    <a:pt x="688" y="196"/>
                  </a:lnTo>
                  <a:lnTo>
                    <a:pt x="692" y="196"/>
                  </a:lnTo>
                  <a:lnTo>
                    <a:pt x="694" y="198"/>
                  </a:lnTo>
                  <a:lnTo>
                    <a:pt x="696" y="198"/>
                  </a:lnTo>
                  <a:lnTo>
                    <a:pt x="700" y="196"/>
                  </a:lnTo>
                  <a:lnTo>
                    <a:pt x="704" y="196"/>
                  </a:lnTo>
                  <a:lnTo>
                    <a:pt x="710" y="198"/>
                  </a:lnTo>
                  <a:lnTo>
                    <a:pt x="716" y="198"/>
                  </a:lnTo>
                  <a:lnTo>
                    <a:pt x="720" y="200"/>
                  </a:lnTo>
                  <a:lnTo>
                    <a:pt x="724" y="200"/>
                  </a:lnTo>
                  <a:lnTo>
                    <a:pt x="726" y="202"/>
                  </a:lnTo>
                  <a:lnTo>
                    <a:pt x="732" y="190"/>
                  </a:lnTo>
                  <a:lnTo>
                    <a:pt x="738" y="194"/>
                  </a:lnTo>
                  <a:lnTo>
                    <a:pt x="744" y="194"/>
                  </a:lnTo>
                  <a:lnTo>
                    <a:pt x="748" y="194"/>
                  </a:lnTo>
                  <a:lnTo>
                    <a:pt x="752" y="192"/>
                  </a:lnTo>
                  <a:lnTo>
                    <a:pt x="754" y="190"/>
                  </a:lnTo>
                  <a:lnTo>
                    <a:pt x="756" y="190"/>
                  </a:lnTo>
                  <a:lnTo>
                    <a:pt x="756" y="190"/>
                  </a:lnTo>
                  <a:lnTo>
                    <a:pt x="758" y="186"/>
                  </a:lnTo>
                  <a:lnTo>
                    <a:pt x="760" y="182"/>
                  </a:lnTo>
                  <a:lnTo>
                    <a:pt x="762" y="178"/>
                  </a:lnTo>
                  <a:lnTo>
                    <a:pt x="764" y="174"/>
                  </a:lnTo>
                  <a:lnTo>
                    <a:pt x="766" y="170"/>
                  </a:lnTo>
                  <a:lnTo>
                    <a:pt x="770" y="168"/>
                  </a:lnTo>
                  <a:lnTo>
                    <a:pt x="770" y="168"/>
                  </a:lnTo>
                  <a:lnTo>
                    <a:pt x="772" y="166"/>
                  </a:lnTo>
                  <a:lnTo>
                    <a:pt x="772" y="162"/>
                  </a:lnTo>
                  <a:lnTo>
                    <a:pt x="774" y="156"/>
                  </a:lnTo>
                  <a:lnTo>
                    <a:pt x="774" y="152"/>
                  </a:lnTo>
                  <a:lnTo>
                    <a:pt x="772" y="146"/>
                  </a:lnTo>
                  <a:lnTo>
                    <a:pt x="770" y="140"/>
                  </a:lnTo>
                  <a:lnTo>
                    <a:pt x="770" y="140"/>
                  </a:lnTo>
                  <a:lnTo>
                    <a:pt x="768" y="138"/>
                  </a:lnTo>
                  <a:lnTo>
                    <a:pt x="764" y="136"/>
                  </a:lnTo>
                  <a:lnTo>
                    <a:pt x="762" y="134"/>
                  </a:lnTo>
                  <a:lnTo>
                    <a:pt x="758" y="132"/>
                  </a:lnTo>
                  <a:lnTo>
                    <a:pt x="756" y="128"/>
                  </a:lnTo>
                  <a:lnTo>
                    <a:pt x="756" y="124"/>
                  </a:lnTo>
                  <a:lnTo>
                    <a:pt x="756" y="120"/>
                  </a:lnTo>
                  <a:lnTo>
                    <a:pt x="758" y="118"/>
                  </a:lnTo>
                  <a:lnTo>
                    <a:pt x="764" y="114"/>
                  </a:lnTo>
                  <a:lnTo>
                    <a:pt x="764" y="114"/>
                  </a:lnTo>
                  <a:lnTo>
                    <a:pt x="766" y="114"/>
                  </a:lnTo>
                  <a:lnTo>
                    <a:pt x="768" y="114"/>
                  </a:lnTo>
                  <a:lnTo>
                    <a:pt x="770" y="114"/>
                  </a:lnTo>
                  <a:lnTo>
                    <a:pt x="772" y="112"/>
                  </a:lnTo>
                  <a:lnTo>
                    <a:pt x="774" y="110"/>
                  </a:lnTo>
                  <a:lnTo>
                    <a:pt x="774" y="106"/>
                  </a:lnTo>
                  <a:lnTo>
                    <a:pt x="774" y="102"/>
                  </a:lnTo>
                  <a:lnTo>
                    <a:pt x="772" y="100"/>
                  </a:lnTo>
                  <a:lnTo>
                    <a:pt x="772" y="100"/>
                  </a:lnTo>
                  <a:lnTo>
                    <a:pt x="770" y="98"/>
                  </a:lnTo>
                  <a:lnTo>
                    <a:pt x="766" y="96"/>
                  </a:lnTo>
                  <a:lnTo>
                    <a:pt x="764" y="94"/>
                  </a:lnTo>
                  <a:lnTo>
                    <a:pt x="762" y="94"/>
                  </a:lnTo>
                  <a:lnTo>
                    <a:pt x="760" y="96"/>
                  </a:lnTo>
                  <a:lnTo>
                    <a:pt x="758" y="72"/>
                  </a:lnTo>
                  <a:lnTo>
                    <a:pt x="754" y="74"/>
                  </a:lnTo>
                  <a:lnTo>
                    <a:pt x="750" y="74"/>
                  </a:lnTo>
                  <a:lnTo>
                    <a:pt x="744" y="74"/>
                  </a:lnTo>
                  <a:lnTo>
                    <a:pt x="740" y="72"/>
                  </a:lnTo>
                  <a:lnTo>
                    <a:pt x="736" y="70"/>
                  </a:lnTo>
                  <a:lnTo>
                    <a:pt x="732" y="70"/>
                  </a:lnTo>
                  <a:lnTo>
                    <a:pt x="730" y="70"/>
                  </a:lnTo>
                  <a:lnTo>
                    <a:pt x="734" y="100"/>
                  </a:lnTo>
                  <a:lnTo>
                    <a:pt x="734" y="100"/>
                  </a:lnTo>
                  <a:lnTo>
                    <a:pt x="732" y="102"/>
                  </a:lnTo>
                  <a:lnTo>
                    <a:pt x="728" y="106"/>
                  </a:lnTo>
                  <a:lnTo>
                    <a:pt x="726" y="112"/>
                  </a:lnTo>
                  <a:lnTo>
                    <a:pt x="722" y="120"/>
                  </a:lnTo>
                  <a:lnTo>
                    <a:pt x="718" y="132"/>
                  </a:lnTo>
                  <a:lnTo>
                    <a:pt x="718" y="132"/>
                  </a:lnTo>
                  <a:lnTo>
                    <a:pt x="718" y="134"/>
                  </a:lnTo>
                  <a:lnTo>
                    <a:pt x="716" y="136"/>
                  </a:lnTo>
                  <a:lnTo>
                    <a:pt x="714" y="138"/>
                  </a:lnTo>
                  <a:lnTo>
                    <a:pt x="714" y="138"/>
                  </a:lnTo>
                  <a:lnTo>
                    <a:pt x="710" y="140"/>
                  </a:lnTo>
                  <a:lnTo>
                    <a:pt x="708" y="138"/>
                  </a:lnTo>
                  <a:lnTo>
                    <a:pt x="704" y="136"/>
                  </a:lnTo>
                  <a:lnTo>
                    <a:pt x="700" y="132"/>
                  </a:lnTo>
                  <a:lnTo>
                    <a:pt x="696" y="98"/>
                  </a:lnTo>
                  <a:lnTo>
                    <a:pt x="696" y="98"/>
                  </a:lnTo>
                  <a:lnTo>
                    <a:pt x="694" y="96"/>
                  </a:lnTo>
                  <a:lnTo>
                    <a:pt x="694" y="94"/>
                  </a:lnTo>
                  <a:lnTo>
                    <a:pt x="694" y="94"/>
                  </a:lnTo>
                  <a:lnTo>
                    <a:pt x="692" y="92"/>
                  </a:lnTo>
                  <a:lnTo>
                    <a:pt x="692" y="94"/>
                  </a:lnTo>
                  <a:lnTo>
                    <a:pt x="690" y="96"/>
                  </a:lnTo>
                  <a:lnTo>
                    <a:pt x="688" y="102"/>
                  </a:lnTo>
                  <a:lnTo>
                    <a:pt x="688" y="102"/>
                  </a:lnTo>
                  <a:lnTo>
                    <a:pt x="686" y="104"/>
                  </a:lnTo>
                  <a:lnTo>
                    <a:pt x="686" y="106"/>
                  </a:lnTo>
                  <a:lnTo>
                    <a:pt x="682" y="110"/>
                  </a:lnTo>
                  <a:lnTo>
                    <a:pt x="680" y="112"/>
                  </a:lnTo>
                  <a:lnTo>
                    <a:pt x="678" y="114"/>
                  </a:lnTo>
                  <a:lnTo>
                    <a:pt x="676" y="116"/>
                  </a:lnTo>
                  <a:lnTo>
                    <a:pt x="674" y="116"/>
                  </a:lnTo>
                  <a:lnTo>
                    <a:pt x="672" y="114"/>
                  </a:lnTo>
                  <a:lnTo>
                    <a:pt x="670" y="110"/>
                  </a:lnTo>
                  <a:lnTo>
                    <a:pt x="670" y="106"/>
                  </a:lnTo>
                  <a:lnTo>
                    <a:pt x="670" y="100"/>
                  </a:lnTo>
                  <a:lnTo>
                    <a:pt x="670" y="98"/>
                  </a:lnTo>
                  <a:lnTo>
                    <a:pt x="668" y="96"/>
                  </a:lnTo>
                  <a:lnTo>
                    <a:pt x="666" y="96"/>
                  </a:lnTo>
                  <a:lnTo>
                    <a:pt x="664" y="98"/>
                  </a:lnTo>
                  <a:lnTo>
                    <a:pt x="662" y="98"/>
                  </a:lnTo>
                  <a:lnTo>
                    <a:pt x="660" y="100"/>
                  </a:lnTo>
                  <a:lnTo>
                    <a:pt x="658" y="100"/>
                  </a:lnTo>
                  <a:lnTo>
                    <a:pt x="654" y="100"/>
                  </a:lnTo>
                  <a:lnTo>
                    <a:pt x="652" y="98"/>
                  </a:lnTo>
                  <a:lnTo>
                    <a:pt x="648" y="96"/>
                  </a:lnTo>
                  <a:lnTo>
                    <a:pt x="646" y="94"/>
                  </a:lnTo>
                  <a:lnTo>
                    <a:pt x="644" y="92"/>
                  </a:lnTo>
                  <a:lnTo>
                    <a:pt x="644" y="90"/>
                  </a:lnTo>
                  <a:lnTo>
                    <a:pt x="646" y="88"/>
                  </a:lnTo>
                  <a:lnTo>
                    <a:pt x="648" y="82"/>
                  </a:lnTo>
                  <a:lnTo>
                    <a:pt x="650" y="76"/>
                  </a:lnTo>
                  <a:lnTo>
                    <a:pt x="650" y="70"/>
                  </a:lnTo>
                  <a:lnTo>
                    <a:pt x="650" y="64"/>
                  </a:lnTo>
                  <a:lnTo>
                    <a:pt x="650" y="60"/>
                  </a:lnTo>
                  <a:lnTo>
                    <a:pt x="650" y="58"/>
                  </a:lnTo>
                  <a:lnTo>
                    <a:pt x="648" y="56"/>
                  </a:lnTo>
                  <a:lnTo>
                    <a:pt x="646" y="52"/>
                  </a:lnTo>
                  <a:lnTo>
                    <a:pt x="644" y="48"/>
                  </a:lnTo>
                  <a:lnTo>
                    <a:pt x="644" y="44"/>
                  </a:lnTo>
                  <a:lnTo>
                    <a:pt x="644" y="42"/>
                  </a:lnTo>
                  <a:lnTo>
                    <a:pt x="644" y="42"/>
                  </a:lnTo>
                  <a:lnTo>
                    <a:pt x="642" y="34"/>
                  </a:lnTo>
                  <a:lnTo>
                    <a:pt x="638" y="26"/>
                  </a:lnTo>
                  <a:lnTo>
                    <a:pt x="632" y="16"/>
                  </a:lnTo>
                  <a:lnTo>
                    <a:pt x="626" y="10"/>
                  </a:lnTo>
                  <a:lnTo>
                    <a:pt x="624" y="8"/>
                  </a:lnTo>
                  <a:lnTo>
                    <a:pt x="622" y="2"/>
                  </a:lnTo>
                  <a:lnTo>
                    <a:pt x="620" y="0"/>
                  </a:lnTo>
                  <a:lnTo>
                    <a:pt x="618" y="0"/>
                  </a:lnTo>
                  <a:lnTo>
                    <a:pt x="616" y="0"/>
                  </a:lnTo>
                  <a:lnTo>
                    <a:pt x="614" y="0"/>
                  </a:lnTo>
                  <a:lnTo>
                    <a:pt x="612" y="2"/>
                  </a:lnTo>
                  <a:lnTo>
                    <a:pt x="610" y="4"/>
                  </a:lnTo>
                  <a:lnTo>
                    <a:pt x="610" y="4"/>
                  </a:lnTo>
                  <a:lnTo>
                    <a:pt x="608" y="4"/>
                  </a:lnTo>
                  <a:lnTo>
                    <a:pt x="604" y="6"/>
                  </a:lnTo>
                  <a:lnTo>
                    <a:pt x="604" y="10"/>
                  </a:lnTo>
                  <a:lnTo>
                    <a:pt x="602" y="14"/>
                  </a:lnTo>
                  <a:lnTo>
                    <a:pt x="602" y="20"/>
                  </a:lnTo>
                  <a:lnTo>
                    <a:pt x="600" y="22"/>
                  </a:lnTo>
                  <a:lnTo>
                    <a:pt x="600" y="24"/>
                  </a:lnTo>
                  <a:lnTo>
                    <a:pt x="594" y="28"/>
                  </a:lnTo>
                  <a:lnTo>
                    <a:pt x="590" y="34"/>
                  </a:lnTo>
                  <a:lnTo>
                    <a:pt x="588" y="40"/>
                  </a:lnTo>
                  <a:lnTo>
                    <a:pt x="588" y="44"/>
                  </a:lnTo>
                  <a:lnTo>
                    <a:pt x="588" y="48"/>
                  </a:lnTo>
                  <a:lnTo>
                    <a:pt x="588" y="50"/>
                  </a:lnTo>
                  <a:lnTo>
                    <a:pt x="588" y="52"/>
                  </a:lnTo>
                  <a:lnTo>
                    <a:pt x="590" y="68"/>
                  </a:lnTo>
                  <a:lnTo>
                    <a:pt x="598" y="78"/>
                  </a:lnTo>
                  <a:lnTo>
                    <a:pt x="606" y="84"/>
                  </a:lnTo>
                  <a:lnTo>
                    <a:pt x="612" y="86"/>
                  </a:lnTo>
                  <a:lnTo>
                    <a:pt x="616" y="88"/>
                  </a:lnTo>
                  <a:lnTo>
                    <a:pt x="610" y="92"/>
                  </a:lnTo>
                  <a:lnTo>
                    <a:pt x="608" y="98"/>
                  </a:lnTo>
                  <a:lnTo>
                    <a:pt x="608" y="102"/>
                  </a:lnTo>
                  <a:lnTo>
                    <a:pt x="610" y="106"/>
                  </a:lnTo>
                  <a:lnTo>
                    <a:pt x="612" y="108"/>
                  </a:lnTo>
                  <a:lnTo>
                    <a:pt x="616" y="112"/>
                  </a:lnTo>
                  <a:lnTo>
                    <a:pt x="618" y="114"/>
                  </a:lnTo>
                  <a:lnTo>
                    <a:pt x="622" y="114"/>
                  </a:lnTo>
                  <a:lnTo>
                    <a:pt x="624" y="116"/>
                  </a:lnTo>
                  <a:lnTo>
                    <a:pt x="624" y="116"/>
                  </a:lnTo>
                  <a:lnTo>
                    <a:pt x="628" y="118"/>
                  </a:lnTo>
                  <a:lnTo>
                    <a:pt x="630" y="120"/>
                  </a:lnTo>
                  <a:lnTo>
                    <a:pt x="630" y="122"/>
                  </a:lnTo>
                  <a:lnTo>
                    <a:pt x="630" y="124"/>
                  </a:lnTo>
                  <a:lnTo>
                    <a:pt x="630" y="128"/>
                  </a:lnTo>
                  <a:lnTo>
                    <a:pt x="628" y="130"/>
                  </a:lnTo>
                  <a:lnTo>
                    <a:pt x="628" y="130"/>
                  </a:lnTo>
                  <a:lnTo>
                    <a:pt x="624" y="134"/>
                  </a:lnTo>
                  <a:lnTo>
                    <a:pt x="614" y="140"/>
                  </a:lnTo>
                  <a:lnTo>
                    <a:pt x="606" y="146"/>
                  </a:lnTo>
                  <a:lnTo>
                    <a:pt x="598" y="150"/>
                  </a:lnTo>
                  <a:lnTo>
                    <a:pt x="594" y="152"/>
                  </a:lnTo>
                  <a:lnTo>
                    <a:pt x="588" y="150"/>
                  </a:lnTo>
                  <a:lnTo>
                    <a:pt x="584" y="150"/>
                  </a:lnTo>
                  <a:lnTo>
                    <a:pt x="582" y="150"/>
                  </a:lnTo>
                  <a:lnTo>
                    <a:pt x="582" y="148"/>
                  </a:lnTo>
                  <a:lnTo>
                    <a:pt x="582" y="148"/>
                  </a:lnTo>
                  <a:lnTo>
                    <a:pt x="582" y="148"/>
                  </a:lnTo>
                  <a:lnTo>
                    <a:pt x="584" y="124"/>
                  </a:lnTo>
                  <a:lnTo>
                    <a:pt x="568" y="124"/>
                  </a:lnTo>
                  <a:lnTo>
                    <a:pt x="562" y="124"/>
                  </a:lnTo>
                  <a:lnTo>
                    <a:pt x="558" y="124"/>
                  </a:lnTo>
                  <a:lnTo>
                    <a:pt x="556" y="124"/>
                  </a:lnTo>
                  <a:lnTo>
                    <a:pt x="554" y="126"/>
                  </a:lnTo>
                  <a:lnTo>
                    <a:pt x="554" y="126"/>
                  </a:lnTo>
                  <a:lnTo>
                    <a:pt x="552" y="128"/>
                  </a:lnTo>
                  <a:lnTo>
                    <a:pt x="552" y="128"/>
                  </a:lnTo>
                  <a:lnTo>
                    <a:pt x="554" y="138"/>
                  </a:lnTo>
                  <a:lnTo>
                    <a:pt x="554" y="144"/>
                  </a:lnTo>
                  <a:lnTo>
                    <a:pt x="552" y="148"/>
                  </a:lnTo>
                  <a:lnTo>
                    <a:pt x="552" y="152"/>
                  </a:lnTo>
                  <a:lnTo>
                    <a:pt x="550" y="152"/>
                  </a:lnTo>
                  <a:lnTo>
                    <a:pt x="548" y="152"/>
                  </a:lnTo>
                  <a:lnTo>
                    <a:pt x="546" y="152"/>
                  </a:lnTo>
                  <a:lnTo>
                    <a:pt x="544" y="152"/>
                  </a:lnTo>
                  <a:lnTo>
                    <a:pt x="544" y="150"/>
                  </a:lnTo>
                  <a:lnTo>
                    <a:pt x="542" y="150"/>
                  </a:lnTo>
                  <a:lnTo>
                    <a:pt x="542" y="150"/>
                  </a:lnTo>
                  <a:lnTo>
                    <a:pt x="536" y="146"/>
                  </a:lnTo>
                  <a:lnTo>
                    <a:pt x="532" y="144"/>
                  </a:lnTo>
                  <a:lnTo>
                    <a:pt x="528" y="144"/>
                  </a:lnTo>
                  <a:lnTo>
                    <a:pt x="526" y="144"/>
                  </a:lnTo>
                  <a:lnTo>
                    <a:pt x="524" y="146"/>
                  </a:lnTo>
                  <a:lnTo>
                    <a:pt x="522" y="148"/>
                  </a:lnTo>
                  <a:lnTo>
                    <a:pt x="522" y="148"/>
                  </a:lnTo>
                  <a:lnTo>
                    <a:pt x="516" y="152"/>
                  </a:lnTo>
                  <a:lnTo>
                    <a:pt x="512" y="154"/>
                  </a:lnTo>
                  <a:lnTo>
                    <a:pt x="508" y="154"/>
                  </a:lnTo>
                  <a:lnTo>
                    <a:pt x="506" y="154"/>
                  </a:lnTo>
                  <a:lnTo>
                    <a:pt x="504" y="152"/>
                  </a:lnTo>
                  <a:lnTo>
                    <a:pt x="502" y="150"/>
                  </a:lnTo>
                  <a:lnTo>
                    <a:pt x="500" y="148"/>
                  </a:lnTo>
                  <a:lnTo>
                    <a:pt x="500" y="146"/>
                  </a:lnTo>
                  <a:lnTo>
                    <a:pt x="500" y="146"/>
                  </a:lnTo>
                  <a:lnTo>
                    <a:pt x="498" y="140"/>
                  </a:lnTo>
                  <a:lnTo>
                    <a:pt x="494" y="136"/>
                  </a:lnTo>
                  <a:lnTo>
                    <a:pt x="492" y="134"/>
                  </a:lnTo>
                  <a:lnTo>
                    <a:pt x="488" y="134"/>
                  </a:lnTo>
                  <a:lnTo>
                    <a:pt x="486" y="134"/>
                  </a:lnTo>
                  <a:lnTo>
                    <a:pt x="484" y="134"/>
                  </a:lnTo>
                  <a:lnTo>
                    <a:pt x="482" y="136"/>
                  </a:lnTo>
                  <a:lnTo>
                    <a:pt x="482" y="136"/>
                  </a:lnTo>
                  <a:lnTo>
                    <a:pt x="474" y="132"/>
                  </a:lnTo>
                  <a:lnTo>
                    <a:pt x="468" y="130"/>
                  </a:lnTo>
                  <a:lnTo>
                    <a:pt x="466" y="126"/>
                  </a:lnTo>
                  <a:lnTo>
                    <a:pt x="464" y="124"/>
                  </a:lnTo>
                  <a:lnTo>
                    <a:pt x="464" y="122"/>
                  </a:lnTo>
                  <a:lnTo>
                    <a:pt x="464" y="120"/>
                  </a:lnTo>
                  <a:lnTo>
                    <a:pt x="464" y="120"/>
                  </a:lnTo>
                  <a:lnTo>
                    <a:pt x="462" y="114"/>
                  </a:lnTo>
                  <a:lnTo>
                    <a:pt x="460" y="110"/>
                  </a:lnTo>
                  <a:lnTo>
                    <a:pt x="458" y="108"/>
                  </a:lnTo>
                  <a:lnTo>
                    <a:pt x="456" y="108"/>
                  </a:lnTo>
                  <a:lnTo>
                    <a:pt x="452" y="108"/>
                  </a:lnTo>
                  <a:lnTo>
                    <a:pt x="450" y="110"/>
                  </a:lnTo>
                  <a:lnTo>
                    <a:pt x="448" y="110"/>
                  </a:lnTo>
                  <a:lnTo>
                    <a:pt x="448" y="110"/>
                  </a:lnTo>
                  <a:lnTo>
                    <a:pt x="440" y="110"/>
                  </a:lnTo>
                  <a:lnTo>
                    <a:pt x="434" y="112"/>
                  </a:lnTo>
                  <a:lnTo>
                    <a:pt x="430" y="114"/>
                  </a:lnTo>
                  <a:lnTo>
                    <a:pt x="426" y="116"/>
                  </a:lnTo>
                  <a:lnTo>
                    <a:pt x="424" y="120"/>
                  </a:lnTo>
                  <a:lnTo>
                    <a:pt x="424" y="124"/>
                  </a:lnTo>
                  <a:lnTo>
                    <a:pt x="424" y="128"/>
                  </a:lnTo>
                  <a:lnTo>
                    <a:pt x="424" y="130"/>
                  </a:lnTo>
                  <a:lnTo>
                    <a:pt x="424" y="134"/>
                  </a:lnTo>
                  <a:lnTo>
                    <a:pt x="424" y="134"/>
                  </a:lnTo>
                  <a:lnTo>
                    <a:pt x="424" y="136"/>
                  </a:lnTo>
                  <a:lnTo>
                    <a:pt x="428" y="138"/>
                  </a:lnTo>
                  <a:lnTo>
                    <a:pt x="430" y="142"/>
                  </a:lnTo>
                  <a:lnTo>
                    <a:pt x="430" y="144"/>
                  </a:lnTo>
                  <a:lnTo>
                    <a:pt x="428" y="148"/>
                  </a:lnTo>
                  <a:lnTo>
                    <a:pt x="426" y="150"/>
                  </a:lnTo>
                  <a:lnTo>
                    <a:pt x="426" y="152"/>
                  </a:lnTo>
                  <a:lnTo>
                    <a:pt x="424" y="152"/>
                  </a:lnTo>
                  <a:lnTo>
                    <a:pt x="424" y="178"/>
                  </a:lnTo>
                  <a:lnTo>
                    <a:pt x="422" y="182"/>
                  </a:lnTo>
                  <a:lnTo>
                    <a:pt x="422" y="186"/>
                  </a:lnTo>
                  <a:lnTo>
                    <a:pt x="420" y="186"/>
                  </a:lnTo>
                  <a:lnTo>
                    <a:pt x="420" y="186"/>
                  </a:lnTo>
                  <a:lnTo>
                    <a:pt x="420" y="186"/>
                  </a:lnTo>
                  <a:lnTo>
                    <a:pt x="420" y="186"/>
                  </a:lnTo>
                  <a:lnTo>
                    <a:pt x="420" y="186"/>
                  </a:lnTo>
                  <a:lnTo>
                    <a:pt x="414" y="172"/>
                  </a:lnTo>
                  <a:lnTo>
                    <a:pt x="406" y="158"/>
                  </a:lnTo>
                  <a:lnTo>
                    <a:pt x="400" y="144"/>
                  </a:lnTo>
                  <a:lnTo>
                    <a:pt x="394" y="138"/>
                  </a:lnTo>
                  <a:lnTo>
                    <a:pt x="392" y="136"/>
                  </a:lnTo>
                  <a:lnTo>
                    <a:pt x="390" y="138"/>
                  </a:lnTo>
                  <a:lnTo>
                    <a:pt x="388" y="140"/>
                  </a:lnTo>
                  <a:lnTo>
                    <a:pt x="386" y="144"/>
                  </a:lnTo>
                  <a:lnTo>
                    <a:pt x="386" y="148"/>
                  </a:lnTo>
                  <a:lnTo>
                    <a:pt x="384" y="150"/>
                  </a:lnTo>
                  <a:lnTo>
                    <a:pt x="384" y="152"/>
                  </a:lnTo>
                  <a:lnTo>
                    <a:pt x="380" y="148"/>
                  </a:lnTo>
                  <a:lnTo>
                    <a:pt x="376" y="148"/>
                  </a:lnTo>
                  <a:lnTo>
                    <a:pt x="370" y="148"/>
                  </a:lnTo>
                  <a:lnTo>
                    <a:pt x="366" y="148"/>
                  </a:lnTo>
                  <a:lnTo>
                    <a:pt x="362" y="148"/>
                  </a:lnTo>
                  <a:lnTo>
                    <a:pt x="358" y="150"/>
                  </a:lnTo>
                  <a:lnTo>
                    <a:pt x="358" y="150"/>
                  </a:lnTo>
                  <a:lnTo>
                    <a:pt x="348" y="150"/>
                  </a:lnTo>
                  <a:lnTo>
                    <a:pt x="342" y="148"/>
                  </a:lnTo>
                  <a:lnTo>
                    <a:pt x="340" y="148"/>
                  </a:lnTo>
                  <a:lnTo>
                    <a:pt x="338" y="146"/>
                  </a:lnTo>
                  <a:lnTo>
                    <a:pt x="336" y="144"/>
                  </a:lnTo>
                  <a:lnTo>
                    <a:pt x="336" y="142"/>
                  </a:lnTo>
                  <a:lnTo>
                    <a:pt x="338" y="140"/>
                  </a:lnTo>
                  <a:lnTo>
                    <a:pt x="340" y="140"/>
                  </a:lnTo>
                  <a:lnTo>
                    <a:pt x="342" y="138"/>
                  </a:lnTo>
                  <a:lnTo>
                    <a:pt x="342" y="138"/>
                  </a:lnTo>
                  <a:lnTo>
                    <a:pt x="342" y="138"/>
                  </a:lnTo>
                  <a:lnTo>
                    <a:pt x="346" y="130"/>
                  </a:lnTo>
                  <a:lnTo>
                    <a:pt x="350" y="124"/>
                  </a:lnTo>
                  <a:lnTo>
                    <a:pt x="350" y="120"/>
                  </a:lnTo>
                  <a:lnTo>
                    <a:pt x="350" y="116"/>
                  </a:lnTo>
                  <a:lnTo>
                    <a:pt x="348" y="112"/>
                  </a:lnTo>
                  <a:lnTo>
                    <a:pt x="346" y="110"/>
                  </a:lnTo>
                  <a:lnTo>
                    <a:pt x="344" y="108"/>
                  </a:lnTo>
                  <a:lnTo>
                    <a:pt x="342" y="108"/>
                  </a:lnTo>
                  <a:lnTo>
                    <a:pt x="340" y="106"/>
                  </a:lnTo>
                  <a:lnTo>
                    <a:pt x="340" y="106"/>
                  </a:lnTo>
                  <a:lnTo>
                    <a:pt x="334" y="102"/>
                  </a:lnTo>
                  <a:lnTo>
                    <a:pt x="332" y="100"/>
                  </a:lnTo>
                  <a:lnTo>
                    <a:pt x="330" y="98"/>
                  </a:lnTo>
                  <a:lnTo>
                    <a:pt x="328" y="98"/>
                  </a:lnTo>
                  <a:lnTo>
                    <a:pt x="328" y="100"/>
                  </a:lnTo>
                  <a:lnTo>
                    <a:pt x="326" y="100"/>
                  </a:lnTo>
                  <a:lnTo>
                    <a:pt x="326" y="102"/>
                  </a:lnTo>
                  <a:lnTo>
                    <a:pt x="326" y="104"/>
                  </a:lnTo>
                  <a:lnTo>
                    <a:pt x="328" y="104"/>
                  </a:lnTo>
                  <a:lnTo>
                    <a:pt x="328" y="106"/>
                  </a:lnTo>
                  <a:lnTo>
                    <a:pt x="328" y="110"/>
                  </a:lnTo>
                  <a:lnTo>
                    <a:pt x="326" y="112"/>
                  </a:lnTo>
                  <a:lnTo>
                    <a:pt x="326" y="114"/>
                  </a:lnTo>
                  <a:lnTo>
                    <a:pt x="324" y="114"/>
                  </a:lnTo>
                  <a:lnTo>
                    <a:pt x="322" y="112"/>
                  </a:lnTo>
                  <a:lnTo>
                    <a:pt x="320" y="112"/>
                  </a:lnTo>
                  <a:lnTo>
                    <a:pt x="318" y="110"/>
                  </a:lnTo>
                  <a:lnTo>
                    <a:pt x="316" y="108"/>
                  </a:lnTo>
                  <a:lnTo>
                    <a:pt x="316" y="108"/>
                  </a:lnTo>
                  <a:lnTo>
                    <a:pt x="298" y="94"/>
                  </a:lnTo>
                  <a:lnTo>
                    <a:pt x="282" y="84"/>
                  </a:lnTo>
                  <a:lnTo>
                    <a:pt x="268" y="78"/>
                  </a:lnTo>
                  <a:lnTo>
                    <a:pt x="262" y="76"/>
                  </a:lnTo>
                  <a:lnTo>
                    <a:pt x="252" y="74"/>
                  </a:lnTo>
                  <a:lnTo>
                    <a:pt x="244" y="72"/>
                  </a:lnTo>
                  <a:lnTo>
                    <a:pt x="240" y="70"/>
                  </a:lnTo>
                  <a:lnTo>
                    <a:pt x="236" y="68"/>
                  </a:lnTo>
                  <a:lnTo>
                    <a:pt x="234" y="66"/>
                  </a:lnTo>
                  <a:lnTo>
                    <a:pt x="232" y="66"/>
                  </a:lnTo>
                  <a:lnTo>
                    <a:pt x="232" y="66"/>
                  </a:lnTo>
                  <a:lnTo>
                    <a:pt x="228" y="62"/>
                  </a:lnTo>
                  <a:lnTo>
                    <a:pt x="224" y="62"/>
                  </a:lnTo>
                  <a:lnTo>
                    <a:pt x="222" y="62"/>
                  </a:lnTo>
                  <a:lnTo>
                    <a:pt x="222" y="64"/>
                  </a:lnTo>
                  <a:lnTo>
                    <a:pt x="220" y="66"/>
                  </a:lnTo>
                  <a:lnTo>
                    <a:pt x="220" y="68"/>
                  </a:lnTo>
                  <a:lnTo>
                    <a:pt x="220" y="72"/>
                  </a:lnTo>
                  <a:lnTo>
                    <a:pt x="222" y="74"/>
                  </a:lnTo>
                  <a:lnTo>
                    <a:pt x="222" y="76"/>
                  </a:lnTo>
                  <a:lnTo>
                    <a:pt x="222" y="76"/>
                  </a:lnTo>
                  <a:lnTo>
                    <a:pt x="220" y="80"/>
                  </a:lnTo>
                  <a:lnTo>
                    <a:pt x="218" y="82"/>
                  </a:lnTo>
                  <a:lnTo>
                    <a:pt x="216" y="84"/>
                  </a:lnTo>
                  <a:lnTo>
                    <a:pt x="214" y="82"/>
                  </a:lnTo>
                  <a:lnTo>
                    <a:pt x="212" y="82"/>
                  </a:lnTo>
                  <a:lnTo>
                    <a:pt x="212" y="80"/>
                  </a:lnTo>
                  <a:lnTo>
                    <a:pt x="212" y="80"/>
                  </a:lnTo>
                  <a:lnTo>
                    <a:pt x="208" y="72"/>
                  </a:lnTo>
                  <a:lnTo>
                    <a:pt x="200" y="60"/>
                  </a:lnTo>
                  <a:lnTo>
                    <a:pt x="194" y="52"/>
                  </a:lnTo>
                  <a:lnTo>
                    <a:pt x="190" y="48"/>
                  </a:lnTo>
                  <a:lnTo>
                    <a:pt x="186" y="44"/>
                  </a:lnTo>
                  <a:lnTo>
                    <a:pt x="182" y="44"/>
                  </a:lnTo>
                  <a:lnTo>
                    <a:pt x="180" y="44"/>
                  </a:lnTo>
                  <a:lnTo>
                    <a:pt x="180" y="44"/>
                  </a:lnTo>
                  <a:lnTo>
                    <a:pt x="178" y="46"/>
                  </a:lnTo>
                  <a:lnTo>
                    <a:pt x="180" y="48"/>
                  </a:lnTo>
                  <a:lnTo>
                    <a:pt x="180" y="50"/>
                  </a:lnTo>
                  <a:lnTo>
                    <a:pt x="180" y="52"/>
                  </a:lnTo>
                  <a:lnTo>
                    <a:pt x="182" y="54"/>
                  </a:lnTo>
                  <a:lnTo>
                    <a:pt x="182" y="56"/>
                  </a:lnTo>
                  <a:lnTo>
                    <a:pt x="182" y="56"/>
                  </a:lnTo>
                  <a:lnTo>
                    <a:pt x="180" y="62"/>
                  </a:lnTo>
                  <a:lnTo>
                    <a:pt x="178" y="66"/>
                  </a:lnTo>
                  <a:lnTo>
                    <a:pt x="176" y="68"/>
                  </a:lnTo>
                  <a:lnTo>
                    <a:pt x="174" y="68"/>
                  </a:lnTo>
                  <a:lnTo>
                    <a:pt x="170" y="66"/>
                  </a:lnTo>
                  <a:lnTo>
                    <a:pt x="168" y="64"/>
                  </a:lnTo>
                  <a:lnTo>
                    <a:pt x="166" y="62"/>
                  </a:lnTo>
                  <a:lnTo>
                    <a:pt x="166" y="62"/>
                  </a:lnTo>
                  <a:lnTo>
                    <a:pt x="166" y="60"/>
                  </a:lnTo>
                  <a:lnTo>
                    <a:pt x="162" y="58"/>
                  </a:lnTo>
                  <a:lnTo>
                    <a:pt x="158" y="58"/>
                  </a:lnTo>
                  <a:lnTo>
                    <a:pt x="156" y="58"/>
                  </a:lnTo>
                  <a:lnTo>
                    <a:pt x="152" y="60"/>
                  </a:lnTo>
                  <a:lnTo>
                    <a:pt x="150" y="62"/>
                  </a:lnTo>
                  <a:lnTo>
                    <a:pt x="150" y="64"/>
                  </a:lnTo>
                  <a:lnTo>
                    <a:pt x="150" y="64"/>
                  </a:lnTo>
                  <a:lnTo>
                    <a:pt x="148" y="66"/>
                  </a:lnTo>
                  <a:lnTo>
                    <a:pt x="144" y="68"/>
                  </a:lnTo>
                  <a:lnTo>
                    <a:pt x="142" y="72"/>
                  </a:lnTo>
                  <a:lnTo>
                    <a:pt x="138" y="74"/>
                  </a:lnTo>
                  <a:lnTo>
                    <a:pt x="136" y="76"/>
                  </a:lnTo>
                  <a:lnTo>
                    <a:pt x="134" y="76"/>
                  </a:lnTo>
                  <a:lnTo>
                    <a:pt x="124" y="78"/>
                  </a:lnTo>
                  <a:lnTo>
                    <a:pt x="112" y="84"/>
                  </a:lnTo>
                  <a:lnTo>
                    <a:pt x="102" y="92"/>
                  </a:lnTo>
                  <a:lnTo>
                    <a:pt x="96" y="98"/>
                  </a:lnTo>
                  <a:lnTo>
                    <a:pt x="92" y="100"/>
                  </a:lnTo>
                  <a:lnTo>
                    <a:pt x="86" y="104"/>
                  </a:lnTo>
                  <a:lnTo>
                    <a:pt x="80" y="108"/>
                  </a:lnTo>
                  <a:lnTo>
                    <a:pt x="76" y="108"/>
                  </a:lnTo>
                  <a:lnTo>
                    <a:pt x="72" y="108"/>
                  </a:lnTo>
                  <a:lnTo>
                    <a:pt x="68" y="108"/>
                  </a:lnTo>
                  <a:lnTo>
                    <a:pt x="66" y="106"/>
                  </a:lnTo>
                  <a:lnTo>
                    <a:pt x="60" y="100"/>
                  </a:lnTo>
                  <a:lnTo>
                    <a:pt x="52" y="94"/>
                  </a:lnTo>
                  <a:lnTo>
                    <a:pt x="42" y="88"/>
                  </a:lnTo>
                  <a:lnTo>
                    <a:pt x="34" y="84"/>
                  </a:lnTo>
                  <a:lnTo>
                    <a:pt x="32" y="82"/>
                  </a:lnTo>
                  <a:lnTo>
                    <a:pt x="22" y="80"/>
                  </a:lnTo>
                  <a:lnTo>
                    <a:pt x="12" y="76"/>
                  </a:lnTo>
                  <a:lnTo>
                    <a:pt x="2" y="72"/>
                  </a:lnTo>
                  <a:lnTo>
                    <a:pt x="0" y="72"/>
                  </a:lnTo>
                  <a:lnTo>
                    <a:pt x="0" y="364"/>
                  </a:lnTo>
                  <a:lnTo>
                    <a:pt x="12" y="364"/>
                  </a:lnTo>
                  <a:lnTo>
                    <a:pt x="20" y="370"/>
                  </a:lnTo>
                  <a:lnTo>
                    <a:pt x="30" y="376"/>
                  </a:lnTo>
                  <a:lnTo>
                    <a:pt x="40" y="384"/>
                  </a:lnTo>
                  <a:lnTo>
                    <a:pt x="50" y="392"/>
                  </a:lnTo>
                  <a:lnTo>
                    <a:pt x="58" y="398"/>
                  </a:lnTo>
                  <a:lnTo>
                    <a:pt x="60" y="400"/>
                  </a:lnTo>
                  <a:lnTo>
                    <a:pt x="64" y="400"/>
                  </a:lnTo>
                  <a:lnTo>
                    <a:pt x="70" y="396"/>
                  </a:lnTo>
                  <a:lnTo>
                    <a:pt x="74" y="394"/>
                  </a:lnTo>
                  <a:lnTo>
                    <a:pt x="78" y="390"/>
                  </a:lnTo>
                  <a:lnTo>
                    <a:pt x="80" y="388"/>
                  </a:lnTo>
                  <a:lnTo>
                    <a:pt x="82" y="388"/>
                  </a:lnTo>
                  <a:lnTo>
                    <a:pt x="88" y="392"/>
                  </a:lnTo>
                  <a:lnTo>
                    <a:pt x="96" y="402"/>
                  </a:lnTo>
                  <a:lnTo>
                    <a:pt x="106" y="414"/>
                  </a:lnTo>
                  <a:lnTo>
                    <a:pt x="116" y="428"/>
                  </a:lnTo>
                  <a:lnTo>
                    <a:pt x="124" y="440"/>
                  </a:lnTo>
                  <a:lnTo>
                    <a:pt x="130" y="448"/>
                  </a:lnTo>
                  <a:lnTo>
                    <a:pt x="132" y="452"/>
                  </a:lnTo>
                  <a:lnTo>
                    <a:pt x="136" y="460"/>
                  </a:lnTo>
                  <a:lnTo>
                    <a:pt x="140" y="466"/>
                  </a:lnTo>
                  <a:lnTo>
                    <a:pt x="146" y="472"/>
                  </a:lnTo>
                  <a:lnTo>
                    <a:pt x="150" y="476"/>
                  </a:lnTo>
                  <a:lnTo>
                    <a:pt x="152" y="478"/>
                  </a:lnTo>
                  <a:lnTo>
                    <a:pt x="154" y="478"/>
                  </a:lnTo>
                  <a:lnTo>
                    <a:pt x="154" y="486"/>
                  </a:lnTo>
                  <a:lnTo>
                    <a:pt x="152" y="496"/>
                  </a:lnTo>
                  <a:lnTo>
                    <a:pt x="150" y="508"/>
                  </a:lnTo>
                  <a:lnTo>
                    <a:pt x="148" y="516"/>
                  </a:lnTo>
                  <a:lnTo>
                    <a:pt x="146" y="520"/>
                  </a:lnTo>
                  <a:lnTo>
                    <a:pt x="146" y="526"/>
                  </a:lnTo>
                  <a:lnTo>
                    <a:pt x="146" y="532"/>
                  </a:lnTo>
                  <a:lnTo>
                    <a:pt x="148" y="536"/>
                  </a:lnTo>
                  <a:lnTo>
                    <a:pt x="150" y="538"/>
                  </a:lnTo>
                  <a:lnTo>
                    <a:pt x="150" y="540"/>
                  </a:lnTo>
                  <a:lnTo>
                    <a:pt x="156" y="542"/>
                  </a:lnTo>
                  <a:lnTo>
                    <a:pt x="160" y="548"/>
                  </a:lnTo>
                  <a:lnTo>
                    <a:pt x="164" y="552"/>
                  </a:lnTo>
                  <a:lnTo>
                    <a:pt x="166" y="558"/>
                  </a:lnTo>
                  <a:lnTo>
                    <a:pt x="168" y="562"/>
                  </a:lnTo>
                  <a:lnTo>
                    <a:pt x="170" y="568"/>
                  </a:lnTo>
                  <a:lnTo>
                    <a:pt x="172" y="570"/>
                  </a:lnTo>
                  <a:lnTo>
                    <a:pt x="172" y="572"/>
                  </a:lnTo>
                  <a:lnTo>
                    <a:pt x="188" y="584"/>
                  </a:lnTo>
                  <a:lnTo>
                    <a:pt x="200" y="594"/>
                  </a:lnTo>
                  <a:lnTo>
                    <a:pt x="210" y="598"/>
                  </a:lnTo>
                  <a:lnTo>
                    <a:pt x="214" y="600"/>
                  </a:lnTo>
                  <a:lnTo>
                    <a:pt x="220" y="606"/>
                  </a:lnTo>
                  <a:lnTo>
                    <a:pt x="224" y="612"/>
                  </a:lnTo>
                  <a:lnTo>
                    <a:pt x="228" y="618"/>
                  </a:lnTo>
                  <a:lnTo>
                    <a:pt x="230" y="622"/>
                  </a:lnTo>
                  <a:lnTo>
                    <a:pt x="230" y="626"/>
                  </a:lnTo>
                  <a:lnTo>
                    <a:pt x="230" y="626"/>
                  </a:lnTo>
                  <a:lnTo>
                    <a:pt x="592" y="626"/>
                  </a:lnTo>
                  <a:lnTo>
                    <a:pt x="604" y="636"/>
                  </a:lnTo>
                  <a:lnTo>
                    <a:pt x="628" y="638"/>
                  </a:lnTo>
                  <a:lnTo>
                    <a:pt x="630" y="642"/>
                  </a:lnTo>
                  <a:lnTo>
                    <a:pt x="634" y="644"/>
                  </a:lnTo>
                  <a:lnTo>
                    <a:pt x="638" y="646"/>
                  </a:lnTo>
                  <a:lnTo>
                    <a:pt x="642" y="646"/>
                  </a:lnTo>
                  <a:lnTo>
                    <a:pt x="644" y="646"/>
                  </a:lnTo>
                  <a:lnTo>
                    <a:pt x="646" y="646"/>
                  </a:lnTo>
                  <a:lnTo>
                    <a:pt x="652" y="644"/>
                  </a:lnTo>
                  <a:lnTo>
                    <a:pt x="658" y="642"/>
                  </a:lnTo>
                  <a:lnTo>
                    <a:pt x="662" y="640"/>
                  </a:lnTo>
                  <a:lnTo>
                    <a:pt x="666" y="638"/>
                  </a:lnTo>
                  <a:lnTo>
                    <a:pt x="668" y="636"/>
                  </a:lnTo>
                  <a:lnTo>
                    <a:pt x="668" y="634"/>
                  </a:lnTo>
                  <a:lnTo>
                    <a:pt x="682" y="632"/>
                  </a:lnTo>
                  <a:lnTo>
                    <a:pt x="694" y="634"/>
                  </a:lnTo>
                  <a:lnTo>
                    <a:pt x="702" y="638"/>
                  </a:lnTo>
                  <a:lnTo>
                    <a:pt x="706" y="644"/>
                  </a:lnTo>
                  <a:lnTo>
                    <a:pt x="708" y="646"/>
                  </a:lnTo>
                  <a:lnTo>
                    <a:pt x="716" y="646"/>
                  </a:lnTo>
                  <a:lnTo>
                    <a:pt x="720" y="648"/>
                  </a:lnTo>
                  <a:lnTo>
                    <a:pt x="724" y="650"/>
                  </a:lnTo>
                  <a:lnTo>
                    <a:pt x="726" y="652"/>
                  </a:lnTo>
                  <a:lnTo>
                    <a:pt x="726" y="654"/>
                  </a:lnTo>
                  <a:lnTo>
                    <a:pt x="726" y="656"/>
                  </a:lnTo>
                  <a:lnTo>
                    <a:pt x="724" y="658"/>
                  </a:lnTo>
                  <a:lnTo>
                    <a:pt x="724" y="660"/>
                  </a:lnTo>
                  <a:lnTo>
                    <a:pt x="724" y="660"/>
                  </a:lnTo>
                  <a:lnTo>
                    <a:pt x="726" y="668"/>
                  </a:lnTo>
                  <a:lnTo>
                    <a:pt x="728" y="674"/>
                  </a:lnTo>
                  <a:lnTo>
                    <a:pt x="730" y="674"/>
                  </a:lnTo>
                  <a:lnTo>
                    <a:pt x="734" y="674"/>
                  </a:lnTo>
                  <a:lnTo>
                    <a:pt x="738" y="674"/>
                  </a:lnTo>
                  <a:lnTo>
                    <a:pt x="744" y="674"/>
                  </a:lnTo>
                  <a:lnTo>
                    <a:pt x="748" y="674"/>
                  </a:lnTo>
                  <a:lnTo>
                    <a:pt x="752" y="672"/>
                  </a:lnTo>
                  <a:lnTo>
                    <a:pt x="756" y="672"/>
                  </a:lnTo>
                  <a:lnTo>
                    <a:pt x="762" y="672"/>
                  </a:lnTo>
                  <a:lnTo>
                    <a:pt x="768" y="674"/>
                  </a:lnTo>
                  <a:lnTo>
                    <a:pt x="772" y="676"/>
                  </a:lnTo>
                  <a:lnTo>
                    <a:pt x="776" y="678"/>
                  </a:lnTo>
                  <a:lnTo>
                    <a:pt x="780" y="682"/>
                  </a:lnTo>
                  <a:lnTo>
                    <a:pt x="784" y="684"/>
                  </a:lnTo>
                  <a:lnTo>
                    <a:pt x="788" y="688"/>
                  </a:lnTo>
                  <a:lnTo>
                    <a:pt x="790" y="690"/>
                  </a:lnTo>
                  <a:lnTo>
                    <a:pt x="790" y="692"/>
                  </a:lnTo>
                  <a:lnTo>
                    <a:pt x="788" y="694"/>
                  </a:lnTo>
                  <a:lnTo>
                    <a:pt x="788" y="694"/>
                  </a:lnTo>
                  <a:lnTo>
                    <a:pt x="790" y="698"/>
                  </a:lnTo>
                  <a:lnTo>
                    <a:pt x="790" y="698"/>
                  </a:lnTo>
                  <a:lnTo>
                    <a:pt x="788" y="700"/>
                  </a:lnTo>
                  <a:lnTo>
                    <a:pt x="786" y="702"/>
                  </a:lnTo>
                  <a:lnTo>
                    <a:pt x="784" y="704"/>
                  </a:lnTo>
                  <a:lnTo>
                    <a:pt x="780" y="704"/>
                  </a:lnTo>
                  <a:lnTo>
                    <a:pt x="778" y="702"/>
                  </a:lnTo>
                  <a:lnTo>
                    <a:pt x="774" y="702"/>
                  </a:lnTo>
                  <a:lnTo>
                    <a:pt x="772" y="702"/>
                  </a:lnTo>
                  <a:lnTo>
                    <a:pt x="770" y="702"/>
                  </a:lnTo>
                  <a:lnTo>
                    <a:pt x="764" y="696"/>
                  </a:lnTo>
                  <a:lnTo>
                    <a:pt x="764" y="696"/>
                  </a:lnTo>
                  <a:lnTo>
                    <a:pt x="766" y="700"/>
                  </a:lnTo>
                  <a:lnTo>
                    <a:pt x="766" y="702"/>
                  </a:lnTo>
                  <a:lnTo>
                    <a:pt x="768" y="706"/>
                  </a:lnTo>
                  <a:lnTo>
                    <a:pt x="766" y="712"/>
                  </a:lnTo>
                  <a:lnTo>
                    <a:pt x="766" y="716"/>
                  </a:lnTo>
                  <a:lnTo>
                    <a:pt x="762" y="718"/>
                  </a:lnTo>
                  <a:lnTo>
                    <a:pt x="760" y="718"/>
                  </a:lnTo>
                  <a:lnTo>
                    <a:pt x="756" y="720"/>
                  </a:lnTo>
                  <a:lnTo>
                    <a:pt x="752" y="722"/>
                  </a:lnTo>
                  <a:lnTo>
                    <a:pt x="750" y="724"/>
                  </a:lnTo>
                  <a:lnTo>
                    <a:pt x="750" y="726"/>
                  </a:lnTo>
                  <a:lnTo>
                    <a:pt x="752" y="728"/>
                  </a:lnTo>
                  <a:lnTo>
                    <a:pt x="752" y="730"/>
                  </a:lnTo>
                  <a:lnTo>
                    <a:pt x="752" y="732"/>
                  </a:lnTo>
                  <a:lnTo>
                    <a:pt x="752" y="730"/>
                  </a:lnTo>
                  <a:lnTo>
                    <a:pt x="754" y="730"/>
                  </a:lnTo>
                  <a:lnTo>
                    <a:pt x="754" y="730"/>
                  </a:lnTo>
                  <a:lnTo>
                    <a:pt x="756" y="732"/>
                  </a:lnTo>
                  <a:lnTo>
                    <a:pt x="758" y="736"/>
                  </a:lnTo>
                  <a:lnTo>
                    <a:pt x="756" y="738"/>
                  </a:lnTo>
                  <a:lnTo>
                    <a:pt x="756" y="740"/>
                  </a:lnTo>
                  <a:lnTo>
                    <a:pt x="754" y="740"/>
                  </a:lnTo>
                  <a:lnTo>
                    <a:pt x="752" y="742"/>
                  </a:lnTo>
                  <a:lnTo>
                    <a:pt x="752" y="742"/>
                  </a:lnTo>
                  <a:lnTo>
                    <a:pt x="750" y="744"/>
                  </a:lnTo>
                  <a:lnTo>
                    <a:pt x="748" y="746"/>
                  </a:lnTo>
                  <a:lnTo>
                    <a:pt x="748" y="746"/>
                  </a:lnTo>
                  <a:lnTo>
                    <a:pt x="752" y="746"/>
                  </a:lnTo>
                  <a:lnTo>
                    <a:pt x="754" y="746"/>
                  </a:lnTo>
                  <a:lnTo>
                    <a:pt x="760" y="744"/>
                  </a:lnTo>
                  <a:lnTo>
                    <a:pt x="764" y="740"/>
                  </a:lnTo>
                  <a:lnTo>
                    <a:pt x="768" y="736"/>
                  </a:lnTo>
                  <a:lnTo>
                    <a:pt x="770" y="734"/>
                  </a:lnTo>
                  <a:lnTo>
                    <a:pt x="770" y="730"/>
                  </a:lnTo>
                  <a:lnTo>
                    <a:pt x="772" y="728"/>
                  </a:lnTo>
                  <a:lnTo>
                    <a:pt x="774" y="724"/>
                  </a:lnTo>
                  <a:lnTo>
                    <a:pt x="776" y="722"/>
                  </a:lnTo>
                  <a:lnTo>
                    <a:pt x="782" y="722"/>
                  </a:lnTo>
                  <a:lnTo>
                    <a:pt x="788" y="722"/>
                  </a:lnTo>
                  <a:lnTo>
                    <a:pt x="794" y="722"/>
                  </a:lnTo>
                  <a:lnTo>
                    <a:pt x="798" y="722"/>
                  </a:lnTo>
                  <a:lnTo>
                    <a:pt x="802" y="722"/>
                  </a:lnTo>
                  <a:lnTo>
                    <a:pt x="802" y="722"/>
                  </a:lnTo>
                  <a:lnTo>
                    <a:pt x="800" y="722"/>
                  </a:lnTo>
                  <a:lnTo>
                    <a:pt x="798" y="720"/>
                  </a:lnTo>
                  <a:lnTo>
                    <a:pt x="798" y="718"/>
                  </a:lnTo>
                  <a:lnTo>
                    <a:pt x="798" y="714"/>
                  </a:lnTo>
                  <a:lnTo>
                    <a:pt x="800" y="712"/>
                  </a:lnTo>
                  <a:lnTo>
                    <a:pt x="804" y="708"/>
                  </a:lnTo>
                  <a:lnTo>
                    <a:pt x="806" y="704"/>
                  </a:lnTo>
                  <a:lnTo>
                    <a:pt x="810" y="700"/>
                  </a:lnTo>
                  <a:lnTo>
                    <a:pt x="814" y="698"/>
                  </a:lnTo>
                  <a:lnTo>
                    <a:pt x="820" y="696"/>
                  </a:lnTo>
                  <a:lnTo>
                    <a:pt x="826" y="696"/>
                  </a:lnTo>
                  <a:lnTo>
                    <a:pt x="832" y="696"/>
                  </a:lnTo>
                  <a:lnTo>
                    <a:pt x="838" y="696"/>
                  </a:lnTo>
                  <a:lnTo>
                    <a:pt x="840" y="698"/>
                  </a:lnTo>
                  <a:lnTo>
                    <a:pt x="842" y="698"/>
                  </a:lnTo>
                  <a:lnTo>
                    <a:pt x="846" y="700"/>
                  </a:lnTo>
                  <a:lnTo>
                    <a:pt x="848" y="700"/>
                  </a:lnTo>
                  <a:lnTo>
                    <a:pt x="850" y="702"/>
                  </a:lnTo>
                </a:path>
              </a:pathLst>
            </a:custGeom>
            <a:grpFill/>
            <a:ln w="6350">
              <a:solidFill>
                <a:schemeClr val="bg1"/>
              </a:solidFill>
              <a:prstDash val="solid"/>
              <a:round/>
              <a:headEnd/>
              <a:tailEnd/>
            </a:ln>
          </p:spPr>
          <p:txBody>
            <a:bodyPr/>
            <a:lstStyle/>
            <a:p>
              <a:endParaRPr lang="ru-RU"/>
            </a:p>
          </p:txBody>
        </p:sp>
        <p:sp>
          <p:nvSpPr>
            <p:cNvPr id="186" name="Freeform 373">
              <a:extLst>
                <a:ext uri="{FF2B5EF4-FFF2-40B4-BE49-F238E27FC236}">
                  <a16:creationId xmlns:a16="http://schemas.microsoft.com/office/drawing/2014/main" id="{F9290FBD-B7D7-41EB-9FEB-B274E6B07ED5}"/>
                </a:ext>
              </a:extLst>
            </p:cNvPr>
            <p:cNvSpPr>
              <a:spLocks/>
            </p:cNvSpPr>
            <p:nvPr/>
          </p:nvSpPr>
          <p:spPr bwMode="gray">
            <a:xfrm>
              <a:off x="3313" y="1796"/>
              <a:ext cx="492" cy="498"/>
            </a:xfrm>
            <a:custGeom>
              <a:avLst/>
              <a:gdLst>
                <a:gd name="T0" fmla="*/ 318 w 492"/>
                <a:gd name="T1" fmla="*/ 44 h 498"/>
                <a:gd name="T2" fmla="*/ 282 w 492"/>
                <a:gd name="T3" fmla="*/ 40 h 498"/>
                <a:gd name="T4" fmla="*/ 262 w 492"/>
                <a:gd name="T5" fmla="*/ 32 h 498"/>
                <a:gd name="T6" fmla="*/ 242 w 492"/>
                <a:gd name="T7" fmla="*/ 24 h 498"/>
                <a:gd name="T8" fmla="*/ 230 w 492"/>
                <a:gd name="T9" fmla="*/ 28 h 498"/>
                <a:gd name="T10" fmla="*/ 220 w 492"/>
                <a:gd name="T11" fmla="*/ 32 h 498"/>
                <a:gd name="T12" fmla="*/ 176 w 492"/>
                <a:gd name="T13" fmla="*/ 4 h 498"/>
                <a:gd name="T14" fmla="*/ 118 w 492"/>
                <a:gd name="T15" fmla="*/ 12 h 498"/>
                <a:gd name="T16" fmla="*/ 100 w 492"/>
                <a:gd name="T17" fmla="*/ 14 h 498"/>
                <a:gd name="T18" fmla="*/ 68 w 492"/>
                <a:gd name="T19" fmla="*/ 60 h 498"/>
                <a:gd name="T20" fmla="*/ 18 w 492"/>
                <a:gd name="T21" fmla="*/ 98 h 498"/>
                <a:gd name="T22" fmla="*/ 60 w 492"/>
                <a:gd name="T23" fmla="*/ 144 h 498"/>
                <a:gd name="T24" fmla="*/ 58 w 492"/>
                <a:gd name="T25" fmla="*/ 178 h 498"/>
                <a:gd name="T26" fmla="*/ 8 w 492"/>
                <a:gd name="T27" fmla="*/ 182 h 498"/>
                <a:gd name="T28" fmla="*/ 62 w 492"/>
                <a:gd name="T29" fmla="*/ 228 h 498"/>
                <a:gd name="T30" fmla="*/ 86 w 492"/>
                <a:gd name="T31" fmla="*/ 220 h 498"/>
                <a:gd name="T32" fmla="*/ 86 w 492"/>
                <a:gd name="T33" fmla="*/ 236 h 498"/>
                <a:gd name="T34" fmla="*/ 76 w 492"/>
                <a:gd name="T35" fmla="*/ 260 h 498"/>
                <a:gd name="T36" fmla="*/ 52 w 492"/>
                <a:gd name="T37" fmla="*/ 284 h 498"/>
                <a:gd name="T38" fmla="*/ 18 w 492"/>
                <a:gd name="T39" fmla="*/ 308 h 498"/>
                <a:gd name="T40" fmla="*/ 28 w 492"/>
                <a:gd name="T41" fmla="*/ 328 h 498"/>
                <a:gd name="T42" fmla="*/ 38 w 492"/>
                <a:gd name="T43" fmla="*/ 352 h 498"/>
                <a:gd name="T44" fmla="*/ 68 w 492"/>
                <a:gd name="T45" fmla="*/ 362 h 498"/>
                <a:gd name="T46" fmla="*/ 74 w 492"/>
                <a:gd name="T47" fmla="*/ 386 h 498"/>
                <a:gd name="T48" fmla="*/ 92 w 492"/>
                <a:gd name="T49" fmla="*/ 382 h 498"/>
                <a:gd name="T50" fmla="*/ 102 w 492"/>
                <a:gd name="T51" fmla="*/ 394 h 498"/>
                <a:gd name="T52" fmla="*/ 124 w 492"/>
                <a:gd name="T53" fmla="*/ 390 h 498"/>
                <a:gd name="T54" fmla="*/ 138 w 492"/>
                <a:gd name="T55" fmla="*/ 384 h 498"/>
                <a:gd name="T56" fmla="*/ 104 w 492"/>
                <a:gd name="T57" fmla="*/ 434 h 498"/>
                <a:gd name="T58" fmla="*/ 68 w 492"/>
                <a:gd name="T59" fmla="*/ 464 h 498"/>
                <a:gd name="T60" fmla="*/ 86 w 492"/>
                <a:gd name="T61" fmla="*/ 466 h 498"/>
                <a:gd name="T62" fmla="*/ 160 w 492"/>
                <a:gd name="T63" fmla="*/ 412 h 498"/>
                <a:gd name="T64" fmla="*/ 186 w 492"/>
                <a:gd name="T65" fmla="*/ 390 h 498"/>
                <a:gd name="T66" fmla="*/ 178 w 492"/>
                <a:gd name="T67" fmla="*/ 374 h 498"/>
                <a:gd name="T68" fmla="*/ 206 w 492"/>
                <a:gd name="T69" fmla="*/ 326 h 498"/>
                <a:gd name="T70" fmla="*/ 250 w 492"/>
                <a:gd name="T71" fmla="*/ 322 h 498"/>
                <a:gd name="T72" fmla="*/ 212 w 492"/>
                <a:gd name="T73" fmla="*/ 346 h 498"/>
                <a:gd name="T74" fmla="*/ 206 w 492"/>
                <a:gd name="T75" fmla="*/ 364 h 498"/>
                <a:gd name="T76" fmla="*/ 220 w 492"/>
                <a:gd name="T77" fmla="*/ 376 h 498"/>
                <a:gd name="T78" fmla="*/ 246 w 492"/>
                <a:gd name="T79" fmla="*/ 356 h 498"/>
                <a:gd name="T80" fmla="*/ 254 w 492"/>
                <a:gd name="T81" fmla="*/ 338 h 498"/>
                <a:gd name="T82" fmla="*/ 274 w 492"/>
                <a:gd name="T83" fmla="*/ 338 h 498"/>
                <a:gd name="T84" fmla="*/ 312 w 492"/>
                <a:gd name="T85" fmla="*/ 354 h 498"/>
                <a:gd name="T86" fmla="*/ 350 w 492"/>
                <a:gd name="T87" fmla="*/ 368 h 498"/>
                <a:gd name="T88" fmla="*/ 372 w 492"/>
                <a:gd name="T89" fmla="*/ 372 h 498"/>
                <a:gd name="T90" fmla="*/ 426 w 492"/>
                <a:gd name="T91" fmla="*/ 388 h 498"/>
                <a:gd name="T92" fmla="*/ 452 w 492"/>
                <a:gd name="T93" fmla="*/ 428 h 498"/>
                <a:gd name="T94" fmla="*/ 462 w 492"/>
                <a:gd name="T95" fmla="*/ 454 h 498"/>
                <a:gd name="T96" fmla="*/ 472 w 492"/>
                <a:gd name="T97" fmla="*/ 462 h 498"/>
                <a:gd name="T98" fmla="*/ 480 w 492"/>
                <a:gd name="T99" fmla="*/ 474 h 498"/>
                <a:gd name="T100" fmla="*/ 480 w 492"/>
                <a:gd name="T101" fmla="*/ 496 h 498"/>
                <a:gd name="T102" fmla="*/ 490 w 492"/>
                <a:gd name="T103" fmla="*/ 456 h 498"/>
                <a:gd name="T104" fmla="*/ 462 w 492"/>
                <a:gd name="T105" fmla="*/ 418 h 498"/>
                <a:gd name="T106" fmla="*/ 416 w 492"/>
                <a:gd name="T107" fmla="*/ 368 h 498"/>
                <a:gd name="T108" fmla="*/ 378 w 492"/>
                <a:gd name="T109" fmla="*/ 362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92" h="498">
                  <a:moveTo>
                    <a:pt x="338" y="50"/>
                  </a:moveTo>
                  <a:lnTo>
                    <a:pt x="336" y="48"/>
                  </a:lnTo>
                  <a:lnTo>
                    <a:pt x="334" y="46"/>
                  </a:lnTo>
                  <a:lnTo>
                    <a:pt x="332" y="46"/>
                  </a:lnTo>
                  <a:lnTo>
                    <a:pt x="328" y="44"/>
                  </a:lnTo>
                  <a:lnTo>
                    <a:pt x="324" y="44"/>
                  </a:lnTo>
                  <a:lnTo>
                    <a:pt x="318" y="44"/>
                  </a:lnTo>
                  <a:lnTo>
                    <a:pt x="310" y="48"/>
                  </a:lnTo>
                  <a:lnTo>
                    <a:pt x="310" y="48"/>
                  </a:lnTo>
                  <a:lnTo>
                    <a:pt x="306" y="48"/>
                  </a:lnTo>
                  <a:lnTo>
                    <a:pt x="300" y="48"/>
                  </a:lnTo>
                  <a:lnTo>
                    <a:pt x="294" y="46"/>
                  </a:lnTo>
                  <a:lnTo>
                    <a:pt x="288" y="44"/>
                  </a:lnTo>
                  <a:lnTo>
                    <a:pt x="282" y="40"/>
                  </a:lnTo>
                  <a:lnTo>
                    <a:pt x="282" y="40"/>
                  </a:lnTo>
                  <a:lnTo>
                    <a:pt x="280" y="40"/>
                  </a:lnTo>
                  <a:lnTo>
                    <a:pt x="276" y="40"/>
                  </a:lnTo>
                  <a:lnTo>
                    <a:pt x="272" y="40"/>
                  </a:lnTo>
                  <a:lnTo>
                    <a:pt x="268" y="38"/>
                  </a:lnTo>
                  <a:lnTo>
                    <a:pt x="264" y="36"/>
                  </a:lnTo>
                  <a:lnTo>
                    <a:pt x="262" y="32"/>
                  </a:lnTo>
                  <a:lnTo>
                    <a:pt x="260" y="30"/>
                  </a:lnTo>
                  <a:lnTo>
                    <a:pt x="258" y="30"/>
                  </a:lnTo>
                  <a:lnTo>
                    <a:pt x="254" y="28"/>
                  </a:lnTo>
                  <a:lnTo>
                    <a:pt x="250" y="26"/>
                  </a:lnTo>
                  <a:lnTo>
                    <a:pt x="246" y="26"/>
                  </a:lnTo>
                  <a:lnTo>
                    <a:pt x="244" y="26"/>
                  </a:lnTo>
                  <a:lnTo>
                    <a:pt x="242" y="24"/>
                  </a:lnTo>
                  <a:lnTo>
                    <a:pt x="240" y="24"/>
                  </a:lnTo>
                  <a:lnTo>
                    <a:pt x="236" y="22"/>
                  </a:lnTo>
                  <a:lnTo>
                    <a:pt x="234" y="20"/>
                  </a:lnTo>
                  <a:lnTo>
                    <a:pt x="230" y="22"/>
                  </a:lnTo>
                  <a:lnTo>
                    <a:pt x="230" y="22"/>
                  </a:lnTo>
                  <a:lnTo>
                    <a:pt x="228" y="26"/>
                  </a:lnTo>
                  <a:lnTo>
                    <a:pt x="230" y="28"/>
                  </a:lnTo>
                  <a:lnTo>
                    <a:pt x="230" y="30"/>
                  </a:lnTo>
                  <a:lnTo>
                    <a:pt x="230" y="34"/>
                  </a:lnTo>
                  <a:lnTo>
                    <a:pt x="230" y="36"/>
                  </a:lnTo>
                  <a:lnTo>
                    <a:pt x="230" y="36"/>
                  </a:lnTo>
                  <a:lnTo>
                    <a:pt x="228" y="36"/>
                  </a:lnTo>
                  <a:lnTo>
                    <a:pt x="224" y="36"/>
                  </a:lnTo>
                  <a:lnTo>
                    <a:pt x="220" y="32"/>
                  </a:lnTo>
                  <a:lnTo>
                    <a:pt x="216" y="28"/>
                  </a:lnTo>
                  <a:lnTo>
                    <a:pt x="212" y="24"/>
                  </a:lnTo>
                  <a:lnTo>
                    <a:pt x="208" y="20"/>
                  </a:lnTo>
                  <a:lnTo>
                    <a:pt x="198" y="16"/>
                  </a:lnTo>
                  <a:lnTo>
                    <a:pt x="188" y="10"/>
                  </a:lnTo>
                  <a:lnTo>
                    <a:pt x="180" y="6"/>
                  </a:lnTo>
                  <a:lnTo>
                    <a:pt x="176" y="4"/>
                  </a:lnTo>
                  <a:lnTo>
                    <a:pt x="172" y="4"/>
                  </a:lnTo>
                  <a:lnTo>
                    <a:pt x="164" y="0"/>
                  </a:lnTo>
                  <a:lnTo>
                    <a:pt x="150" y="0"/>
                  </a:lnTo>
                  <a:lnTo>
                    <a:pt x="134" y="4"/>
                  </a:lnTo>
                  <a:lnTo>
                    <a:pt x="128" y="8"/>
                  </a:lnTo>
                  <a:lnTo>
                    <a:pt x="122" y="10"/>
                  </a:lnTo>
                  <a:lnTo>
                    <a:pt x="118" y="12"/>
                  </a:lnTo>
                  <a:lnTo>
                    <a:pt x="116" y="12"/>
                  </a:lnTo>
                  <a:lnTo>
                    <a:pt x="114" y="12"/>
                  </a:lnTo>
                  <a:lnTo>
                    <a:pt x="112" y="12"/>
                  </a:lnTo>
                  <a:lnTo>
                    <a:pt x="110" y="12"/>
                  </a:lnTo>
                  <a:lnTo>
                    <a:pt x="108" y="12"/>
                  </a:lnTo>
                  <a:lnTo>
                    <a:pt x="104" y="12"/>
                  </a:lnTo>
                  <a:lnTo>
                    <a:pt x="100" y="14"/>
                  </a:lnTo>
                  <a:lnTo>
                    <a:pt x="94" y="16"/>
                  </a:lnTo>
                  <a:lnTo>
                    <a:pt x="88" y="20"/>
                  </a:lnTo>
                  <a:lnTo>
                    <a:pt x="86" y="22"/>
                  </a:lnTo>
                  <a:lnTo>
                    <a:pt x="84" y="28"/>
                  </a:lnTo>
                  <a:lnTo>
                    <a:pt x="80" y="36"/>
                  </a:lnTo>
                  <a:lnTo>
                    <a:pt x="74" y="48"/>
                  </a:lnTo>
                  <a:lnTo>
                    <a:pt x="68" y="60"/>
                  </a:lnTo>
                  <a:lnTo>
                    <a:pt x="58" y="70"/>
                  </a:lnTo>
                  <a:lnTo>
                    <a:pt x="50" y="74"/>
                  </a:lnTo>
                  <a:lnTo>
                    <a:pt x="38" y="76"/>
                  </a:lnTo>
                  <a:lnTo>
                    <a:pt x="28" y="78"/>
                  </a:lnTo>
                  <a:lnTo>
                    <a:pt x="20" y="84"/>
                  </a:lnTo>
                  <a:lnTo>
                    <a:pt x="18" y="92"/>
                  </a:lnTo>
                  <a:lnTo>
                    <a:pt x="18" y="98"/>
                  </a:lnTo>
                  <a:lnTo>
                    <a:pt x="20" y="102"/>
                  </a:lnTo>
                  <a:lnTo>
                    <a:pt x="22" y="106"/>
                  </a:lnTo>
                  <a:lnTo>
                    <a:pt x="26" y="110"/>
                  </a:lnTo>
                  <a:lnTo>
                    <a:pt x="32" y="114"/>
                  </a:lnTo>
                  <a:lnTo>
                    <a:pt x="38" y="120"/>
                  </a:lnTo>
                  <a:lnTo>
                    <a:pt x="48" y="130"/>
                  </a:lnTo>
                  <a:lnTo>
                    <a:pt x="60" y="144"/>
                  </a:lnTo>
                  <a:lnTo>
                    <a:pt x="70" y="156"/>
                  </a:lnTo>
                  <a:lnTo>
                    <a:pt x="76" y="168"/>
                  </a:lnTo>
                  <a:lnTo>
                    <a:pt x="72" y="178"/>
                  </a:lnTo>
                  <a:lnTo>
                    <a:pt x="68" y="180"/>
                  </a:lnTo>
                  <a:lnTo>
                    <a:pt x="64" y="180"/>
                  </a:lnTo>
                  <a:lnTo>
                    <a:pt x="62" y="180"/>
                  </a:lnTo>
                  <a:lnTo>
                    <a:pt x="58" y="178"/>
                  </a:lnTo>
                  <a:lnTo>
                    <a:pt x="54" y="176"/>
                  </a:lnTo>
                  <a:lnTo>
                    <a:pt x="52" y="172"/>
                  </a:lnTo>
                  <a:lnTo>
                    <a:pt x="50" y="170"/>
                  </a:lnTo>
                  <a:lnTo>
                    <a:pt x="46" y="168"/>
                  </a:lnTo>
                  <a:lnTo>
                    <a:pt x="34" y="168"/>
                  </a:lnTo>
                  <a:lnTo>
                    <a:pt x="20" y="172"/>
                  </a:lnTo>
                  <a:lnTo>
                    <a:pt x="8" y="182"/>
                  </a:lnTo>
                  <a:lnTo>
                    <a:pt x="2" y="192"/>
                  </a:lnTo>
                  <a:lnTo>
                    <a:pt x="0" y="200"/>
                  </a:lnTo>
                  <a:lnTo>
                    <a:pt x="0" y="208"/>
                  </a:lnTo>
                  <a:lnTo>
                    <a:pt x="8" y="216"/>
                  </a:lnTo>
                  <a:lnTo>
                    <a:pt x="26" y="226"/>
                  </a:lnTo>
                  <a:lnTo>
                    <a:pt x="44" y="232"/>
                  </a:lnTo>
                  <a:lnTo>
                    <a:pt x="62" y="228"/>
                  </a:lnTo>
                  <a:lnTo>
                    <a:pt x="64" y="228"/>
                  </a:lnTo>
                  <a:lnTo>
                    <a:pt x="66" y="226"/>
                  </a:lnTo>
                  <a:lnTo>
                    <a:pt x="70" y="224"/>
                  </a:lnTo>
                  <a:lnTo>
                    <a:pt x="74" y="222"/>
                  </a:lnTo>
                  <a:lnTo>
                    <a:pt x="78" y="222"/>
                  </a:lnTo>
                  <a:lnTo>
                    <a:pt x="82" y="220"/>
                  </a:lnTo>
                  <a:lnTo>
                    <a:pt x="86" y="220"/>
                  </a:lnTo>
                  <a:lnTo>
                    <a:pt x="88" y="222"/>
                  </a:lnTo>
                  <a:lnTo>
                    <a:pt x="90" y="224"/>
                  </a:lnTo>
                  <a:lnTo>
                    <a:pt x="88" y="226"/>
                  </a:lnTo>
                  <a:lnTo>
                    <a:pt x="86" y="228"/>
                  </a:lnTo>
                  <a:lnTo>
                    <a:pt x="86" y="230"/>
                  </a:lnTo>
                  <a:lnTo>
                    <a:pt x="84" y="234"/>
                  </a:lnTo>
                  <a:lnTo>
                    <a:pt x="86" y="236"/>
                  </a:lnTo>
                  <a:lnTo>
                    <a:pt x="88" y="240"/>
                  </a:lnTo>
                  <a:lnTo>
                    <a:pt x="90" y="242"/>
                  </a:lnTo>
                  <a:lnTo>
                    <a:pt x="92" y="246"/>
                  </a:lnTo>
                  <a:lnTo>
                    <a:pt x="92" y="248"/>
                  </a:lnTo>
                  <a:lnTo>
                    <a:pt x="90" y="252"/>
                  </a:lnTo>
                  <a:lnTo>
                    <a:pt x="86" y="256"/>
                  </a:lnTo>
                  <a:lnTo>
                    <a:pt x="76" y="260"/>
                  </a:lnTo>
                  <a:lnTo>
                    <a:pt x="64" y="266"/>
                  </a:lnTo>
                  <a:lnTo>
                    <a:pt x="56" y="274"/>
                  </a:lnTo>
                  <a:lnTo>
                    <a:pt x="52" y="284"/>
                  </a:lnTo>
                  <a:lnTo>
                    <a:pt x="54" y="284"/>
                  </a:lnTo>
                  <a:lnTo>
                    <a:pt x="54" y="284"/>
                  </a:lnTo>
                  <a:lnTo>
                    <a:pt x="54" y="284"/>
                  </a:lnTo>
                  <a:lnTo>
                    <a:pt x="52" y="284"/>
                  </a:lnTo>
                  <a:lnTo>
                    <a:pt x="52" y="286"/>
                  </a:lnTo>
                  <a:lnTo>
                    <a:pt x="48" y="288"/>
                  </a:lnTo>
                  <a:lnTo>
                    <a:pt x="44" y="290"/>
                  </a:lnTo>
                  <a:lnTo>
                    <a:pt x="36" y="296"/>
                  </a:lnTo>
                  <a:lnTo>
                    <a:pt x="28" y="300"/>
                  </a:lnTo>
                  <a:lnTo>
                    <a:pt x="22" y="304"/>
                  </a:lnTo>
                  <a:lnTo>
                    <a:pt x="18" y="308"/>
                  </a:lnTo>
                  <a:lnTo>
                    <a:pt x="16" y="312"/>
                  </a:lnTo>
                  <a:lnTo>
                    <a:pt x="14" y="316"/>
                  </a:lnTo>
                  <a:lnTo>
                    <a:pt x="16" y="320"/>
                  </a:lnTo>
                  <a:lnTo>
                    <a:pt x="22" y="324"/>
                  </a:lnTo>
                  <a:lnTo>
                    <a:pt x="22" y="326"/>
                  </a:lnTo>
                  <a:lnTo>
                    <a:pt x="24" y="326"/>
                  </a:lnTo>
                  <a:lnTo>
                    <a:pt x="28" y="328"/>
                  </a:lnTo>
                  <a:lnTo>
                    <a:pt x="34" y="330"/>
                  </a:lnTo>
                  <a:lnTo>
                    <a:pt x="38" y="332"/>
                  </a:lnTo>
                  <a:lnTo>
                    <a:pt x="38" y="332"/>
                  </a:lnTo>
                  <a:lnTo>
                    <a:pt x="38" y="336"/>
                  </a:lnTo>
                  <a:lnTo>
                    <a:pt x="38" y="340"/>
                  </a:lnTo>
                  <a:lnTo>
                    <a:pt x="38" y="346"/>
                  </a:lnTo>
                  <a:lnTo>
                    <a:pt x="38" y="352"/>
                  </a:lnTo>
                  <a:lnTo>
                    <a:pt x="42" y="358"/>
                  </a:lnTo>
                  <a:lnTo>
                    <a:pt x="48" y="362"/>
                  </a:lnTo>
                  <a:lnTo>
                    <a:pt x="50" y="362"/>
                  </a:lnTo>
                  <a:lnTo>
                    <a:pt x="54" y="362"/>
                  </a:lnTo>
                  <a:lnTo>
                    <a:pt x="58" y="362"/>
                  </a:lnTo>
                  <a:lnTo>
                    <a:pt x="64" y="362"/>
                  </a:lnTo>
                  <a:lnTo>
                    <a:pt x="68" y="362"/>
                  </a:lnTo>
                  <a:lnTo>
                    <a:pt x="68" y="364"/>
                  </a:lnTo>
                  <a:lnTo>
                    <a:pt x="70" y="366"/>
                  </a:lnTo>
                  <a:lnTo>
                    <a:pt x="70" y="370"/>
                  </a:lnTo>
                  <a:lnTo>
                    <a:pt x="72" y="374"/>
                  </a:lnTo>
                  <a:lnTo>
                    <a:pt x="74" y="380"/>
                  </a:lnTo>
                  <a:lnTo>
                    <a:pt x="74" y="386"/>
                  </a:lnTo>
                  <a:lnTo>
                    <a:pt x="74" y="386"/>
                  </a:lnTo>
                  <a:lnTo>
                    <a:pt x="76" y="388"/>
                  </a:lnTo>
                  <a:lnTo>
                    <a:pt x="80" y="388"/>
                  </a:lnTo>
                  <a:lnTo>
                    <a:pt x="82" y="388"/>
                  </a:lnTo>
                  <a:lnTo>
                    <a:pt x="86" y="386"/>
                  </a:lnTo>
                  <a:lnTo>
                    <a:pt x="90" y="382"/>
                  </a:lnTo>
                  <a:lnTo>
                    <a:pt x="90" y="382"/>
                  </a:lnTo>
                  <a:lnTo>
                    <a:pt x="92" y="382"/>
                  </a:lnTo>
                  <a:lnTo>
                    <a:pt x="94" y="382"/>
                  </a:lnTo>
                  <a:lnTo>
                    <a:pt x="96" y="382"/>
                  </a:lnTo>
                  <a:lnTo>
                    <a:pt x="98" y="384"/>
                  </a:lnTo>
                  <a:lnTo>
                    <a:pt x="98" y="388"/>
                  </a:lnTo>
                  <a:lnTo>
                    <a:pt x="100" y="390"/>
                  </a:lnTo>
                  <a:lnTo>
                    <a:pt x="100" y="392"/>
                  </a:lnTo>
                  <a:lnTo>
                    <a:pt x="102" y="394"/>
                  </a:lnTo>
                  <a:lnTo>
                    <a:pt x="104" y="396"/>
                  </a:lnTo>
                  <a:lnTo>
                    <a:pt x="106" y="398"/>
                  </a:lnTo>
                  <a:lnTo>
                    <a:pt x="110" y="398"/>
                  </a:lnTo>
                  <a:lnTo>
                    <a:pt x="116" y="396"/>
                  </a:lnTo>
                  <a:lnTo>
                    <a:pt x="120" y="392"/>
                  </a:lnTo>
                  <a:lnTo>
                    <a:pt x="122" y="392"/>
                  </a:lnTo>
                  <a:lnTo>
                    <a:pt x="124" y="390"/>
                  </a:lnTo>
                  <a:lnTo>
                    <a:pt x="126" y="388"/>
                  </a:lnTo>
                  <a:lnTo>
                    <a:pt x="128" y="384"/>
                  </a:lnTo>
                  <a:lnTo>
                    <a:pt x="130" y="382"/>
                  </a:lnTo>
                  <a:lnTo>
                    <a:pt x="134" y="380"/>
                  </a:lnTo>
                  <a:lnTo>
                    <a:pt x="136" y="380"/>
                  </a:lnTo>
                  <a:lnTo>
                    <a:pt x="138" y="380"/>
                  </a:lnTo>
                  <a:lnTo>
                    <a:pt x="138" y="384"/>
                  </a:lnTo>
                  <a:lnTo>
                    <a:pt x="138" y="388"/>
                  </a:lnTo>
                  <a:lnTo>
                    <a:pt x="136" y="396"/>
                  </a:lnTo>
                  <a:lnTo>
                    <a:pt x="132" y="408"/>
                  </a:lnTo>
                  <a:lnTo>
                    <a:pt x="126" y="418"/>
                  </a:lnTo>
                  <a:lnTo>
                    <a:pt x="122" y="420"/>
                  </a:lnTo>
                  <a:lnTo>
                    <a:pt x="114" y="426"/>
                  </a:lnTo>
                  <a:lnTo>
                    <a:pt x="104" y="434"/>
                  </a:lnTo>
                  <a:lnTo>
                    <a:pt x="94" y="444"/>
                  </a:lnTo>
                  <a:lnTo>
                    <a:pt x="86" y="454"/>
                  </a:lnTo>
                  <a:lnTo>
                    <a:pt x="84" y="456"/>
                  </a:lnTo>
                  <a:lnTo>
                    <a:pt x="82" y="456"/>
                  </a:lnTo>
                  <a:lnTo>
                    <a:pt x="78" y="458"/>
                  </a:lnTo>
                  <a:lnTo>
                    <a:pt x="74" y="462"/>
                  </a:lnTo>
                  <a:lnTo>
                    <a:pt x="68" y="464"/>
                  </a:lnTo>
                  <a:lnTo>
                    <a:pt x="64" y="470"/>
                  </a:lnTo>
                  <a:lnTo>
                    <a:pt x="62" y="474"/>
                  </a:lnTo>
                  <a:lnTo>
                    <a:pt x="64" y="474"/>
                  </a:lnTo>
                  <a:lnTo>
                    <a:pt x="66" y="472"/>
                  </a:lnTo>
                  <a:lnTo>
                    <a:pt x="72" y="470"/>
                  </a:lnTo>
                  <a:lnTo>
                    <a:pt x="78" y="468"/>
                  </a:lnTo>
                  <a:lnTo>
                    <a:pt x="86" y="466"/>
                  </a:lnTo>
                  <a:lnTo>
                    <a:pt x="94" y="464"/>
                  </a:lnTo>
                  <a:lnTo>
                    <a:pt x="106" y="458"/>
                  </a:lnTo>
                  <a:lnTo>
                    <a:pt x="120" y="450"/>
                  </a:lnTo>
                  <a:lnTo>
                    <a:pt x="134" y="436"/>
                  </a:lnTo>
                  <a:lnTo>
                    <a:pt x="148" y="424"/>
                  </a:lnTo>
                  <a:lnTo>
                    <a:pt x="160" y="412"/>
                  </a:lnTo>
                  <a:lnTo>
                    <a:pt x="160" y="412"/>
                  </a:lnTo>
                  <a:lnTo>
                    <a:pt x="164" y="410"/>
                  </a:lnTo>
                  <a:lnTo>
                    <a:pt x="168" y="408"/>
                  </a:lnTo>
                  <a:lnTo>
                    <a:pt x="172" y="404"/>
                  </a:lnTo>
                  <a:lnTo>
                    <a:pt x="176" y="402"/>
                  </a:lnTo>
                  <a:lnTo>
                    <a:pt x="180" y="398"/>
                  </a:lnTo>
                  <a:lnTo>
                    <a:pt x="184" y="394"/>
                  </a:lnTo>
                  <a:lnTo>
                    <a:pt x="186" y="390"/>
                  </a:lnTo>
                  <a:lnTo>
                    <a:pt x="184" y="386"/>
                  </a:lnTo>
                  <a:lnTo>
                    <a:pt x="182" y="382"/>
                  </a:lnTo>
                  <a:lnTo>
                    <a:pt x="180" y="382"/>
                  </a:lnTo>
                  <a:lnTo>
                    <a:pt x="178" y="380"/>
                  </a:lnTo>
                  <a:lnTo>
                    <a:pt x="178" y="378"/>
                  </a:lnTo>
                  <a:lnTo>
                    <a:pt x="176" y="376"/>
                  </a:lnTo>
                  <a:lnTo>
                    <a:pt x="178" y="374"/>
                  </a:lnTo>
                  <a:lnTo>
                    <a:pt x="182" y="372"/>
                  </a:lnTo>
                  <a:lnTo>
                    <a:pt x="184" y="368"/>
                  </a:lnTo>
                  <a:lnTo>
                    <a:pt x="188" y="360"/>
                  </a:lnTo>
                  <a:lnTo>
                    <a:pt x="194" y="350"/>
                  </a:lnTo>
                  <a:lnTo>
                    <a:pt x="200" y="340"/>
                  </a:lnTo>
                  <a:lnTo>
                    <a:pt x="204" y="328"/>
                  </a:lnTo>
                  <a:lnTo>
                    <a:pt x="206" y="326"/>
                  </a:lnTo>
                  <a:lnTo>
                    <a:pt x="214" y="322"/>
                  </a:lnTo>
                  <a:lnTo>
                    <a:pt x="226" y="318"/>
                  </a:lnTo>
                  <a:lnTo>
                    <a:pt x="244" y="318"/>
                  </a:lnTo>
                  <a:lnTo>
                    <a:pt x="244" y="318"/>
                  </a:lnTo>
                  <a:lnTo>
                    <a:pt x="246" y="320"/>
                  </a:lnTo>
                  <a:lnTo>
                    <a:pt x="248" y="322"/>
                  </a:lnTo>
                  <a:lnTo>
                    <a:pt x="250" y="322"/>
                  </a:lnTo>
                  <a:lnTo>
                    <a:pt x="252" y="324"/>
                  </a:lnTo>
                  <a:lnTo>
                    <a:pt x="252" y="326"/>
                  </a:lnTo>
                  <a:lnTo>
                    <a:pt x="248" y="328"/>
                  </a:lnTo>
                  <a:lnTo>
                    <a:pt x="244" y="328"/>
                  </a:lnTo>
                  <a:lnTo>
                    <a:pt x="232" y="332"/>
                  </a:lnTo>
                  <a:lnTo>
                    <a:pt x="220" y="336"/>
                  </a:lnTo>
                  <a:lnTo>
                    <a:pt x="212" y="346"/>
                  </a:lnTo>
                  <a:lnTo>
                    <a:pt x="212" y="348"/>
                  </a:lnTo>
                  <a:lnTo>
                    <a:pt x="212" y="350"/>
                  </a:lnTo>
                  <a:lnTo>
                    <a:pt x="210" y="354"/>
                  </a:lnTo>
                  <a:lnTo>
                    <a:pt x="208" y="358"/>
                  </a:lnTo>
                  <a:lnTo>
                    <a:pt x="206" y="360"/>
                  </a:lnTo>
                  <a:lnTo>
                    <a:pt x="206" y="362"/>
                  </a:lnTo>
                  <a:lnTo>
                    <a:pt x="206" y="364"/>
                  </a:lnTo>
                  <a:lnTo>
                    <a:pt x="206" y="366"/>
                  </a:lnTo>
                  <a:lnTo>
                    <a:pt x="206" y="370"/>
                  </a:lnTo>
                  <a:lnTo>
                    <a:pt x="208" y="372"/>
                  </a:lnTo>
                  <a:lnTo>
                    <a:pt x="208" y="376"/>
                  </a:lnTo>
                  <a:lnTo>
                    <a:pt x="212" y="376"/>
                  </a:lnTo>
                  <a:lnTo>
                    <a:pt x="214" y="376"/>
                  </a:lnTo>
                  <a:lnTo>
                    <a:pt x="220" y="376"/>
                  </a:lnTo>
                  <a:lnTo>
                    <a:pt x="220" y="374"/>
                  </a:lnTo>
                  <a:lnTo>
                    <a:pt x="224" y="372"/>
                  </a:lnTo>
                  <a:lnTo>
                    <a:pt x="228" y="370"/>
                  </a:lnTo>
                  <a:lnTo>
                    <a:pt x="232" y="368"/>
                  </a:lnTo>
                  <a:lnTo>
                    <a:pt x="236" y="364"/>
                  </a:lnTo>
                  <a:lnTo>
                    <a:pt x="242" y="360"/>
                  </a:lnTo>
                  <a:lnTo>
                    <a:pt x="246" y="356"/>
                  </a:lnTo>
                  <a:lnTo>
                    <a:pt x="248" y="354"/>
                  </a:lnTo>
                  <a:lnTo>
                    <a:pt x="250" y="350"/>
                  </a:lnTo>
                  <a:lnTo>
                    <a:pt x="250" y="348"/>
                  </a:lnTo>
                  <a:lnTo>
                    <a:pt x="250" y="346"/>
                  </a:lnTo>
                  <a:lnTo>
                    <a:pt x="252" y="344"/>
                  </a:lnTo>
                  <a:lnTo>
                    <a:pt x="252" y="340"/>
                  </a:lnTo>
                  <a:lnTo>
                    <a:pt x="254" y="338"/>
                  </a:lnTo>
                  <a:lnTo>
                    <a:pt x="256" y="334"/>
                  </a:lnTo>
                  <a:lnTo>
                    <a:pt x="258" y="334"/>
                  </a:lnTo>
                  <a:lnTo>
                    <a:pt x="262" y="332"/>
                  </a:lnTo>
                  <a:lnTo>
                    <a:pt x="266" y="334"/>
                  </a:lnTo>
                  <a:lnTo>
                    <a:pt x="270" y="338"/>
                  </a:lnTo>
                  <a:lnTo>
                    <a:pt x="272" y="338"/>
                  </a:lnTo>
                  <a:lnTo>
                    <a:pt x="274" y="338"/>
                  </a:lnTo>
                  <a:lnTo>
                    <a:pt x="280" y="338"/>
                  </a:lnTo>
                  <a:lnTo>
                    <a:pt x="284" y="340"/>
                  </a:lnTo>
                  <a:lnTo>
                    <a:pt x="290" y="342"/>
                  </a:lnTo>
                  <a:lnTo>
                    <a:pt x="294" y="346"/>
                  </a:lnTo>
                  <a:lnTo>
                    <a:pt x="296" y="350"/>
                  </a:lnTo>
                  <a:lnTo>
                    <a:pt x="300" y="352"/>
                  </a:lnTo>
                  <a:lnTo>
                    <a:pt x="312" y="354"/>
                  </a:lnTo>
                  <a:lnTo>
                    <a:pt x="330" y="358"/>
                  </a:lnTo>
                  <a:lnTo>
                    <a:pt x="332" y="358"/>
                  </a:lnTo>
                  <a:lnTo>
                    <a:pt x="336" y="358"/>
                  </a:lnTo>
                  <a:lnTo>
                    <a:pt x="340" y="362"/>
                  </a:lnTo>
                  <a:lnTo>
                    <a:pt x="344" y="364"/>
                  </a:lnTo>
                  <a:lnTo>
                    <a:pt x="348" y="370"/>
                  </a:lnTo>
                  <a:lnTo>
                    <a:pt x="350" y="368"/>
                  </a:lnTo>
                  <a:lnTo>
                    <a:pt x="350" y="366"/>
                  </a:lnTo>
                  <a:lnTo>
                    <a:pt x="354" y="364"/>
                  </a:lnTo>
                  <a:lnTo>
                    <a:pt x="356" y="362"/>
                  </a:lnTo>
                  <a:lnTo>
                    <a:pt x="360" y="362"/>
                  </a:lnTo>
                  <a:lnTo>
                    <a:pt x="364" y="362"/>
                  </a:lnTo>
                  <a:lnTo>
                    <a:pt x="366" y="366"/>
                  </a:lnTo>
                  <a:lnTo>
                    <a:pt x="372" y="372"/>
                  </a:lnTo>
                  <a:lnTo>
                    <a:pt x="380" y="382"/>
                  </a:lnTo>
                  <a:lnTo>
                    <a:pt x="390" y="392"/>
                  </a:lnTo>
                  <a:lnTo>
                    <a:pt x="398" y="402"/>
                  </a:lnTo>
                  <a:lnTo>
                    <a:pt x="406" y="408"/>
                  </a:lnTo>
                  <a:lnTo>
                    <a:pt x="408" y="410"/>
                  </a:lnTo>
                  <a:lnTo>
                    <a:pt x="424" y="386"/>
                  </a:lnTo>
                  <a:lnTo>
                    <a:pt x="426" y="388"/>
                  </a:lnTo>
                  <a:lnTo>
                    <a:pt x="432" y="398"/>
                  </a:lnTo>
                  <a:lnTo>
                    <a:pt x="438" y="408"/>
                  </a:lnTo>
                  <a:lnTo>
                    <a:pt x="442" y="418"/>
                  </a:lnTo>
                  <a:lnTo>
                    <a:pt x="444" y="418"/>
                  </a:lnTo>
                  <a:lnTo>
                    <a:pt x="446" y="420"/>
                  </a:lnTo>
                  <a:lnTo>
                    <a:pt x="448" y="424"/>
                  </a:lnTo>
                  <a:lnTo>
                    <a:pt x="452" y="428"/>
                  </a:lnTo>
                  <a:lnTo>
                    <a:pt x="456" y="432"/>
                  </a:lnTo>
                  <a:lnTo>
                    <a:pt x="458" y="436"/>
                  </a:lnTo>
                  <a:lnTo>
                    <a:pt x="458" y="436"/>
                  </a:lnTo>
                  <a:lnTo>
                    <a:pt x="458" y="440"/>
                  </a:lnTo>
                  <a:lnTo>
                    <a:pt x="458" y="444"/>
                  </a:lnTo>
                  <a:lnTo>
                    <a:pt x="460" y="450"/>
                  </a:lnTo>
                  <a:lnTo>
                    <a:pt x="462" y="454"/>
                  </a:lnTo>
                  <a:lnTo>
                    <a:pt x="466" y="458"/>
                  </a:lnTo>
                  <a:lnTo>
                    <a:pt x="466" y="460"/>
                  </a:lnTo>
                  <a:lnTo>
                    <a:pt x="466" y="460"/>
                  </a:lnTo>
                  <a:lnTo>
                    <a:pt x="466" y="462"/>
                  </a:lnTo>
                  <a:lnTo>
                    <a:pt x="468" y="462"/>
                  </a:lnTo>
                  <a:lnTo>
                    <a:pt x="470" y="462"/>
                  </a:lnTo>
                  <a:lnTo>
                    <a:pt x="472" y="462"/>
                  </a:lnTo>
                  <a:lnTo>
                    <a:pt x="476" y="458"/>
                  </a:lnTo>
                  <a:lnTo>
                    <a:pt x="476" y="458"/>
                  </a:lnTo>
                  <a:lnTo>
                    <a:pt x="476" y="460"/>
                  </a:lnTo>
                  <a:lnTo>
                    <a:pt x="478" y="460"/>
                  </a:lnTo>
                  <a:lnTo>
                    <a:pt x="478" y="464"/>
                  </a:lnTo>
                  <a:lnTo>
                    <a:pt x="478" y="468"/>
                  </a:lnTo>
                  <a:lnTo>
                    <a:pt x="480" y="474"/>
                  </a:lnTo>
                  <a:lnTo>
                    <a:pt x="478" y="474"/>
                  </a:lnTo>
                  <a:lnTo>
                    <a:pt x="478" y="476"/>
                  </a:lnTo>
                  <a:lnTo>
                    <a:pt x="476" y="480"/>
                  </a:lnTo>
                  <a:lnTo>
                    <a:pt x="476" y="484"/>
                  </a:lnTo>
                  <a:lnTo>
                    <a:pt x="476" y="488"/>
                  </a:lnTo>
                  <a:lnTo>
                    <a:pt x="478" y="494"/>
                  </a:lnTo>
                  <a:lnTo>
                    <a:pt x="480" y="496"/>
                  </a:lnTo>
                  <a:lnTo>
                    <a:pt x="484" y="498"/>
                  </a:lnTo>
                  <a:lnTo>
                    <a:pt x="486" y="494"/>
                  </a:lnTo>
                  <a:lnTo>
                    <a:pt x="488" y="486"/>
                  </a:lnTo>
                  <a:lnTo>
                    <a:pt x="490" y="474"/>
                  </a:lnTo>
                  <a:lnTo>
                    <a:pt x="492" y="464"/>
                  </a:lnTo>
                  <a:lnTo>
                    <a:pt x="492" y="456"/>
                  </a:lnTo>
                  <a:lnTo>
                    <a:pt x="490" y="456"/>
                  </a:lnTo>
                  <a:lnTo>
                    <a:pt x="488" y="454"/>
                  </a:lnTo>
                  <a:lnTo>
                    <a:pt x="484" y="450"/>
                  </a:lnTo>
                  <a:lnTo>
                    <a:pt x="478" y="444"/>
                  </a:lnTo>
                  <a:lnTo>
                    <a:pt x="474" y="438"/>
                  </a:lnTo>
                  <a:lnTo>
                    <a:pt x="470" y="430"/>
                  </a:lnTo>
                  <a:lnTo>
                    <a:pt x="468" y="426"/>
                  </a:lnTo>
                  <a:lnTo>
                    <a:pt x="462" y="418"/>
                  </a:lnTo>
                  <a:lnTo>
                    <a:pt x="454" y="406"/>
                  </a:lnTo>
                  <a:lnTo>
                    <a:pt x="444" y="392"/>
                  </a:lnTo>
                  <a:lnTo>
                    <a:pt x="434" y="380"/>
                  </a:lnTo>
                  <a:lnTo>
                    <a:pt x="426" y="370"/>
                  </a:lnTo>
                  <a:lnTo>
                    <a:pt x="420" y="366"/>
                  </a:lnTo>
                  <a:lnTo>
                    <a:pt x="418" y="366"/>
                  </a:lnTo>
                  <a:lnTo>
                    <a:pt x="416" y="368"/>
                  </a:lnTo>
                  <a:lnTo>
                    <a:pt x="412" y="372"/>
                  </a:lnTo>
                  <a:lnTo>
                    <a:pt x="408" y="374"/>
                  </a:lnTo>
                  <a:lnTo>
                    <a:pt x="402" y="378"/>
                  </a:lnTo>
                  <a:lnTo>
                    <a:pt x="398" y="378"/>
                  </a:lnTo>
                  <a:lnTo>
                    <a:pt x="396" y="376"/>
                  </a:lnTo>
                  <a:lnTo>
                    <a:pt x="388" y="370"/>
                  </a:lnTo>
                  <a:lnTo>
                    <a:pt x="378" y="362"/>
                  </a:lnTo>
                  <a:lnTo>
                    <a:pt x="368" y="354"/>
                  </a:lnTo>
                  <a:lnTo>
                    <a:pt x="358" y="348"/>
                  </a:lnTo>
                  <a:lnTo>
                    <a:pt x="350" y="342"/>
                  </a:lnTo>
                  <a:lnTo>
                    <a:pt x="338" y="342"/>
                  </a:lnTo>
                  <a:lnTo>
                    <a:pt x="338" y="50"/>
                  </a:lnTo>
                </a:path>
              </a:pathLst>
            </a:custGeom>
            <a:grpFill/>
            <a:ln w="6350">
              <a:solidFill>
                <a:schemeClr val="bg1"/>
              </a:solidFill>
              <a:prstDash val="solid"/>
              <a:round/>
              <a:headEnd/>
              <a:tailEnd/>
            </a:ln>
          </p:spPr>
          <p:txBody>
            <a:bodyPr/>
            <a:lstStyle/>
            <a:p>
              <a:endParaRPr lang="ru-RU"/>
            </a:p>
          </p:txBody>
        </p:sp>
        <p:sp>
          <p:nvSpPr>
            <p:cNvPr id="187" name="Freeform 374">
              <a:extLst>
                <a:ext uri="{FF2B5EF4-FFF2-40B4-BE49-F238E27FC236}">
                  <a16:creationId xmlns:a16="http://schemas.microsoft.com/office/drawing/2014/main" id="{E3B0C68D-11D2-4390-A233-9874B91965A7}"/>
                </a:ext>
              </a:extLst>
            </p:cNvPr>
            <p:cNvSpPr>
              <a:spLocks/>
            </p:cNvSpPr>
            <p:nvPr/>
          </p:nvSpPr>
          <p:spPr bwMode="gray">
            <a:xfrm>
              <a:off x="3863" y="2400"/>
              <a:ext cx="738" cy="404"/>
            </a:xfrm>
            <a:custGeom>
              <a:avLst/>
              <a:gdLst>
                <a:gd name="T0" fmla="*/ 704 w 738"/>
                <a:gd name="T1" fmla="*/ 42 h 404"/>
                <a:gd name="T2" fmla="*/ 724 w 738"/>
                <a:gd name="T3" fmla="*/ 30 h 404"/>
                <a:gd name="T4" fmla="*/ 724 w 738"/>
                <a:gd name="T5" fmla="*/ 64 h 404"/>
                <a:gd name="T6" fmla="*/ 738 w 738"/>
                <a:gd name="T7" fmla="*/ 74 h 404"/>
                <a:gd name="T8" fmla="*/ 726 w 738"/>
                <a:gd name="T9" fmla="*/ 82 h 404"/>
                <a:gd name="T10" fmla="*/ 702 w 738"/>
                <a:gd name="T11" fmla="*/ 96 h 404"/>
                <a:gd name="T12" fmla="*/ 684 w 738"/>
                <a:gd name="T13" fmla="*/ 114 h 404"/>
                <a:gd name="T14" fmla="*/ 688 w 738"/>
                <a:gd name="T15" fmla="*/ 126 h 404"/>
                <a:gd name="T16" fmla="*/ 696 w 738"/>
                <a:gd name="T17" fmla="*/ 136 h 404"/>
                <a:gd name="T18" fmla="*/ 668 w 738"/>
                <a:gd name="T19" fmla="*/ 140 h 404"/>
                <a:gd name="T20" fmla="*/ 644 w 738"/>
                <a:gd name="T21" fmla="*/ 142 h 404"/>
                <a:gd name="T22" fmla="*/ 646 w 738"/>
                <a:gd name="T23" fmla="*/ 162 h 404"/>
                <a:gd name="T24" fmla="*/ 642 w 738"/>
                <a:gd name="T25" fmla="*/ 192 h 404"/>
                <a:gd name="T26" fmla="*/ 630 w 738"/>
                <a:gd name="T27" fmla="*/ 184 h 404"/>
                <a:gd name="T28" fmla="*/ 622 w 738"/>
                <a:gd name="T29" fmla="*/ 186 h 404"/>
                <a:gd name="T30" fmla="*/ 626 w 738"/>
                <a:gd name="T31" fmla="*/ 204 h 404"/>
                <a:gd name="T32" fmla="*/ 616 w 738"/>
                <a:gd name="T33" fmla="*/ 218 h 404"/>
                <a:gd name="T34" fmla="*/ 624 w 738"/>
                <a:gd name="T35" fmla="*/ 234 h 404"/>
                <a:gd name="T36" fmla="*/ 610 w 738"/>
                <a:gd name="T37" fmla="*/ 240 h 404"/>
                <a:gd name="T38" fmla="*/ 556 w 738"/>
                <a:gd name="T39" fmla="*/ 296 h 404"/>
                <a:gd name="T40" fmla="*/ 550 w 738"/>
                <a:gd name="T41" fmla="*/ 320 h 404"/>
                <a:gd name="T42" fmla="*/ 572 w 738"/>
                <a:gd name="T43" fmla="*/ 368 h 404"/>
                <a:gd name="T44" fmla="*/ 566 w 738"/>
                <a:gd name="T45" fmla="*/ 404 h 404"/>
                <a:gd name="T46" fmla="*/ 528 w 738"/>
                <a:gd name="T47" fmla="*/ 348 h 404"/>
                <a:gd name="T48" fmla="*/ 516 w 738"/>
                <a:gd name="T49" fmla="*/ 326 h 404"/>
                <a:gd name="T50" fmla="*/ 446 w 738"/>
                <a:gd name="T51" fmla="*/ 324 h 404"/>
                <a:gd name="T52" fmla="*/ 382 w 738"/>
                <a:gd name="T53" fmla="*/ 334 h 404"/>
                <a:gd name="T54" fmla="*/ 344 w 738"/>
                <a:gd name="T55" fmla="*/ 376 h 404"/>
                <a:gd name="T56" fmla="*/ 308 w 738"/>
                <a:gd name="T57" fmla="*/ 350 h 404"/>
                <a:gd name="T58" fmla="*/ 288 w 738"/>
                <a:gd name="T59" fmla="*/ 336 h 404"/>
                <a:gd name="T60" fmla="*/ 262 w 738"/>
                <a:gd name="T61" fmla="*/ 334 h 404"/>
                <a:gd name="T62" fmla="*/ 228 w 738"/>
                <a:gd name="T63" fmla="*/ 296 h 404"/>
                <a:gd name="T64" fmla="*/ 176 w 738"/>
                <a:gd name="T65" fmla="*/ 306 h 404"/>
                <a:gd name="T66" fmla="*/ 112 w 738"/>
                <a:gd name="T67" fmla="*/ 288 h 404"/>
                <a:gd name="T68" fmla="*/ 84 w 738"/>
                <a:gd name="T69" fmla="*/ 272 h 404"/>
                <a:gd name="T70" fmla="*/ 52 w 738"/>
                <a:gd name="T71" fmla="*/ 252 h 404"/>
                <a:gd name="T72" fmla="*/ 2 w 738"/>
                <a:gd name="T73" fmla="*/ 156 h 404"/>
                <a:gd name="T74" fmla="*/ 6 w 738"/>
                <a:gd name="T75" fmla="*/ 102 h 404"/>
                <a:gd name="T76" fmla="*/ 6 w 738"/>
                <a:gd name="T77" fmla="*/ 62 h 404"/>
                <a:gd name="T78" fmla="*/ 14 w 738"/>
                <a:gd name="T79" fmla="*/ 22 h 404"/>
                <a:gd name="T80" fmla="*/ 416 w 738"/>
                <a:gd name="T81" fmla="*/ 12 h 404"/>
                <a:gd name="T82" fmla="*/ 432 w 738"/>
                <a:gd name="T83" fmla="*/ 22 h 404"/>
                <a:gd name="T84" fmla="*/ 416 w 738"/>
                <a:gd name="T85" fmla="*/ 40 h 404"/>
                <a:gd name="T86" fmla="*/ 454 w 738"/>
                <a:gd name="T87" fmla="*/ 42 h 404"/>
                <a:gd name="T88" fmla="*/ 484 w 738"/>
                <a:gd name="T89" fmla="*/ 42 h 404"/>
                <a:gd name="T90" fmla="*/ 502 w 738"/>
                <a:gd name="T91" fmla="*/ 44 h 404"/>
                <a:gd name="T92" fmla="*/ 490 w 738"/>
                <a:gd name="T93" fmla="*/ 60 h 404"/>
                <a:gd name="T94" fmla="*/ 472 w 738"/>
                <a:gd name="T95" fmla="*/ 66 h 404"/>
                <a:gd name="T96" fmla="*/ 476 w 738"/>
                <a:gd name="T97" fmla="*/ 84 h 404"/>
                <a:gd name="T98" fmla="*/ 472 w 738"/>
                <a:gd name="T99" fmla="*/ 134 h 404"/>
                <a:gd name="T100" fmla="*/ 490 w 738"/>
                <a:gd name="T101" fmla="*/ 108 h 404"/>
                <a:gd name="T102" fmla="*/ 504 w 738"/>
                <a:gd name="T103" fmla="*/ 64 h 404"/>
                <a:gd name="T104" fmla="*/ 520 w 738"/>
                <a:gd name="T105" fmla="*/ 64 h 404"/>
                <a:gd name="T106" fmla="*/ 518 w 738"/>
                <a:gd name="T107" fmla="*/ 90 h 404"/>
                <a:gd name="T108" fmla="*/ 530 w 738"/>
                <a:gd name="T109" fmla="*/ 92 h 404"/>
                <a:gd name="T110" fmla="*/ 536 w 738"/>
                <a:gd name="T111" fmla="*/ 120 h 404"/>
                <a:gd name="T112" fmla="*/ 546 w 738"/>
                <a:gd name="T113" fmla="*/ 128 h 404"/>
                <a:gd name="T114" fmla="*/ 586 w 738"/>
                <a:gd name="T115" fmla="*/ 114 h 404"/>
                <a:gd name="T116" fmla="*/ 596 w 738"/>
                <a:gd name="T117" fmla="*/ 94 h 404"/>
                <a:gd name="T118" fmla="*/ 634 w 738"/>
                <a:gd name="T119" fmla="*/ 82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404">
                  <a:moveTo>
                    <a:pt x="640" y="76"/>
                  </a:moveTo>
                  <a:lnTo>
                    <a:pt x="650" y="64"/>
                  </a:lnTo>
                  <a:lnTo>
                    <a:pt x="664" y="58"/>
                  </a:lnTo>
                  <a:lnTo>
                    <a:pt x="680" y="54"/>
                  </a:lnTo>
                  <a:lnTo>
                    <a:pt x="694" y="52"/>
                  </a:lnTo>
                  <a:lnTo>
                    <a:pt x="698" y="52"/>
                  </a:lnTo>
                  <a:lnTo>
                    <a:pt x="704" y="42"/>
                  </a:lnTo>
                  <a:lnTo>
                    <a:pt x="708" y="36"/>
                  </a:lnTo>
                  <a:lnTo>
                    <a:pt x="712" y="32"/>
                  </a:lnTo>
                  <a:lnTo>
                    <a:pt x="716" y="30"/>
                  </a:lnTo>
                  <a:lnTo>
                    <a:pt x="720" y="28"/>
                  </a:lnTo>
                  <a:lnTo>
                    <a:pt x="722" y="28"/>
                  </a:lnTo>
                  <a:lnTo>
                    <a:pt x="724" y="30"/>
                  </a:lnTo>
                  <a:lnTo>
                    <a:pt x="724" y="30"/>
                  </a:lnTo>
                  <a:lnTo>
                    <a:pt x="726" y="30"/>
                  </a:lnTo>
                  <a:lnTo>
                    <a:pt x="732" y="32"/>
                  </a:lnTo>
                  <a:lnTo>
                    <a:pt x="734" y="40"/>
                  </a:lnTo>
                  <a:lnTo>
                    <a:pt x="732" y="48"/>
                  </a:lnTo>
                  <a:lnTo>
                    <a:pt x="728" y="56"/>
                  </a:lnTo>
                  <a:lnTo>
                    <a:pt x="726" y="62"/>
                  </a:lnTo>
                  <a:lnTo>
                    <a:pt x="724" y="64"/>
                  </a:lnTo>
                  <a:lnTo>
                    <a:pt x="724" y="64"/>
                  </a:lnTo>
                  <a:lnTo>
                    <a:pt x="726" y="66"/>
                  </a:lnTo>
                  <a:lnTo>
                    <a:pt x="728" y="68"/>
                  </a:lnTo>
                  <a:lnTo>
                    <a:pt x="732" y="70"/>
                  </a:lnTo>
                  <a:lnTo>
                    <a:pt x="734" y="72"/>
                  </a:lnTo>
                  <a:lnTo>
                    <a:pt x="738" y="74"/>
                  </a:lnTo>
                  <a:lnTo>
                    <a:pt x="738" y="74"/>
                  </a:lnTo>
                  <a:lnTo>
                    <a:pt x="738" y="74"/>
                  </a:lnTo>
                  <a:lnTo>
                    <a:pt x="738" y="76"/>
                  </a:lnTo>
                  <a:lnTo>
                    <a:pt x="736" y="76"/>
                  </a:lnTo>
                  <a:lnTo>
                    <a:pt x="734" y="78"/>
                  </a:lnTo>
                  <a:lnTo>
                    <a:pt x="730" y="80"/>
                  </a:lnTo>
                  <a:lnTo>
                    <a:pt x="730" y="82"/>
                  </a:lnTo>
                  <a:lnTo>
                    <a:pt x="726" y="82"/>
                  </a:lnTo>
                  <a:lnTo>
                    <a:pt x="722" y="84"/>
                  </a:lnTo>
                  <a:lnTo>
                    <a:pt x="718" y="86"/>
                  </a:lnTo>
                  <a:lnTo>
                    <a:pt x="712" y="86"/>
                  </a:lnTo>
                  <a:lnTo>
                    <a:pt x="708" y="88"/>
                  </a:lnTo>
                  <a:lnTo>
                    <a:pt x="706" y="90"/>
                  </a:lnTo>
                  <a:lnTo>
                    <a:pt x="704" y="92"/>
                  </a:lnTo>
                  <a:lnTo>
                    <a:pt x="702" y="96"/>
                  </a:lnTo>
                  <a:lnTo>
                    <a:pt x="698" y="100"/>
                  </a:lnTo>
                  <a:lnTo>
                    <a:pt x="696" y="104"/>
                  </a:lnTo>
                  <a:lnTo>
                    <a:pt x="692" y="106"/>
                  </a:lnTo>
                  <a:lnTo>
                    <a:pt x="692" y="108"/>
                  </a:lnTo>
                  <a:lnTo>
                    <a:pt x="690" y="108"/>
                  </a:lnTo>
                  <a:lnTo>
                    <a:pt x="688" y="110"/>
                  </a:lnTo>
                  <a:lnTo>
                    <a:pt x="684" y="114"/>
                  </a:lnTo>
                  <a:lnTo>
                    <a:pt x="682" y="116"/>
                  </a:lnTo>
                  <a:lnTo>
                    <a:pt x="680" y="118"/>
                  </a:lnTo>
                  <a:lnTo>
                    <a:pt x="680" y="122"/>
                  </a:lnTo>
                  <a:lnTo>
                    <a:pt x="680" y="124"/>
                  </a:lnTo>
                  <a:lnTo>
                    <a:pt x="684" y="124"/>
                  </a:lnTo>
                  <a:lnTo>
                    <a:pt x="686" y="124"/>
                  </a:lnTo>
                  <a:lnTo>
                    <a:pt x="688" y="126"/>
                  </a:lnTo>
                  <a:lnTo>
                    <a:pt x="692" y="126"/>
                  </a:lnTo>
                  <a:lnTo>
                    <a:pt x="694" y="126"/>
                  </a:lnTo>
                  <a:lnTo>
                    <a:pt x="698" y="128"/>
                  </a:lnTo>
                  <a:lnTo>
                    <a:pt x="700" y="130"/>
                  </a:lnTo>
                  <a:lnTo>
                    <a:pt x="702" y="132"/>
                  </a:lnTo>
                  <a:lnTo>
                    <a:pt x="700" y="134"/>
                  </a:lnTo>
                  <a:lnTo>
                    <a:pt x="696" y="136"/>
                  </a:lnTo>
                  <a:lnTo>
                    <a:pt x="692" y="138"/>
                  </a:lnTo>
                  <a:lnTo>
                    <a:pt x="688" y="138"/>
                  </a:lnTo>
                  <a:lnTo>
                    <a:pt x="682" y="138"/>
                  </a:lnTo>
                  <a:lnTo>
                    <a:pt x="676" y="138"/>
                  </a:lnTo>
                  <a:lnTo>
                    <a:pt x="676" y="138"/>
                  </a:lnTo>
                  <a:lnTo>
                    <a:pt x="672" y="138"/>
                  </a:lnTo>
                  <a:lnTo>
                    <a:pt x="668" y="140"/>
                  </a:lnTo>
                  <a:lnTo>
                    <a:pt x="662" y="142"/>
                  </a:lnTo>
                  <a:lnTo>
                    <a:pt x="656" y="142"/>
                  </a:lnTo>
                  <a:lnTo>
                    <a:pt x="650" y="142"/>
                  </a:lnTo>
                  <a:lnTo>
                    <a:pt x="646" y="140"/>
                  </a:lnTo>
                  <a:lnTo>
                    <a:pt x="646" y="142"/>
                  </a:lnTo>
                  <a:lnTo>
                    <a:pt x="644" y="142"/>
                  </a:lnTo>
                  <a:lnTo>
                    <a:pt x="644" y="142"/>
                  </a:lnTo>
                  <a:lnTo>
                    <a:pt x="642" y="144"/>
                  </a:lnTo>
                  <a:lnTo>
                    <a:pt x="642" y="146"/>
                  </a:lnTo>
                  <a:lnTo>
                    <a:pt x="642" y="150"/>
                  </a:lnTo>
                  <a:lnTo>
                    <a:pt x="646" y="152"/>
                  </a:lnTo>
                  <a:lnTo>
                    <a:pt x="646" y="154"/>
                  </a:lnTo>
                  <a:lnTo>
                    <a:pt x="646" y="158"/>
                  </a:lnTo>
                  <a:lnTo>
                    <a:pt x="646" y="162"/>
                  </a:lnTo>
                  <a:lnTo>
                    <a:pt x="646" y="168"/>
                  </a:lnTo>
                  <a:lnTo>
                    <a:pt x="646" y="174"/>
                  </a:lnTo>
                  <a:lnTo>
                    <a:pt x="646" y="178"/>
                  </a:lnTo>
                  <a:lnTo>
                    <a:pt x="646" y="182"/>
                  </a:lnTo>
                  <a:lnTo>
                    <a:pt x="644" y="186"/>
                  </a:lnTo>
                  <a:lnTo>
                    <a:pt x="644" y="190"/>
                  </a:lnTo>
                  <a:lnTo>
                    <a:pt x="642" y="192"/>
                  </a:lnTo>
                  <a:lnTo>
                    <a:pt x="640" y="194"/>
                  </a:lnTo>
                  <a:lnTo>
                    <a:pt x="638" y="192"/>
                  </a:lnTo>
                  <a:lnTo>
                    <a:pt x="638" y="188"/>
                  </a:lnTo>
                  <a:lnTo>
                    <a:pt x="638" y="184"/>
                  </a:lnTo>
                  <a:lnTo>
                    <a:pt x="638" y="184"/>
                  </a:lnTo>
                  <a:lnTo>
                    <a:pt x="634" y="176"/>
                  </a:lnTo>
                  <a:lnTo>
                    <a:pt x="630" y="184"/>
                  </a:lnTo>
                  <a:lnTo>
                    <a:pt x="620" y="176"/>
                  </a:lnTo>
                  <a:lnTo>
                    <a:pt x="620" y="176"/>
                  </a:lnTo>
                  <a:lnTo>
                    <a:pt x="620" y="178"/>
                  </a:lnTo>
                  <a:lnTo>
                    <a:pt x="620" y="178"/>
                  </a:lnTo>
                  <a:lnTo>
                    <a:pt x="620" y="180"/>
                  </a:lnTo>
                  <a:lnTo>
                    <a:pt x="620" y="182"/>
                  </a:lnTo>
                  <a:lnTo>
                    <a:pt x="622" y="186"/>
                  </a:lnTo>
                  <a:lnTo>
                    <a:pt x="622" y="186"/>
                  </a:lnTo>
                  <a:lnTo>
                    <a:pt x="624" y="188"/>
                  </a:lnTo>
                  <a:lnTo>
                    <a:pt x="626" y="192"/>
                  </a:lnTo>
                  <a:lnTo>
                    <a:pt x="628" y="196"/>
                  </a:lnTo>
                  <a:lnTo>
                    <a:pt x="628" y="202"/>
                  </a:lnTo>
                  <a:lnTo>
                    <a:pt x="626" y="202"/>
                  </a:lnTo>
                  <a:lnTo>
                    <a:pt x="626" y="204"/>
                  </a:lnTo>
                  <a:lnTo>
                    <a:pt x="624" y="204"/>
                  </a:lnTo>
                  <a:lnTo>
                    <a:pt x="620" y="206"/>
                  </a:lnTo>
                  <a:lnTo>
                    <a:pt x="612" y="206"/>
                  </a:lnTo>
                  <a:lnTo>
                    <a:pt x="612" y="208"/>
                  </a:lnTo>
                  <a:lnTo>
                    <a:pt x="614" y="210"/>
                  </a:lnTo>
                  <a:lnTo>
                    <a:pt x="614" y="214"/>
                  </a:lnTo>
                  <a:lnTo>
                    <a:pt x="616" y="218"/>
                  </a:lnTo>
                  <a:lnTo>
                    <a:pt x="618" y="226"/>
                  </a:lnTo>
                  <a:lnTo>
                    <a:pt x="618" y="226"/>
                  </a:lnTo>
                  <a:lnTo>
                    <a:pt x="620" y="228"/>
                  </a:lnTo>
                  <a:lnTo>
                    <a:pt x="622" y="228"/>
                  </a:lnTo>
                  <a:lnTo>
                    <a:pt x="624" y="230"/>
                  </a:lnTo>
                  <a:lnTo>
                    <a:pt x="624" y="232"/>
                  </a:lnTo>
                  <a:lnTo>
                    <a:pt x="624" y="234"/>
                  </a:lnTo>
                  <a:lnTo>
                    <a:pt x="622" y="234"/>
                  </a:lnTo>
                  <a:lnTo>
                    <a:pt x="618" y="236"/>
                  </a:lnTo>
                  <a:lnTo>
                    <a:pt x="618" y="236"/>
                  </a:lnTo>
                  <a:lnTo>
                    <a:pt x="616" y="236"/>
                  </a:lnTo>
                  <a:lnTo>
                    <a:pt x="614" y="236"/>
                  </a:lnTo>
                  <a:lnTo>
                    <a:pt x="612" y="238"/>
                  </a:lnTo>
                  <a:lnTo>
                    <a:pt x="610" y="240"/>
                  </a:lnTo>
                  <a:lnTo>
                    <a:pt x="610" y="246"/>
                  </a:lnTo>
                  <a:lnTo>
                    <a:pt x="606" y="250"/>
                  </a:lnTo>
                  <a:lnTo>
                    <a:pt x="602" y="252"/>
                  </a:lnTo>
                  <a:lnTo>
                    <a:pt x="594" y="260"/>
                  </a:lnTo>
                  <a:lnTo>
                    <a:pt x="582" y="270"/>
                  </a:lnTo>
                  <a:lnTo>
                    <a:pt x="570" y="284"/>
                  </a:lnTo>
                  <a:lnTo>
                    <a:pt x="556" y="296"/>
                  </a:lnTo>
                  <a:lnTo>
                    <a:pt x="556" y="296"/>
                  </a:lnTo>
                  <a:lnTo>
                    <a:pt x="554" y="300"/>
                  </a:lnTo>
                  <a:lnTo>
                    <a:pt x="552" y="304"/>
                  </a:lnTo>
                  <a:lnTo>
                    <a:pt x="552" y="308"/>
                  </a:lnTo>
                  <a:lnTo>
                    <a:pt x="550" y="316"/>
                  </a:lnTo>
                  <a:lnTo>
                    <a:pt x="550" y="316"/>
                  </a:lnTo>
                  <a:lnTo>
                    <a:pt x="550" y="320"/>
                  </a:lnTo>
                  <a:lnTo>
                    <a:pt x="550" y="324"/>
                  </a:lnTo>
                  <a:lnTo>
                    <a:pt x="552" y="332"/>
                  </a:lnTo>
                  <a:lnTo>
                    <a:pt x="554" y="338"/>
                  </a:lnTo>
                  <a:lnTo>
                    <a:pt x="558" y="346"/>
                  </a:lnTo>
                  <a:lnTo>
                    <a:pt x="560" y="348"/>
                  </a:lnTo>
                  <a:lnTo>
                    <a:pt x="566" y="356"/>
                  </a:lnTo>
                  <a:lnTo>
                    <a:pt x="572" y="368"/>
                  </a:lnTo>
                  <a:lnTo>
                    <a:pt x="574" y="382"/>
                  </a:lnTo>
                  <a:lnTo>
                    <a:pt x="572" y="398"/>
                  </a:lnTo>
                  <a:lnTo>
                    <a:pt x="572" y="400"/>
                  </a:lnTo>
                  <a:lnTo>
                    <a:pt x="570" y="400"/>
                  </a:lnTo>
                  <a:lnTo>
                    <a:pt x="570" y="402"/>
                  </a:lnTo>
                  <a:lnTo>
                    <a:pt x="568" y="404"/>
                  </a:lnTo>
                  <a:lnTo>
                    <a:pt x="566" y="404"/>
                  </a:lnTo>
                  <a:lnTo>
                    <a:pt x="562" y="404"/>
                  </a:lnTo>
                  <a:lnTo>
                    <a:pt x="558" y="400"/>
                  </a:lnTo>
                  <a:lnTo>
                    <a:pt x="554" y="394"/>
                  </a:lnTo>
                  <a:lnTo>
                    <a:pt x="550" y="392"/>
                  </a:lnTo>
                  <a:lnTo>
                    <a:pt x="542" y="384"/>
                  </a:lnTo>
                  <a:lnTo>
                    <a:pt x="532" y="368"/>
                  </a:lnTo>
                  <a:lnTo>
                    <a:pt x="528" y="348"/>
                  </a:lnTo>
                  <a:lnTo>
                    <a:pt x="528" y="346"/>
                  </a:lnTo>
                  <a:lnTo>
                    <a:pt x="528" y="344"/>
                  </a:lnTo>
                  <a:lnTo>
                    <a:pt x="528" y="340"/>
                  </a:lnTo>
                  <a:lnTo>
                    <a:pt x="526" y="336"/>
                  </a:lnTo>
                  <a:lnTo>
                    <a:pt x="524" y="332"/>
                  </a:lnTo>
                  <a:lnTo>
                    <a:pt x="520" y="330"/>
                  </a:lnTo>
                  <a:lnTo>
                    <a:pt x="516" y="326"/>
                  </a:lnTo>
                  <a:lnTo>
                    <a:pt x="510" y="326"/>
                  </a:lnTo>
                  <a:lnTo>
                    <a:pt x="504" y="324"/>
                  </a:lnTo>
                  <a:lnTo>
                    <a:pt x="490" y="324"/>
                  </a:lnTo>
                  <a:lnTo>
                    <a:pt x="472" y="322"/>
                  </a:lnTo>
                  <a:lnTo>
                    <a:pt x="456" y="322"/>
                  </a:lnTo>
                  <a:lnTo>
                    <a:pt x="446" y="324"/>
                  </a:lnTo>
                  <a:lnTo>
                    <a:pt x="446" y="324"/>
                  </a:lnTo>
                  <a:lnTo>
                    <a:pt x="444" y="328"/>
                  </a:lnTo>
                  <a:lnTo>
                    <a:pt x="438" y="330"/>
                  </a:lnTo>
                  <a:lnTo>
                    <a:pt x="426" y="332"/>
                  </a:lnTo>
                  <a:lnTo>
                    <a:pt x="406" y="332"/>
                  </a:lnTo>
                  <a:lnTo>
                    <a:pt x="402" y="332"/>
                  </a:lnTo>
                  <a:lnTo>
                    <a:pt x="394" y="332"/>
                  </a:lnTo>
                  <a:lnTo>
                    <a:pt x="382" y="334"/>
                  </a:lnTo>
                  <a:lnTo>
                    <a:pt x="372" y="340"/>
                  </a:lnTo>
                  <a:lnTo>
                    <a:pt x="354" y="348"/>
                  </a:lnTo>
                  <a:lnTo>
                    <a:pt x="342" y="366"/>
                  </a:lnTo>
                  <a:lnTo>
                    <a:pt x="342" y="368"/>
                  </a:lnTo>
                  <a:lnTo>
                    <a:pt x="344" y="370"/>
                  </a:lnTo>
                  <a:lnTo>
                    <a:pt x="344" y="372"/>
                  </a:lnTo>
                  <a:lnTo>
                    <a:pt x="344" y="376"/>
                  </a:lnTo>
                  <a:lnTo>
                    <a:pt x="344" y="378"/>
                  </a:lnTo>
                  <a:lnTo>
                    <a:pt x="344" y="382"/>
                  </a:lnTo>
                  <a:lnTo>
                    <a:pt x="340" y="382"/>
                  </a:lnTo>
                  <a:lnTo>
                    <a:pt x="338" y="382"/>
                  </a:lnTo>
                  <a:lnTo>
                    <a:pt x="330" y="376"/>
                  </a:lnTo>
                  <a:lnTo>
                    <a:pt x="320" y="366"/>
                  </a:lnTo>
                  <a:lnTo>
                    <a:pt x="308" y="350"/>
                  </a:lnTo>
                  <a:lnTo>
                    <a:pt x="308" y="350"/>
                  </a:lnTo>
                  <a:lnTo>
                    <a:pt x="306" y="348"/>
                  </a:lnTo>
                  <a:lnTo>
                    <a:pt x="304" y="344"/>
                  </a:lnTo>
                  <a:lnTo>
                    <a:pt x="300" y="342"/>
                  </a:lnTo>
                  <a:lnTo>
                    <a:pt x="296" y="338"/>
                  </a:lnTo>
                  <a:lnTo>
                    <a:pt x="292" y="336"/>
                  </a:lnTo>
                  <a:lnTo>
                    <a:pt x="288" y="336"/>
                  </a:lnTo>
                  <a:lnTo>
                    <a:pt x="286" y="338"/>
                  </a:lnTo>
                  <a:lnTo>
                    <a:pt x="284" y="338"/>
                  </a:lnTo>
                  <a:lnTo>
                    <a:pt x="282" y="340"/>
                  </a:lnTo>
                  <a:lnTo>
                    <a:pt x="278" y="340"/>
                  </a:lnTo>
                  <a:lnTo>
                    <a:pt x="272" y="340"/>
                  </a:lnTo>
                  <a:lnTo>
                    <a:pt x="266" y="336"/>
                  </a:lnTo>
                  <a:lnTo>
                    <a:pt x="262" y="334"/>
                  </a:lnTo>
                  <a:lnTo>
                    <a:pt x="254" y="328"/>
                  </a:lnTo>
                  <a:lnTo>
                    <a:pt x="246" y="316"/>
                  </a:lnTo>
                  <a:lnTo>
                    <a:pt x="242" y="300"/>
                  </a:lnTo>
                  <a:lnTo>
                    <a:pt x="240" y="298"/>
                  </a:lnTo>
                  <a:lnTo>
                    <a:pt x="238" y="298"/>
                  </a:lnTo>
                  <a:lnTo>
                    <a:pt x="234" y="296"/>
                  </a:lnTo>
                  <a:lnTo>
                    <a:pt x="228" y="296"/>
                  </a:lnTo>
                  <a:lnTo>
                    <a:pt x="224" y="296"/>
                  </a:lnTo>
                  <a:lnTo>
                    <a:pt x="218" y="296"/>
                  </a:lnTo>
                  <a:lnTo>
                    <a:pt x="214" y="300"/>
                  </a:lnTo>
                  <a:lnTo>
                    <a:pt x="210" y="302"/>
                  </a:lnTo>
                  <a:lnTo>
                    <a:pt x="198" y="306"/>
                  </a:lnTo>
                  <a:lnTo>
                    <a:pt x="180" y="306"/>
                  </a:lnTo>
                  <a:lnTo>
                    <a:pt x="176" y="306"/>
                  </a:lnTo>
                  <a:lnTo>
                    <a:pt x="166" y="304"/>
                  </a:lnTo>
                  <a:lnTo>
                    <a:pt x="152" y="300"/>
                  </a:lnTo>
                  <a:lnTo>
                    <a:pt x="140" y="296"/>
                  </a:lnTo>
                  <a:lnTo>
                    <a:pt x="130" y="290"/>
                  </a:lnTo>
                  <a:lnTo>
                    <a:pt x="128" y="288"/>
                  </a:lnTo>
                  <a:lnTo>
                    <a:pt x="124" y="286"/>
                  </a:lnTo>
                  <a:lnTo>
                    <a:pt x="112" y="288"/>
                  </a:lnTo>
                  <a:lnTo>
                    <a:pt x="98" y="296"/>
                  </a:lnTo>
                  <a:lnTo>
                    <a:pt x="96" y="294"/>
                  </a:lnTo>
                  <a:lnTo>
                    <a:pt x="96" y="292"/>
                  </a:lnTo>
                  <a:lnTo>
                    <a:pt x="94" y="288"/>
                  </a:lnTo>
                  <a:lnTo>
                    <a:pt x="90" y="282"/>
                  </a:lnTo>
                  <a:lnTo>
                    <a:pt x="88" y="276"/>
                  </a:lnTo>
                  <a:lnTo>
                    <a:pt x="84" y="272"/>
                  </a:lnTo>
                  <a:lnTo>
                    <a:pt x="80" y="268"/>
                  </a:lnTo>
                  <a:lnTo>
                    <a:pt x="74" y="266"/>
                  </a:lnTo>
                  <a:lnTo>
                    <a:pt x="74" y="266"/>
                  </a:lnTo>
                  <a:lnTo>
                    <a:pt x="70" y="264"/>
                  </a:lnTo>
                  <a:lnTo>
                    <a:pt x="66" y="262"/>
                  </a:lnTo>
                  <a:lnTo>
                    <a:pt x="60" y="258"/>
                  </a:lnTo>
                  <a:lnTo>
                    <a:pt x="52" y="252"/>
                  </a:lnTo>
                  <a:lnTo>
                    <a:pt x="46" y="242"/>
                  </a:lnTo>
                  <a:lnTo>
                    <a:pt x="42" y="240"/>
                  </a:lnTo>
                  <a:lnTo>
                    <a:pt x="36" y="230"/>
                  </a:lnTo>
                  <a:lnTo>
                    <a:pt x="26" y="216"/>
                  </a:lnTo>
                  <a:lnTo>
                    <a:pt x="16" y="200"/>
                  </a:lnTo>
                  <a:lnTo>
                    <a:pt x="8" y="180"/>
                  </a:lnTo>
                  <a:lnTo>
                    <a:pt x="2" y="156"/>
                  </a:lnTo>
                  <a:lnTo>
                    <a:pt x="2" y="152"/>
                  </a:lnTo>
                  <a:lnTo>
                    <a:pt x="0" y="140"/>
                  </a:lnTo>
                  <a:lnTo>
                    <a:pt x="0" y="124"/>
                  </a:lnTo>
                  <a:lnTo>
                    <a:pt x="0" y="110"/>
                  </a:lnTo>
                  <a:lnTo>
                    <a:pt x="4" y="104"/>
                  </a:lnTo>
                  <a:lnTo>
                    <a:pt x="6" y="102"/>
                  </a:lnTo>
                  <a:lnTo>
                    <a:pt x="6" y="102"/>
                  </a:lnTo>
                  <a:lnTo>
                    <a:pt x="8" y="100"/>
                  </a:lnTo>
                  <a:lnTo>
                    <a:pt x="10" y="96"/>
                  </a:lnTo>
                  <a:lnTo>
                    <a:pt x="10" y="92"/>
                  </a:lnTo>
                  <a:lnTo>
                    <a:pt x="10" y="86"/>
                  </a:lnTo>
                  <a:lnTo>
                    <a:pt x="8" y="80"/>
                  </a:lnTo>
                  <a:lnTo>
                    <a:pt x="8" y="76"/>
                  </a:lnTo>
                  <a:lnTo>
                    <a:pt x="6" y="62"/>
                  </a:lnTo>
                  <a:lnTo>
                    <a:pt x="6" y="46"/>
                  </a:lnTo>
                  <a:lnTo>
                    <a:pt x="4" y="30"/>
                  </a:lnTo>
                  <a:lnTo>
                    <a:pt x="4" y="20"/>
                  </a:lnTo>
                  <a:lnTo>
                    <a:pt x="6" y="20"/>
                  </a:lnTo>
                  <a:lnTo>
                    <a:pt x="8" y="20"/>
                  </a:lnTo>
                  <a:lnTo>
                    <a:pt x="10" y="22"/>
                  </a:lnTo>
                  <a:lnTo>
                    <a:pt x="14" y="22"/>
                  </a:lnTo>
                  <a:lnTo>
                    <a:pt x="16" y="20"/>
                  </a:lnTo>
                  <a:lnTo>
                    <a:pt x="18" y="18"/>
                  </a:lnTo>
                  <a:lnTo>
                    <a:pt x="18" y="14"/>
                  </a:lnTo>
                  <a:lnTo>
                    <a:pt x="18" y="0"/>
                  </a:lnTo>
                  <a:lnTo>
                    <a:pt x="380" y="0"/>
                  </a:lnTo>
                  <a:lnTo>
                    <a:pt x="392" y="10"/>
                  </a:lnTo>
                  <a:lnTo>
                    <a:pt x="416" y="12"/>
                  </a:lnTo>
                  <a:lnTo>
                    <a:pt x="418" y="16"/>
                  </a:lnTo>
                  <a:lnTo>
                    <a:pt x="422" y="18"/>
                  </a:lnTo>
                  <a:lnTo>
                    <a:pt x="426" y="20"/>
                  </a:lnTo>
                  <a:lnTo>
                    <a:pt x="430" y="20"/>
                  </a:lnTo>
                  <a:lnTo>
                    <a:pt x="432" y="20"/>
                  </a:lnTo>
                  <a:lnTo>
                    <a:pt x="434" y="20"/>
                  </a:lnTo>
                  <a:lnTo>
                    <a:pt x="432" y="22"/>
                  </a:lnTo>
                  <a:lnTo>
                    <a:pt x="432" y="24"/>
                  </a:lnTo>
                  <a:lnTo>
                    <a:pt x="428" y="28"/>
                  </a:lnTo>
                  <a:lnTo>
                    <a:pt x="424" y="32"/>
                  </a:lnTo>
                  <a:lnTo>
                    <a:pt x="422" y="34"/>
                  </a:lnTo>
                  <a:lnTo>
                    <a:pt x="420" y="36"/>
                  </a:lnTo>
                  <a:lnTo>
                    <a:pt x="416" y="38"/>
                  </a:lnTo>
                  <a:lnTo>
                    <a:pt x="416" y="40"/>
                  </a:lnTo>
                  <a:lnTo>
                    <a:pt x="416" y="42"/>
                  </a:lnTo>
                  <a:lnTo>
                    <a:pt x="418" y="42"/>
                  </a:lnTo>
                  <a:lnTo>
                    <a:pt x="422" y="44"/>
                  </a:lnTo>
                  <a:lnTo>
                    <a:pt x="428" y="44"/>
                  </a:lnTo>
                  <a:lnTo>
                    <a:pt x="432" y="44"/>
                  </a:lnTo>
                  <a:lnTo>
                    <a:pt x="442" y="44"/>
                  </a:lnTo>
                  <a:lnTo>
                    <a:pt x="454" y="42"/>
                  </a:lnTo>
                  <a:lnTo>
                    <a:pt x="464" y="38"/>
                  </a:lnTo>
                  <a:lnTo>
                    <a:pt x="464" y="38"/>
                  </a:lnTo>
                  <a:lnTo>
                    <a:pt x="466" y="40"/>
                  </a:lnTo>
                  <a:lnTo>
                    <a:pt x="468" y="40"/>
                  </a:lnTo>
                  <a:lnTo>
                    <a:pt x="470" y="42"/>
                  </a:lnTo>
                  <a:lnTo>
                    <a:pt x="476" y="42"/>
                  </a:lnTo>
                  <a:lnTo>
                    <a:pt x="484" y="42"/>
                  </a:lnTo>
                  <a:lnTo>
                    <a:pt x="484" y="42"/>
                  </a:lnTo>
                  <a:lnTo>
                    <a:pt x="486" y="42"/>
                  </a:lnTo>
                  <a:lnTo>
                    <a:pt x="490" y="40"/>
                  </a:lnTo>
                  <a:lnTo>
                    <a:pt x="492" y="40"/>
                  </a:lnTo>
                  <a:lnTo>
                    <a:pt x="496" y="40"/>
                  </a:lnTo>
                  <a:lnTo>
                    <a:pt x="500" y="42"/>
                  </a:lnTo>
                  <a:lnTo>
                    <a:pt x="502" y="44"/>
                  </a:lnTo>
                  <a:lnTo>
                    <a:pt x="502" y="46"/>
                  </a:lnTo>
                  <a:lnTo>
                    <a:pt x="502" y="48"/>
                  </a:lnTo>
                  <a:lnTo>
                    <a:pt x="502" y="50"/>
                  </a:lnTo>
                  <a:lnTo>
                    <a:pt x="502" y="52"/>
                  </a:lnTo>
                  <a:lnTo>
                    <a:pt x="498" y="56"/>
                  </a:lnTo>
                  <a:lnTo>
                    <a:pt x="496" y="58"/>
                  </a:lnTo>
                  <a:lnTo>
                    <a:pt x="490" y="60"/>
                  </a:lnTo>
                  <a:lnTo>
                    <a:pt x="490" y="58"/>
                  </a:lnTo>
                  <a:lnTo>
                    <a:pt x="488" y="58"/>
                  </a:lnTo>
                  <a:lnTo>
                    <a:pt x="484" y="58"/>
                  </a:lnTo>
                  <a:lnTo>
                    <a:pt x="482" y="58"/>
                  </a:lnTo>
                  <a:lnTo>
                    <a:pt x="478" y="58"/>
                  </a:lnTo>
                  <a:lnTo>
                    <a:pt x="476" y="62"/>
                  </a:lnTo>
                  <a:lnTo>
                    <a:pt x="472" y="66"/>
                  </a:lnTo>
                  <a:lnTo>
                    <a:pt x="470" y="72"/>
                  </a:lnTo>
                  <a:lnTo>
                    <a:pt x="472" y="72"/>
                  </a:lnTo>
                  <a:lnTo>
                    <a:pt x="472" y="72"/>
                  </a:lnTo>
                  <a:lnTo>
                    <a:pt x="474" y="74"/>
                  </a:lnTo>
                  <a:lnTo>
                    <a:pt x="476" y="76"/>
                  </a:lnTo>
                  <a:lnTo>
                    <a:pt x="476" y="80"/>
                  </a:lnTo>
                  <a:lnTo>
                    <a:pt x="476" y="84"/>
                  </a:lnTo>
                  <a:lnTo>
                    <a:pt x="474" y="90"/>
                  </a:lnTo>
                  <a:lnTo>
                    <a:pt x="472" y="92"/>
                  </a:lnTo>
                  <a:lnTo>
                    <a:pt x="470" y="102"/>
                  </a:lnTo>
                  <a:lnTo>
                    <a:pt x="468" y="114"/>
                  </a:lnTo>
                  <a:lnTo>
                    <a:pt x="468" y="126"/>
                  </a:lnTo>
                  <a:lnTo>
                    <a:pt x="472" y="134"/>
                  </a:lnTo>
                  <a:lnTo>
                    <a:pt x="472" y="134"/>
                  </a:lnTo>
                  <a:lnTo>
                    <a:pt x="474" y="134"/>
                  </a:lnTo>
                  <a:lnTo>
                    <a:pt x="478" y="132"/>
                  </a:lnTo>
                  <a:lnTo>
                    <a:pt x="480" y="130"/>
                  </a:lnTo>
                  <a:lnTo>
                    <a:pt x="484" y="126"/>
                  </a:lnTo>
                  <a:lnTo>
                    <a:pt x="486" y="122"/>
                  </a:lnTo>
                  <a:lnTo>
                    <a:pt x="488" y="116"/>
                  </a:lnTo>
                  <a:lnTo>
                    <a:pt x="490" y="108"/>
                  </a:lnTo>
                  <a:lnTo>
                    <a:pt x="494" y="82"/>
                  </a:lnTo>
                  <a:lnTo>
                    <a:pt x="500" y="78"/>
                  </a:lnTo>
                  <a:lnTo>
                    <a:pt x="500" y="78"/>
                  </a:lnTo>
                  <a:lnTo>
                    <a:pt x="500" y="74"/>
                  </a:lnTo>
                  <a:lnTo>
                    <a:pt x="500" y="72"/>
                  </a:lnTo>
                  <a:lnTo>
                    <a:pt x="502" y="68"/>
                  </a:lnTo>
                  <a:lnTo>
                    <a:pt x="504" y="64"/>
                  </a:lnTo>
                  <a:lnTo>
                    <a:pt x="506" y="62"/>
                  </a:lnTo>
                  <a:lnTo>
                    <a:pt x="508" y="62"/>
                  </a:lnTo>
                  <a:lnTo>
                    <a:pt x="508" y="62"/>
                  </a:lnTo>
                  <a:lnTo>
                    <a:pt x="510" y="62"/>
                  </a:lnTo>
                  <a:lnTo>
                    <a:pt x="514" y="62"/>
                  </a:lnTo>
                  <a:lnTo>
                    <a:pt x="516" y="64"/>
                  </a:lnTo>
                  <a:lnTo>
                    <a:pt x="520" y="64"/>
                  </a:lnTo>
                  <a:lnTo>
                    <a:pt x="522" y="68"/>
                  </a:lnTo>
                  <a:lnTo>
                    <a:pt x="524" y="72"/>
                  </a:lnTo>
                  <a:lnTo>
                    <a:pt x="524" y="76"/>
                  </a:lnTo>
                  <a:lnTo>
                    <a:pt x="520" y="86"/>
                  </a:lnTo>
                  <a:lnTo>
                    <a:pt x="520" y="88"/>
                  </a:lnTo>
                  <a:lnTo>
                    <a:pt x="520" y="88"/>
                  </a:lnTo>
                  <a:lnTo>
                    <a:pt x="518" y="90"/>
                  </a:lnTo>
                  <a:lnTo>
                    <a:pt x="518" y="92"/>
                  </a:lnTo>
                  <a:lnTo>
                    <a:pt x="520" y="92"/>
                  </a:lnTo>
                  <a:lnTo>
                    <a:pt x="524" y="92"/>
                  </a:lnTo>
                  <a:lnTo>
                    <a:pt x="526" y="90"/>
                  </a:lnTo>
                  <a:lnTo>
                    <a:pt x="528" y="88"/>
                  </a:lnTo>
                  <a:lnTo>
                    <a:pt x="528" y="90"/>
                  </a:lnTo>
                  <a:lnTo>
                    <a:pt x="530" y="92"/>
                  </a:lnTo>
                  <a:lnTo>
                    <a:pt x="534" y="96"/>
                  </a:lnTo>
                  <a:lnTo>
                    <a:pt x="536" y="100"/>
                  </a:lnTo>
                  <a:lnTo>
                    <a:pt x="536" y="104"/>
                  </a:lnTo>
                  <a:lnTo>
                    <a:pt x="536" y="108"/>
                  </a:lnTo>
                  <a:lnTo>
                    <a:pt x="536" y="114"/>
                  </a:lnTo>
                  <a:lnTo>
                    <a:pt x="536" y="118"/>
                  </a:lnTo>
                  <a:lnTo>
                    <a:pt x="536" y="120"/>
                  </a:lnTo>
                  <a:lnTo>
                    <a:pt x="534" y="122"/>
                  </a:lnTo>
                  <a:lnTo>
                    <a:pt x="534" y="124"/>
                  </a:lnTo>
                  <a:lnTo>
                    <a:pt x="534" y="126"/>
                  </a:lnTo>
                  <a:lnTo>
                    <a:pt x="536" y="126"/>
                  </a:lnTo>
                  <a:lnTo>
                    <a:pt x="536" y="128"/>
                  </a:lnTo>
                  <a:lnTo>
                    <a:pt x="540" y="128"/>
                  </a:lnTo>
                  <a:lnTo>
                    <a:pt x="546" y="128"/>
                  </a:lnTo>
                  <a:lnTo>
                    <a:pt x="554" y="128"/>
                  </a:lnTo>
                  <a:lnTo>
                    <a:pt x="560" y="128"/>
                  </a:lnTo>
                  <a:lnTo>
                    <a:pt x="568" y="126"/>
                  </a:lnTo>
                  <a:lnTo>
                    <a:pt x="572" y="124"/>
                  </a:lnTo>
                  <a:lnTo>
                    <a:pt x="576" y="122"/>
                  </a:lnTo>
                  <a:lnTo>
                    <a:pt x="582" y="118"/>
                  </a:lnTo>
                  <a:lnTo>
                    <a:pt x="586" y="114"/>
                  </a:lnTo>
                  <a:lnTo>
                    <a:pt x="590" y="110"/>
                  </a:lnTo>
                  <a:lnTo>
                    <a:pt x="592" y="106"/>
                  </a:lnTo>
                  <a:lnTo>
                    <a:pt x="594" y="104"/>
                  </a:lnTo>
                  <a:lnTo>
                    <a:pt x="592" y="102"/>
                  </a:lnTo>
                  <a:lnTo>
                    <a:pt x="592" y="98"/>
                  </a:lnTo>
                  <a:lnTo>
                    <a:pt x="594" y="96"/>
                  </a:lnTo>
                  <a:lnTo>
                    <a:pt x="596" y="94"/>
                  </a:lnTo>
                  <a:lnTo>
                    <a:pt x="600" y="92"/>
                  </a:lnTo>
                  <a:lnTo>
                    <a:pt x="606" y="90"/>
                  </a:lnTo>
                  <a:lnTo>
                    <a:pt x="614" y="90"/>
                  </a:lnTo>
                  <a:lnTo>
                    <a:pt x="620" y="90"/>
                  </a:lnTo>
                  <a:lnTo>
                    <a:pt x="626" y="88"/>
                  </a:lnTo>
                  <a:lnTo>
                    <a:pt x="630" y="86"/>
                  </a:lnTo>
                  <a:lnTo>
                    <a:pt x="634" y="82"/>
                  </a:lnTo>
                  <a:lnTo>
                    <a:pt x="638" y="78"/>
                  </a:lnTo>
                  <a:lnTo>
                    <a:pt x="640" y="76"/>
                  </a:lnTo>
                </a:path>
              </a:pathLst>
            </a:custGeom>
            <a:grpFill/>
            <a:ln w="6350">
              <a:solidFill>
                <a:schemeClr val="bg1"/>
              </a:solidFill>
              <a:prstDash val="solid"/>
              <a:round/>
              <a:headEnd/>
              <a:tailEnd/>
            </a:ln>
          </p:spPr>
          <p:txBody>
            <a:bodyPr/>
            <a:lstStyle/>
            <a:p>
              <a:endParaRPr lang="ru-RU"/>
            </a:p>
          </p:txBody>
        </p:sp>
        <p:sp>
          <p:nvSpPr>
            <p:cNvPr id="188" name="Freeform 375">
              <a:extLst>
                <a:ext uri="{FF2B5EF4-FFF2-40B4-BE49-F238E27FC236}">
                  <a16:creationId xmlns:a16="http://schemas.microsoft.com/office/drawing/2014/main" id="{E84155B8-8E53-4B5F-B1D6-FF8A63983D49}"/>
                </a:ext>
              </a:extLst>
            </p:cNvPr>
            <p:cNvSpPr>
              <a:spLocks/>
            </p:cNvSpPr>
            <p:nvPr/>
          </p:nvSpPr>
          <p:spPr bwMode="gray">
            <a:xfrm>
              <a:off x="5012" y="2016"/>
              <a:ext cx="136" cy="98"/>
            </a:xfrm>
            <a:custGeom>
              <a:avLst/>
              <a:gdLst>
                <a:gd name="T0" fmla="*/ 0 w 136"/>
                <a:gd name="T1" fmla="*/ 32 h 98"/>
                <a:gd name="T2" fmla="*/ 22 w 136"/>
                <a:gd name="T3" fmla="*/ 48 h 98"/>
                <a:gd name="T4" fmla="*/ 6 w 136"/>
                <a:gd name="T5" fmla="*/ 54 h 98"/>
                <a:gd name="T6" fmla="*/ 2 w 136"/>
                <a:gd name="T7" fmla="*/ 54 h 98"/>
                <a:gd name="T8" fmla="*/ 0 w 136"/>
                <a:gd name="T9" fmla="*/ 58 h 98"/>
                <a:gd name="T10" fmla="*/ 2 w 136"/>
                <a:gd name="T11" fmla="*/ 64 h 98"/>
                <a:gd name="T12" fmla="*/ 20 w 136"/>
                <a:gd name="T13" fmla="*/ 68 h 98"/>
                <a:gd name="T14" fmla="*/ 56 w 136"/>
                <a:gd name="T15" fmla="*/ 98 h 98"/>
                <a:gd name="T16" fmla="*/ 60 w 136"/>
                <a:gd name="T17" fmla="*/ 96 h 98"/>
                <a:gd name="T18" fmla="*/ 70 w 136"/>
                <a:gd name="T19" fmla="*/ 92 h 98"/>
                <a:gd name="T20" fmla="*/ 76 w 136"/>
                <a:gd name="T21" fmla="*/ 88 h 98"/>
                <a:gd name="T22" fmla="*/ 86 w 136"/>
                <a:gd name="T23" fmla="*/ 86 h 98"/>
                <a:gd name="T24" fmla="*/ 94 w 136"/>
                <a:gd name="T25" fmla="*/ 88 h 98"/>
                <a:gd name="T26" fmla="*/ 100 w 136"/>
                <a:gd name="T27" fmla="*/ 86 h 98"/>
                <a:gd name="T28" fmla="*/ 122 w 136"/>
                <a:gd name="T29" fmla="*/ 72 h 98"/>
                <a:gd name="T30" fmla="*/ 136 w 136"/>
                <a:gd name="T31" fmla="*/ 44 h 98"/>
                <a:gd name="T32" fmla="*/ 134 w 136"/>
                <a:gd name="T33" fmla="*/ 40 h 98"/>
                <a:gd name="T34" fmla="*/ 130 w 136"/>
                <a:gd name="T35" fmla="*/ 32 h 98"/>
                <a:gd name="T36" fmla="*/ 124 w 136"/>
                <a:gd name="T37" fmla="*/ 24 h 98"/>
                <a:gd name="T38" fmla="*/ 118 w 136"/>
                <a:gd name="T39" fmla="*/ 22 h 98"/>
                <a:gd name="T40" fmla="*/ 118 w 136"/>
                <a:gd name="T41" fmla="*/ 20 h 98"/>
                <a:gd name="T42" fmla="*/ 118 w 136"/>
                <a:gd name="T43" fmla="*/ 16 h 98"/>
                <a:gd name="T44" fmla="*/ 114 w 136"/>
                <a:gd name="T45" fmla="*/ 10 h 98"/>
                <a:gd name="T46" fmla="*/ 106 w 136"/>
                <a:gd name="T47" fmla="*/ 8 h 98"/>
                <a:gd name="T48" fmla="*/ 102 w 136"/>
                <a:gd name="T49" fmla="*/ 10 h 98"/>
                <a:gd name="T50" fmla="*/ 94 w 136"/>
                <a:gd name="T51" fmla="*/ 14 h 98"/>
                <a:gd name="T52" fmla="*/ 86 w 136"/>
                <a:gd name="T53" fmla="*/ 18 h 98"/>
                <a:gd name="T54" fmla="*/ 82 w 136"/>
                <a:gd name="T55" fmla="*/ 22 h 98"/>
                <a:gd name="T56" fmla="*/ 76 w 136"/>
                <a:gd name="T57" fmla="*/ 20 h 98"/>
                <a:gd name="T58" fmla="*/ 70 w 136"/>
                <a:gd name="T59" fmla="*/ 16 h 98"/>
                <a:gd name="T60" fmla="*/ 68 w 136"/>
                <a:gd name="T61" fmla="*/ 12 h 98"/>
                <a:gd name="T62" fmla="*/ 60 w 136"/>
                <a:gd name="T63" fmla="*/ 6 h 98"/>
                <a:gd name="T64" fmla="*/ 50 w 136"/>
                <a:gd name="T65" fmla="*/ 8 h 98"/>
                <a:gd name="T66" fmla="*/ 44 w 136"/>
                <a:gd name="T67" fmla="*/ 16 h 98"/>
                <a:gd name="T68" fmla="*/ 44 w 136"/>
                <a:gd name="T69" fmla="*/ 24 h 98"/>
                <a:gd name="T70" fmla="*/ 44 w 136"/>
                <a:gd name="T71" fmla="*/ 28 h 98"/>
                <a:gd name="T72" fmla="*/ 40 w 136"/>
                <a:gd name="T73" fmla="*/ 28 h 98"/>
                <a:gd name="T74" fmla="*/ 34 w 136"/>
                <a:gd name="T75" fmla="*/ 22 h 98"/>
                <a:gd name="T76" fmla="*/ 32 w 136"/>
                <a:gd name="T77" fmla="*/ 16 h 98"/>
                <a:gd name="T78" fmla="*/ 26 w 136"/>
                <a:gd name="T79" fmla="*/ 8 h 98"/>
                <a:gd name="T80" fmla="*/ 18 w 136"/>
                <a:gd name="T81" fmla="*/ 0 h 98"/>
                <a:gd name="T82" fmla="*/ 14 w 136"/>
                <a:gd name="T83"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6" h="98">
                  <a:moveTo>
                    <a:pt x="12" y="4"/>
                  </a:moveTo>
                  <a:lnTo>
                    <a:pt x="0" y="32"/>
                  </a:lnTo>
                  <a:lnTo>
                    <a:pt x="16" y="36"/>
                  </a:lnTo>
                  <a:lnTo>
                    <a:pt x="22" y="48"/>
                  </a:lnTo>
                  <a:lnTo>
                    <a:pt x="6" y="54"/>
                  </a:lnTo>
                  <a:lnTo>
                    <a:pt x="6" y="54"/>
                  </a:lnTo>
                  <a:lnTo>
                    <a:pt x="4" y="54"/>
                  </a:lnTo>
                  <a:lnTo>
                    <a:pt x="2" y="54"/>
                  </a:lnTo>
                  <a:lnTo>
                    <a:pt x="2" y="56"/>
                  </a:lnTo>
                  <a:lnTo>
                    <a:pt x="0" y="58"/>
                  </a:lnTo>
                  <a:lnTo>
                    <a:pt x="0" y="60"/>
                  </a:lnTo>
                  <a:lnTo>
                    <a:pt x="2" y="64"/>
                  </a:lnTo>
                  <a:lnTo>
                    <a:pt x="6" y="68"/>
                  </a:lnTo>
                  <a:lnTo>
                    <a:pt x="20" y="68"/>
                  </a:lnTo>
                  <a:lnTo>
                    <a:pt x="38" y="86"/>
                  </a:lnTo>
                  <a:lnTo>
                    <a:pt x="56" y="98"/>
                  </a:lnTo>
                  <a:lnTo>
                    <a:pt x="58" y="98"/>
                  </a:lnTo>
                  <a:lnTo>
                    <a:pt x="60" y="96"/>
                  </a:lnTo>
                  <a:lnTo>
                    <a:pt x="66" y="94"/>
                  </a:lnTo>
                  <a:lnTo>
                    <a:pt x="70" y="92"/>
                  </a:lnTo>
                  <a:lnTo>
                    <a:pt x="74" y="90"/>
                  </a:lnTo>
                  <a:lnTo>
                    <a:pt x="76" y="88"/>
                  </a:lnTo>
                  <a:lnTo>
                    <a:pt x="82" y="86"/>
                  </a:lnTo>
                  <a:lnTo>
                    <a:pt x="86" y="86"/>
                  </a:lnTo>
                  <a:lnTo>
                    <a:pt x="90" y="86"/>
                  </a:lnTo>
                  <a:lnTo>
                    <a:pt x="94" y="88"/>
                  </a:lnTo>
                  <a:lnTo>
                    <a:pt x="96" y="88"/>
                  </a:lnTo>
                  <a:lnTo>
                    <a:pt x="100" y="86"/>
                  </a:lnTo>
                  <a:lnTo>
                    <a:pt x="110" y="80"/>
                  </a:lnTo>
                  <a:lnTo>
                    <a:pt x="122" y="72"/>
                  </a:lnTo>
                  <a:lnTo>
                    <a:pt x="132" y="58"/>
                  </a:lnTo>
                  <a:lnTo>
                    <a:pt x="136" y="44"/>
                  </a:lnTo>
                  <a:lnTo>
                    <a:pt x="136" y="42"/>
                  </a:lnTo>
                  <a:lnTo>
                    <a:pt x="134" y="40"/>
                  </a:lnTo>
                  <a:lnTo>
                    <a:pt x="132" y="36"/>
                  </a:lnTo>
                  <a:lnTo>
                    <a:pt x="130" y="32"/>
                  </a:lnTo>
                  <a:lnTo>
                    <a:pt x="126" y="28"/>
                  </a:lnTo>
                  <a:lnTo>
                    <a:pt x="124" y="24"/>
                  </a:lnTo>
                  <a:lnTo>
                    <a:pt x="120" y="22"/>
                  </a:lnTo>
                  <a:lnTo>
                    <a:pt x="118" y="22"/>
                  </a:lnTo>
                  <a:lnTo>
                    <a:pt x="118" y="20"/>
                  </a:lnTo>
                  <a:lnTo>
                    <a:pt x="118" y="20"/>
                  </a:lnTo>
                  <a:lnTo>
                    <a:pt x="118" y="18"/>
                  </a:lnTo>
                  <a:lnTo>
                    <a:pt x="118" y="16"/>
                  </a:lnTo>
                  <a:lnTo>
                    <a:pt x="118" y="12"/>
                  </a:lnTo>
                  <a:lnTo>
                    <a:pt x="114" y="10"/>
                  </a:lnTo>
                  <a:lnTo>
                    <a:pt x="112" y="10"/>
                  </a:lnTo>
                  <a:lnTo>
                    <a:pt x="106" y="8"/>
                  </a:lnTo>
                  <a:lnTo>
                    <a:pt x="104" y="10"/>
                  </a:lnTo>
                  <a:lnTo>
                    <a:pt x="102" y="10"/>
                  </a:lnTo>
                  <a:lnTo>
                    <a:pt x="98" y="12"/>
                  </a:lnTo>
                  <a:lnTo>
                    <a:pt x="94" y="14"/>
                  </a:lnTo>
                  <a:lnTo>
                    <a:pt x="90" y="16"/>
                  </a:lnTo>
                  <a:lnTo>
                    <a:pt x="86" y="18"/>
                  </a:lnTo>
                  <a:lnTo>
                    <a:pt x="84" y="20"/>
                  </a:lnTo>
                  <a:lnTo>
                    <a:pt x="82" y="22"/>
                  </a:lnTo>
                  <a:lnTo>
                    <a:pt x="78" y="22"/>
                  </a:lnTo>
                  <a:lnTo>
                    <a:pt x="76" y="20"/>
                  </a:lnTo>
                  <a:lnTo>
                    <a:pt x="72" y="18"/>
                  </a:lnTo>
                  <a:lnTo>
                    <a:pt x="70" y="16"/>
                  </a:lnTo>
                  <a:lnTo>
                    <a:pt x="70" y="14"/>
                  </a:lnTo>
                  <a:lnTo>
                    <a:pt x="68" y="12"/>
                  </a:lnTo>
                  <a:lnTo>
                    <a:pt x="64" y="8"/>
                  </a:lnTo>
                  <a:lnTo>
                    <a:pt x="60" y="6"/>
                  </a:lnTo>
                  <a:lnTo>
                    <a:pt x="56" y="6"/>
                  </a:lnTo>
                  <a:lnTo>
                    <a:pt x="50" y="8"/>
                  </a:lnTo>
                  <a:lnTo>
                    <a:pt x="46" y="12"/>
                  </a:lnTo>
                  <a:lnTo>
                    <a:pt x="44" y="16"/>
                  </a:lnTo>
                  <a:lnTo>
                    <a:pt x="44" y="20"/>
                  </a:lnTo>
                  <a:lnTo>
                    <a:pt x="44" y="24"/>
                  </a:lnTo>
                  <a:lnTo>
                    <a:pt x="44" y="26"/>
                  </a:lnTo>
                  <a:lnTo>
                    <a:pt x="44" y="28"/>
                  </a:lnTo>
                  <a:lnTo>
                    <a:pt x="42" y="28"/>
                  </a:lnTo>
                  <a:lnTo>
                    <a:pt x="40" y="28"/>
                  </a:lnTo>
                  <a:lnTo>
                    <a:pt x="38" y="24"/>
                  </a:lnTo>
                  <a:lnTo>
                    <a:pt x="34" y="22"/>
                  </a:lnTo>
                  <a:lnTo>
                    <a:pt x="34" y="18"/>
                  </a:lnTo>
                  <a:lnTo>
                    <a:pt x="32" y="16"/>
                  </a:lnTo>
                  <a:lnTo>
                    <a:pt x="28" y="12"/>
                  </a:lnTo>
                  <a:lnTo>
                    <a:pt x="26" y="8"/>
                  </a:lnTo>
                  <a:lnTo>
                    <a:pt x="22" y="4"/>
                  </a:lnTo>
                  <a:lnTo>
                    <a:pt x="18" y="0"/>
                  </a:lnTo>
                  <a:lnTo>
                    <a:pt x="16" y="0"/>
                  </a:lnTo>
                  <a:lnTo>
                    <a:pt x="14" y="0"/>
                  </a:lnTo>
                  <a:lnTo>
                    <a:pt x="12" y="4"/>
                  </a:lnTo>
                </a:path>
              </a:pathLst>
            </a:custGeom>
            <a:grpFill/>
            <a:ln w="6350">
              <a:solidFill>
                <a:schemeClr val="bg1"/>
              </a:solidFill>
              <a:prstDash val="solid"/>
              <a:round/>
              <a:headEnd/>
              <a:tailEnd/>
            </a:ln>
          </p:spPr>
          <p:txBody>
            <a:bodyPr/>
            <a:lstStyle/>
            <a:p>
              <a:endParaRPr lang="ru-RU"/>
            </a:p>
          </p:txBody>
        </p:sp>
      </p:grpSp>
      <p:grpSp>
        <p:nvGrpSpPr>
          <p:cNvPr id="189" name="Group 188">
            <a:extLst>
              <a:ext uri="{FF2B5EF4-FFF2-40B4-BE49-F238E27FC236}">
                <a16:creationId xmlns:a16="http://schemas.microsoft.com/office/drawing/2014/main" id="{1FD44B97-5BD0-4515-BCB2-668B6CE7B3C3}"/>
              </a:ext>
            </a:extLst>
          </p:cNvPr>
          <p:cNvGrpSpPr/>
          <p:nvPr/>
        </p:nvGrpSpPr>
        <p:grpSpPr>
          <a:xfrm>
            <a:off x="1" y="1610080"/>
            <a:ext cx="4051774" cy="1344129"/>
            <a:chOff x="1" y="2782669"/>
            <a:chExt cx="4051774" cy="1344129"/>
          </a:xfrm>
        </p:grpSpPr>
        <p:sp>
          <p:nvSpPr>
            <p:cNvPr id="190" name="Rectangle 189">
              <a:extLst>
                <a:ext uri="{FF2B5EF4-FFF2-40B4-BE49-F238E27FC236}">
                  <a16:creationId xmlns:a16="http://schemas.microsoft.com/office/drawing/2014/main" id="{4CE1995B-BDC4-4175-BD25-AF72121EE076}"/>
                </a:ext>
              </a:extLst>
            </p:cNvPr>
            <p:cNvSpPr/>
            <p:nvPr/>
          </p:nvSpPr>
          <p:spPr>
            <a:xfrm>
              <a:off x="1" y="3429001"/>
              <a:ext cx="2613184"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TextBox 190">
              <a:extLst>
                <a:ext uri="{FF2B5EF4-FFF2-40B4-BE49-F238E27FC236}">
                  <a16:creationId xmlns:a16="http://schemas.microsoft.com/office/drawing/2014/main" id="{FC21EFE2-24D9-42BB-B03C-66008DC09C9C}"/>
                </a:ext>
              </a:extLst>
            </p:cNvPr>
            <p:cNvSpPr txBox="1"/>
            <p:nvPr/>
          </p:nvSpPr>
          <p:spPr>
            <a:xfrm>
              <a:off x="767863" y="2782669"/>
              <a:ext cx="3283912"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 WORLD</a:t>
              </a:r>
            </a:p>
          </p:txBody>
        </p:sp>
        <p:sp>
          <p:nvSpPr>
            <p:cNvPr id="192" name="TextBox 191">
              <a:extLst>
                <a:ext uri="{FF2B5EF4-FFF2-40B4-BE49-F238E27FC236}">
                  <a16:creationId xmlns:a16="http://schemas.microsoft.com/office/drawing/2014/main" id="{51F7A262-0925-48DA-82AE-8C6388E56C0E}"/>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MAP</a:t>
              </a:r>
            </a:p>
          </p:txBody>
        </p:sp>
      </p:grpSp>
      <p:sp>
        <p:nvSpPr>
          <p:cNvPr id="193" name="TextBox 192">
            <a:extLst>
              <a:ext uri="{FF2B5EF4-FFF2-40B4-BE49-F238E27FC236}">
                <a16:creationId xmlns:a16="http://schemas.microsoft.com/office/drawing/2014/main" id="{0DED0F31-78C9-47FE-8A29-EC390BCCF988}"/>
              </a:ext>
            </a:extLst>
          </p:cNvPr>
          <p:cNvSpPr txBox="1"/>
          <p:nvPr/>
        </p:nvSpPr>
        <p:spPr>
          <a:xfrm>
            <a:off x="780140" y="3463306"/>
            <a:ext cx="2760348"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200" dirty="0">
              <a:ea typeface="Lato" panose="020F0502020204030203" pitchFamily="34" charset="0"/>
              <a:cs typeface="Lato" panose="020F0502020204030203" pitchFamily="34" charset="0"/>
            </a:endParaRPr>
          </a:p>
        </p:txBody>
      </p:sp>
      <p:sp>
        <p:nvSpPr>
          <p:cNvPr id="194" name="Flowchart: Terminator 193">
            <a:extLst>
              <a:ext uri="{FF2B5EF4-FFF2-40B4-BE49-F238E27FC236}">
                <a16:creationId xmlns:a16="http://schemas.microsoft.com/office/drawing/2014/main" id="{E0F87481-7B06-4A30-AA3A-B3774885DB53}"/>
              </a:ext>
            </a:extLst>
          </p:cNvPr>
          <p:cNvSpPr/>
          <p:nvPr/>
        </p:nvSpPr>
        <p:spPr>
          <a:xfrm>
            <a:off x="766827" y="5045106"/>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graphicFrame>
        <p:nvGraphicFramePr>
          <p:cNvPr id="195" name="Chart 194">
            <a:extLst>
              <a:ext uri="{FF2B5EF4-FFF2-40B4-BE49-F238E27FC236}">
                <a16:creationId xmlns:a16="http://schemas.microsoft.com/office/drawing/2014/main" id="{C2BC8EB1-4854-484D-94CF-EF0455B7A1FB}"/>
              </a:ext>
            </a:extLst>
          </p:cNvPr>
          <p:cNvGraphicFramePr/>
          <p:nvPr>
            <p:extLst>
              <p:ext uri="{D42A27DB-BD31-4B8C-83A1-F6EECF244321}">
                <p14:modId xmlns:p14="http://schemas.microsoft.com/office/powerpoint/2010/main" val="824253860"/>
              </p:ext>
            </p:extLst>
          </p:nvPr>
        </p:nvGraphicFramePr>
        <p:xfrm>
          <a:off x="4284495" y="4529060"/>
          <a:ext cx="3481497" cy="1617558"/>
        </p:xfrm>
        <a:graphic>
          <a:graphicData uri="http://schemas.openxmlformats.org/drawingml/2006/chart">
            <c:chart xmlns:c="http://schemas.openxmlformats.org/drawingml/2006/chart" xmlns:r="http://schemas.openxmlformats.org/officeDocument/2006/relationships" r:id="rId2"/>
          </a:graphicData>
        </a:graphic>
      </p:graphicFrame>
      <p:sp>
        <p:nvSpPr>
          <p:cNvPr id="196" name="TextBox 195">
            <a:extLst>
              <a:ext uri="{FF2B5EF4-FFF2-40B4-BE49-F238E27FC236}">
                <a16:creationId xmlns:a16="http://schemas.microsoft.com/office/drawing/2014/main" id="{60B236A8-5D4E-44EE-9DA1-3067BDCABC4B}"/>
              </a:ext>
            </a:extLst>
          </p:cNvPr>
          <p:cNvSpPr txBox="1"/>
          <p:nvPr/>
        </p:nvSpPr>
        <p:spPr>
          <a:xfrm>
            <a:off x="8021244" y="4965508"/>
            <a:ext cx="2760348"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200" dirty="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4235228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Группа 1">
            <a:extLst>
              <a:ext uri="{FF2B5EF4-FFF2-40B4-BE49-F238E27FC236}">
                <a16:creationId xmlns:a16="http://schemas.microsoft.com/office/drawing/2014/main" id="{B2BDF8DC-EC93-42B3-AEC6-78E8BA9F9986}"/>
              </a:ext>
            </a:extLst>
          </p:cNvPr>
          <p:cNvGrpSpPr/>
          <p:nvPr/>
        </p:nvGrpSpPr>
        <p:grpSpPr>
          <a:xfrm>
            <a:off x="3981730" y="2704349"/>
            <a:ext cx="7139423" cy="3630272"/>
            <a:chOff x="4411663" y="1758950"/>
            <a:chExt cx="13474700" cy="6851650"/>
          </a:xfrm>
          <a:solidFill>
            <a:schemeClr val="tx1"/>
          </a:solidFill>
        </p:grpSpPr>
        <p:sp>
          <p:nvSpPr>
            <p:cNvPr id="4" name="Freeform 6">
              <a:extLst>
                <a:ext uri="{FF2B5EF4-FFF2-40B4-BE49-F238E27FC236}">
                  <a16:creationId xmlns:a16="http://schemas.microsoft.com/office/drawing/2014/main" id="{03A3B0B8-8200-4FBD-80F6-FF27E0E0BB06}"/>
                </a:ext>
              </a:extLst>
            </p:cNvPr>
            <p:cNvSpPr>
              <a:spLocks/>
            </p:cNvSpPr>
            <p:nvPr/>
          </p:nvSpPr>
          <p:spPr bwMode="auto">
            <a:xfrm>
              <a:off x="13107988" y="1758950"/>
              <a:ext cx="4621213" cy="4105275"/>
            </a:xfrm>
            <a:custGeom>
              <a:avLst/>
              <a:gdLst>
                <a:gd name="T0" fmla="*/ 624 w 5823"/>
                <a:gd name="T1" fmla="*/ 3938 h 5172"/>
                <a:gd name="T2" fmla="*/ 725 w 5823"/>
                <a:gd name="T3" fmla="*/ 3629 h 5172"/>
                <a:gd name="T4" fmla="*/ 465 w 5823"/>
                <a:gd name="T5" fmla="*/ 3509 h 5172"/>
                <a:gd name="T6" fmla="*/ 181 w 5823"/>
                <a:gd name="T7" fmla="*/ 3347 h 5172"/>
                <a:gd name="T8" fmla="*/ 31 w 5823"/>
                <a:gd name="T9" fmla="*/ 3043 h 5172"/>
                <a:gd name="T10" fmla="*/ 81 w 5823"/>
                <a:gd name="T11" fmla="*/ 2657 h 5172"/>
                <a:gd name="T12" fmla="*/ 374 w 5823"/>
                <a:gd name="T13" fmla="*/ 2672 h 5172"/>
                <a:gd name="T14" fmla="*/ 856 w 5823"/>
                <a:gd name="T15" fmla="*/ 2696 h 5172"/>
                <a:gd name="T16" fmla="*/ 1127 w 5823"/>
                <a:gd name="T17" fmla="*/ 2558 h 5172"/>
                <a:gd name="T18" fmla="*/ 1103 w 5823"/>
                <a:gd name="T19" fmla="*/ 2139 h 5172"/>
                <a:gd name="T20" fmla="*/ 1082 w 5823"/>
                <a:gd name="T21" fmla="*/ 1979 h 5172"/>
                <a:gd name="T22" fmla="*/ 959 w 5823"/>
                <a:gd name="T23" fmla="*/ 1692 h 5172"/>
                <a:gd name="T24" fmla="*/ 774 w 5823"/>
                <a:gd name="T25" fmla="*/ 1524 h 5172"/>
                <a:gd name="T26" fmla="*/ 557 w 5823"/>
                <a:gd name="T27" fmla="*/ 1447 h 5172"/>
                <a:gd name="T28" fmla="*/ 612 w 5823"/>
                <a:gd name="T29" fmla="*/ 1007 h 5172"/>
                <a:gd name="T30" fmla="*/ 839 w 5823"/>
                <a:gd name="T31" fmla="*/ 746 h 5172"/>
                <a:gd name="T32" fmla="*/ 1109 w 5823"/>
                <a:gd name="T33" fmla="*/ 626 h 5172"/>
                <a:gd name="T34" fmla="*/ 1109 w 5823"/>
                <a:gd name="T35" fmla="*/ 161 h 5172"/>
                <a:gd name="T36" fmla="*/ 1282 w 5823"/>
                <a:gd name="T37" fmla="*/ 24 h 5172"/>
                <a:gd name="T38" fmla="*/ 1537 w 5823"/>
                <a:gd name="T39" fmla="*/ 179 h 5172"/>
                <a:gd name="T40" fmla="*/ 1757 w 5823"/>
                <a:gd name="T41" fmla="*/ 72 h 5172"/>
                <a:gd name="T42" fmla="*/ 1992 w 5823"/>
                <a:gd name="T43" fmla="*/ 78 h 5172"/>
                <a:gd name="T44" fmla="*/ 2373 w 5823"/>
                <a:gd name="T45" fmla="*/ 286 h 5172"/>
                <a:gd name="T46" fmla="*/ 2779 w 5823"/>
                <a:gd name="T47" fmla="*/ 480 h 5172"/>
                <a:gd name="T48" fmla="*/ 3025 w 5823"/>
                <a:gd name="T49" fmla="*/ 420 h 5172"/>
                <a:gd name="T50" fmla="*/ 3151 w 5823"/>
                <a:gd name="T51" fmla="*/ 570 h 5172"/>
                <a:gd name="T52" fmla="*/ 3562 w 5823"/>
                <a:gd name="T53" fmla="*/ 802 h 5172"/>
                <a:gd name="T54" fmla="*/ 4126 w 5823"/>
                <a:gd name="T55" fmla="*/ 786 h 5172"/>
                <a:gd name="T56" fmla="*/ 4298 w 5823"/>
                <a:gd name="T57" fmla="*/ 606 h 5172"/>
                <a:gd name="T58" fmla="*/ 4512 w 5823"/>
                <a:gd name="T59" fmla="*/ 562 h 5172"/>
                <a:gd name="T60" fmla="*/ 4830 w 5823"/>
                <a:gd name="T61" fmla="*/ 745 h 5172"/>
                <a:gd name="T62" fmla="*/ 5121 w 5823"/>
                <a:gd name="T63" fmla="*/ 858 h 5172"/>
                <a:gd name="T64" fmla="*/ 5371 w 5823"/>
                <a:gd name="T65" fmla="*/ 981 h 5172"/>
                <a:gd name="T66" fmla="*/ 5430 w 5823"/>
                <a:gd name="T67" fmla="*/ 1294 h 5172"/>
                <a:gd name="T68" fmla="*/ 5364 w 5823"/>
                <a:gd name="T69" fmla="*/ 1579 h 5172"/>
                <a:gd name="T70" fmla="*/ 5259 w 5823"/>
                <a:gd name="T71" fmla="*/ 1946 h 5172"/>
                <a:gd name="T72" fmla="*/ 5388 w 5823"/>
                <a:gd name="T73" fmla="*/ 2201 h 5172"/>
                <a:gd name="T74" fmla="*/ 5566 w 5823"/>
                <a:gd name="T75" fmla="*/ 2576 h 5172"/>
                <a:gd name="T76" fmla="*/ 5788 w 5823"/>
                <a:gd name="T77" fmla="*/ 2785 h 5172"/>
                <a:gd name="T78" fmla="*/ 5590 w 5823"/>
                <a:gd name="T79" fmla="*/ 2844 h 5172"/>
                <a:gd name="T80" fmla="*/ 5587 w 5823"/>
                <a:gd name="T81" fmla="*/ 3097 h 5172"/>
                <a:gd name="T82" fmla="*/ 5366 w 5823"/>
                <a:gd name="T83" fmla="*/ 2979 h 5172"/>
                <a:gd name="T84" fmla="*/ 5035 w 5823"/>
                <a:gd name="T85" fmla="*/ 3168 h 5172"/>
                <a:gd name="T86" fmla="*/ 4813 w 5823"/>
                <a:gd name="T87" fmla="*/ 3443 h 5172"/>
                <a:gd name="T88" fmla="*/ 4600 w 5823"/>
                <a:gd name="T89" fmla="*/ 3444 h 5172"/>
                <a:gd name="T90" fmla="*/ 4326 w 5823"/>
                <a:gd name="T91" fmla="*/ 3626 h 5172"/>
                <a:gd name="T92" fmla="*/ 4270 w 5823"/>
                <a:gd name="T93" fmla="*/ 3816 h 5172"/>
                <a:gd name="T94" fmla="*/ 4125 w 5823"/>
                <a:gd name="T95" fmla="*/ 3983 h 5172"/>
                <a:gd name="T96" fmla="*/ 4274 w 5823"/>
                <a:gd name="T97" fmla="*/ 4299 h 5172"/>
                <a:gd name="T98" fmla="*/ 4230 w 5823"/>
                <a:gd name="T99" fmla="*/ 4909 h 5172"/>
                <a:gd name="T100" fmla="*/ 3963 w 5823"/>
                <a:gd name="T101" fmla="*/ 5162 h 5172"/>
                <a:gd name="T102" fmla="*/ 3722 w 5823"/>
                <a:gd name="T103" fmla="*/ 4831 h 5172"/>
                <a:gd name="T104" fmla="*/ 3438 w 5823"/>
                <a:gd name="T105" fmla="*/ 4819 h 5172"/>
                <a:gd name="T106" fmla="*/ 3221 w 5823"/>
                <a:gd name="T107" fmla="*/ 4674 h 5172"/>
                <a:gd name="T108" fmla="*/ 3082 w 5823"/>
                <a:gd name="T109" fmla="*/ 4489 h 5172"/>
                <a:gd name="T110" fmla="*/ 2855 w 5823"/>
                <a:gd name="T111" fmla="*/ 4307 h 5172"/>
                <a:gd name="T112" fmla="*/ 2648 w 5823"/>
                <a:gd name="T113" fmla="*/ 4169 h 5172"/>
                <a:gd name="T114" fmla="*/ 2303 w 5823"/>
                <a:gd name="T115" fmla="*/ 4070 h 5172"/>
                <a:gd name="T116" fmla="*/ 2170 w 5823"/>
                <a:gd name="T117" fmla="*/ 3945 h 5172"/>
                <a:gd name="T118" fmla="*/ 1861 w 5823"/>
                <a:gd name="T119" fmla="*/ 3986 h 5172"/>
                <a:gd name="T120" fmla="*/ 1571 w 5823"/>
                <a:gd name="T121" fmla="*/ 4127 h 5172"/>
                <a:gd name="T122" fmla="*/ 1071 w 5823"/>
                <a:gd name="T123" fmla="*/ 4275 h 5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23" h="5172">
                  <a:moveTo>
                    <a:pt x="780" y="4210"/>
                  </a:moveTo>
                  <a:lnTo>
                    <a:pt x="773" y="4212"/>
                  </a:lnTo>
                  <a:lnTo>
                    <a:pt x="767" y="4212"/>
                  </a:lnTo>
                  <a:lnTo>
                    <a:pt x="760" y="4212"/>
                  </a:lnTo>
                  <a:lnTo>
                    <a:pt x="751" y="4209"/>
                  </a:lnTo>
                  <a:lnTo>
                    <a:pt x="737" y="4206"/>
                  </a:lnTo>
                  <a:lnTo>
                    <a:pt x="727" y="4203"/>
                  </a:lnTo>
                  <a:lnTo>
                    <a:pt x="716" y="4198"/>
                  </a:lnTo>
                  <a:lnTo>
                    <a:pt x="704" y="4189"/>
                  </a:lnTo>
                  <a:lnTo>
                    <a:pt x="694" y="4180"/>
                  </a:lnTo>
                  <a:lnTo>
                    <a:pt x="688" y="4172"/>
                  </a:lnTo>
                  <a:lnTo>
                    <a:pt x="685" y="4168"/>
                  </a:lnTo>
                  <a:lnTo>
                    <a:pt x="684" y="4163"/>
                  </a:lnTo>
                  <a:lnTo>
                    <a:pt x="683" y="4158"/>
                  </a:lnTo>
                  <a:lnTo>
                    <a:pt x="683" y="4152"/>
                  </a:lnTo>
                  <a:lnTo>
                    <a:pt x="682" y="4142"/>
                  </a:lnTo>
                  <a:lnTo>
                    <a:pt x="680" y="4134"/>
                  </a:lnTo>
                  <a:lnTo>
                    <a:pt x="673" y="4121"/>
                  </a:lnTo>
                  <a:lnTo>
                    <a:pt x="661" y="4105"/>
                  </a:lnTo>
                  <a:lnTo>
                    <a:pt x="656" y="4093"/>
                  </a:lnTo>
                  <a:lnTo>
                    <a:pt x="650" y="4086"/>
                  </a:lnTo>
                  <a:lnTo>
                    <a:pt x="645" y="4079"/>
                  </a:lnTo>
                  <a:lnTo>
                    <a:pt x="636" y="4070"/>
                  </a:lnTo>
                  <a:lnTo>
                    <a:pt x="633" y="4066"/>
                  </a:lnTo>
                  <a:lnTo>
                    <a:pt x="630" y="4062"/>
                  </a:lnTo>
                  <a:lnTo>
                    <a:pt x="628" y="4059"/>
                  </a:lnTo>
                  <a:lnTo>
                    <a:pt x="627" y="4055"/>
                  </a:lnTo>
                  <a:lnTo>
                    <a:pt x="626" y="4049"/>
                  </a:lnTo>
                  <a:lnTo>
                    <a:pt x="627" y="4042"/>
                  </a:lnTo>
                  <a:lnTo>
                    <a:pt x="628" y="4033"/>
                  </a:lnTo>
                  <a:lnTo>
                    <a:pt x="629" y="4025"/>
                  </a:lnTo>
                  <a:lnTo>
                    <a:pt x="632" y="4008"/>
                  </a:lnTo>
                  <a:lnTo>
                    <a:pt x="634" y="3994"/>
                  </a:lnTo>
                  <a:lnTo>
                    <a:pt x="633" y="3984"/>
                  </a:lnTo>
                  <a:lnTo>
                    <a:pt x="632" y="3970"/>
                  </a:lnTo>
                  <a:lnTo>
                    <a:pt x="630" y="3956"/>
                  </a:lnTo>
                  <a:lnTo>
                    <a:pt x="627" y="3945"/>
                  </a:lnTo>
                  <a:lnTo>
                    <a:pt x="624" y="3938"/>
                  </a:lnTo>
                  <a:lnTo>
                    <a:pt x="620" y="3932"/>
                  </a:lnTo>
                  <a:lnTo>
                    <a:pt x="616" y="3924"/>
                  </a:lnTo>
                  <a:lnTo>
                    <a:pt x="615" y="3918"/>
                  </a:lnTo>
                  <a:lnTo>
                    <a:pt x="616" y="3909"/>
                  </a:lnTo>
                  <a:lnTo>
                    <a:pt x="620" y="3897"/>
                  </a:lnTo>
                  <a:lnTo>
                    <a:pt x="622" y="3884"/>
                  </a:lnTo>
                  <a:lnTo>
                    <a:pt x="623" y="3873"/>
                  </a:lnTo>
                  <a:lnTo>
                    <a:pt x="622" y="3858"/>
                  </a:lnTo>
                  <a:lnTo>
                    <a:pt x="620" y="3842"/>
                  </a:lnTo>
                  <a:lnTo>
                    <a:pt x="620" y="3833"/>
                  </a:lnTo>
                  <a:lnTo>
                    <a:pt x="620" y="3822"/>
                  </a:lnTo>
                  <a:lnTo>
                    <a:pt x="621" y="3812"/>
                  </a:lnTo>
                  <a:lnTo>
                    <a:pt x="623" y="3804"/>
                  </a:lnTo>
                  <a:lnTo>
                    <a:pt x="625" y="3800"/>
                  </a:lnTo>
                  <a:lnTo>
                    <a:pt x="628" y="3795"/>
                  </a:lnTo>
                  <a:lnTo>
                    <a:pt x="632" y="3789"/>
                  </a:lnTo>
                  <a:lnTo>
                    <a:pt x="638" y="3784"/>
                  </a:lnTo>
                  <a:lnTo>
                    <a:pt x="648" y="3774"/>
                  </a:lnTo>
                  <a:lnTo>
                    <a:pt x="658" y="3766"/>
                  </a:lnTo>
                  <a:lnTo>
                    <a:pt x="665" y="3763"/>
                  </a:lnTo>
                  <a:lnTo>
                    <a:pt x="675" y="3761"/>
                  </a:lnTo>
                  <a:lnTo>
                    <a:pt x="684" y="3758"/>
                  </a:lnTo>
                  <a:lnTo>
                    <a:pt x="692" y="3755"/>
                  </a:lnTo>
                  <a:lnTo>
                    <a:pt x="699" y="3748"/>
                  </a:lnTo>
                  <a:lnTo>
                    <a:pt x="709" y="3742"/>
                  </a:lnTo>
                  <a:lnTo>
                    <a:pt x="718" y="3735"/>
                  </a:lnTo>
                  <a:lnTo>
                    <a:pt x="727" y="3728"/>
                  </a:lnTo>
                  <a:lnTo>
                    <a:pt x="730" y="3722"/>
                  </a:lnTo>
                  <a:lnTo>
                    <a:pt x="734" y="3713"/>
                  </a:lnTo>
                  <a:lnTo>
                    <a:pt x="737" y="3704"/>
                  </a:lnTo>
                  <a:lnTo>
                    <a:pt x="739" y="3693"/>
                  </a:lnTo>
                  <a:lnTo>
                    <a:pt x="742" y="3684"/>
                  </a:lnTo>
                  <a:lnTo>
                    <a:pt x="743" y="3673"/>
                  </a:lnTo>
                  <a:lnTo>
                    <a:pt x="743" y="3664"/>
                  </a:lnTo>
                  <a:lnTo>
                    <a:pt x="742" y="3656"/>
                  </a:lnTo>
                  <a:lnTo>
                    <a:pt x="737" y="3649"/>
                  </a:lnTo>
                  <a:lnTo>
                    <a:pt x="731" y="3640"/>
                  </a:lnTo>
                  <a:lnTo>
                    <a:pt x="725" y="3629"/>
                  </a:lnTo>
                  <a:lnTo>
                    <a:pt x="718" y="3622"/>
                  </a:lnTo>
                  <a:lnTo>
                    <a:pt x="711" y="3621"/>
                  </a:lnTo>
                  <a:lnTo>
                    <a:pt x="699" y="3621"/>
                  </a:lnTo>
                  <a:lnTo>
                    <a:pt x="688" y="3620"/>
                  </a:lnTo>
                  <a:lnTo>
                    <a:pt x="680" y="3618"/>
                  </a:lnTo>
                  <a:lnTo>
                    <a:pt x="674" y="3611"/>
                  </a:lnTo>
                  <a:lnTo>
                    <a:pt x="667" y="3602"/>
                  </a:lnTo>
                  <a:lnTo>
                    <a:pt x="662" y="3591"/>
                  </a:lnTo>
                  <a:lnTo>
                    <a:pt x="658" y="3584"/>
                  </a:lnTo>
                  <a:lnTo>
                    <a:pt x="655" y="3576"/>
                  </a:lnTo>
                  <a:lnTo>
                    <a:pt x="651" y="3565"/>
                  </a:lnTo>
                  <a:lnTo>
                    <a:pt x="649" y="3554"/>
                  </a:lnTo>
                  <a:lnTo>
                    <a:pt x="646" y="3546"/>
                  </a:lnTo>
                  <a:lnTo>
                    <a:pt x="639" y="3542"/>
                  </a:lnTo>
                  <a:lnTo>
                    <a:pt x="629" y="3537"/>
                  </a:lnTo>
                  <a:lnTo>
                    <a:pt x="620" y="3533"/>
                  </a:lnTo>
                  <a:lnTo>
                    <a:pt x="611" y="3531"/>
                  </a:lnTo>
                  <a:lnTo>
                    <a:pt x="607" y="3531"/>
                  </a:lnTo>
                  <a:lnTo>
                    <a:pt x="603" y="3533"/>
                  </a:lnTo>
                  <a:lnTo>
                    <a:pt x="597" y="3535"/>
                  </a:lnTo>
                  <a:lnTo>
                    <a:pt x="593" y="3537"/>
                  </a:lnTo>
                  <a:lnTo>
                    <a:pt x="584" y="3542"/>
                  </a:lnTo>
                  <a:lnTo>
                    <a:pt x="577" y="3546"/>
                  </a:lnTo>
                  <a:lnTo>
                    <a:pt x="563" y="3549"/>
                  </a:lnTo>
                  <a:lnTo>
                    <a:pt x="546" y="3552"/>
                  </a:lnTo>
                  <a:lnTo>
                    <a:pt x="538" y="3553"/>
                  </a:lnTo>
                  <a:lnTo>
                    <a:pt x="530" y="3553"/>
                  </a:lnTo>
                  <a:lnTo>
                    <a:pt x="522" y="3552"/>
                  </a:lnTo>
                  <a:lnTo>
                    <a:pt x="516" y="3550"/>
                  </a:lnTo>
                  <a:lnTo>
                    <a:pt x="513" y="3549"/>
                  </a:lnTo>
                  <a:lnTo>
                    <a:pt x="510" y="3548"/>
                  </a:lnTo>
                  <a:lnTo>
                    <a:pt x="506" y="3545"/>
                  </a:lnTo>
                  <a:lnTo>
                    <a:pt x="503" y="3541"/>
                  </a:lnTo>
                  <a:lnTo>
                    <a:pt x="497" y="3535"/>
                  </a:lnTo>
                  <a:lnTo>
                    <a:pt x="493" y="3531"/>
                  </a:lnTo>
                  <a:lnTo>
                    <a:pt x="484" y="3524"/>
                  </a:lnTo>
                  <a:lnTo>
                    <a:pt x="474" y="3516"/>
                  </a:lnTo>
                  <a:lnTo>
                    <a:pt x="465" y="3509"/>
                  </a:lnTo>
                  <a:lnTo>
                    <a:pt x="455" y="3505"/>
                  </a:lnTo>
                  <a:lnTo>
                    <a:pt x="449" y="3503"/>
                  </a:lnTo>
                  <a:lnTo>
                    <a:pt x="441" y="3503"/>
                  </a:lnTo>
                  <a:lnTo>
                    <a:pt x="434" y="3505"/>
                  </a:lnTo>
                  <a:lnTo>
                    <a:pt x="426" y="3507"/>
                  </a:lnTo>
                  <a:lnTo>
                    <a:pt x="418" y="3508"/>
                  </a:lnTo>
                  <a:lnTo>
                    <a:pt x="410" y="3509"/>
                  </a:lnTo>
                  <a:lnTo>
                    <a:pt x="404" y="3509"/>
                  </a:lnTo>
                  <a:lnTo>
                    <a:pt x="398" y="3508"/>
                  </a:lnTo>
                  <a:lnTo>
                    <a:pt x="394" y="3508"/>
                  </a:lnTo>
                  <a:lnTo>
                    <a:pt x="388" y="3506"/>
                  </a:lnTo>
                  <a:lnTo>
                    <a:pt x="384" y="3502"/>
                  </a:lnTo>
                  <a:lnTo>
                    <a:pt x="379" y="3499"/>
                  </a:lnTo>
                  <a:lnTo>
                    <a:pt x="370" y="3492"/>
                  </a:lnTo>
                  <a:lnTo>
                    <a:pt x="363" y="3486"/>
                  </a:lnTo>
                  <a:lnTo>
                    <a:pt x="356" y="3478"/>
                  </a:lnTo>
                  <a:lnTo>
                    <a:pt x="350" y="3469"/>
                  </a:lnTo>
                  <a:lnTo>
                    <a:pt x="343" y="3458"/>
                  </a:lnTo>
                  <a:lnTo>
                    <a:pt x="336" y="3451"/>
                  </a:lnTo>
                  <a:lnTo>
                    <a:pt x="329" y="3444"/>
                  </a:lnTo>
                  <a:lnTo>
                    <a:pt x="317" y="3436"/>
                  </a:lnTo>
                  <a:lnTo>
                    <a:pt x="304" y="3430"/>
                  </a:lnTo>
                  <a:lnTo>
                    <a:pt x="295" y="3424"/>
                  </a:lnTo>
                  <a:lnTo>
                    <a:pt x="284" y="3425"/>
                  </a:lnTo>
                  <a:lnTo>
                    <a:pt x="274" y="3426"/>
                  </a:lnTo>
                  <a:lnTo>
                    <a:pt x="264" y="3426"/>
                  </a:lnTo>
                  <a:lnTo>
                    <a:pt x="257" y="3424"/>
                  </a:lnTo>
                  <a:lnTo>
                    <a:pt x="251" y="3422"/>
                  </a:lnTo>
                  <a:lnTo>
                    <a:pt x="246" y="3417"/>
                  </a:lnTo>
                  <a:lnTo>
                    <a:pt x="241" y="3412"/>
                  </a:lnTo>
                  <a:lnTo>
                    <a:pt x="235" y="3405"/>
                  </a:lnTo>
                  <a:lnTo>
                    <a:pt x="226" y="3392"/>
                  </a:lnTo>
                  <a:lnTo>
                    <a:pt x="218" y="3383"/>
                  </a:lnTo>
                  <a:lnTo>
                    <a:pt x="212" y="3374"/>
                  </a:lnTo>
                  <a:lnTo>
                    <a:pt x="205" y="3364"/>
                  </a:lnTo>
                  <a:lnTo>
                    <a:pt x="197" y="3356"/>
                  </a:lnTo>
                  <a:lnTo>
                    <a:pt x="191" y="3348"/>
                  </a:lnTo>
                  <a:lnTo>
                    <a:pt x="181" y="3347"/>
                  </a:lnTo>
                  <a:lnTo>
                    <a:pt x="169" y="3346"/>
                  </a:lnTo>
                  <a:lnTo>
                    <a:pt x="162" y="3345"/>
                  </a:lnTo>
                  <a:lnTo>
                    <a:pt x="156" y="3345"/>
                  </a:lnTo>
                  <a:lnTo>
                    <a:pt x="151" y="3343"/>
                  </a:lnTo>
                  <a:lnTo>
                    <a:pt x="145" y="3341"/>
                  </a:lnTo>
                  <a:lnTo>
                    <a:pt x="133" y="3329"/>
                  </a:lnTo>
                  <a:lnTo>
                    <a:pt x="119" y="3315"/>
                  </a:lnTo>
                  <a:lnTo>
                    <a:pt x="116" y="3307"/>
                  </a:lnTo>
                  <a:lnTo>
                    <a:pt x="111" y="3298"/>
                  </a:lnTo>
                  <a:lnTo>
                    <a:pt x="107" y="3287"/>
                  </a:lnTo>
                  <a:lnTo>
                    <a:pt x="104" y="3280"/>
                  </a:lnTo>
                  <a:lnTo>
                    <a:pt x="97" y="3270"/>
                  </a:lnTo>
                  <a:lnTo>
                    <a:pt x="90" y="3260"/>
                  </a:lnTo>
                  <a:lnTo>
                    <a:pt x="83" y="3250"/>
                  </a:lnTo>
                  <a:lnTo>
                    <a:pt x="76" y="3242"/>
                  </a:lnTo>
                  <a:lnTo>
                    <a:pt x="72" y="3236"/>
                  </a:lnTo>
                  <a:lnTo>
                    <a:pt x="65" y="3231"/>
                  </a:lnTo>
                  <a:lnTo>
                    <a:pt x="57" y="3227"/>
                  </a:lnTo>
                  <a:lnTo>
                    <a:pt x="50" y="3223"/>
                  </a:lnTo>
                  <a:lnTo>
                    <a:pt x="37" y="3210"/>
                  </a:lnTo>
                  <a:lnTo>
                    <a:pt x="24" y="3194"/>
                  </a:lnTo>
                  <a:lnTo>
                    <a:pt x="18" y="3186"/>
                  </a:lnTo>
                  <a:lnTo>
                    <a:pt x="13" y="3177"/>
                  </a:lnTo>
                  <a:lnTo>
                    <a:pt x="7" y="3170"/>
                  </a:lnTo>
                  <a:lnTo>
                    <a:pt x="4" y="3163"/>
                  </a:lnTo>
                  <a:lnTo>
                    <a:pt x="2" y="3152"/>
                  </a:lnTo>
                  <a:lnTo>
                    <a:pt x="1" y="3139"/>
                  </a:lnTo>
                  <a:lnTo>
                    <a:pt x="0" y="3127"/>
                  </a:lnTo>
                  <a:lnTo>
                    <a:pt x="0" y="3117"/>
                  </a:lnTo>
                  <a:lnTo>
                    <a:pt x="6" y="3107"/>
                  </a:lnTo>
                  <a:lnTo>
                    <a:pt x="16" y="3096"/>
                  </a:lnTo>
                  <a:lnTo>
                    <a:pt x="25" y="3085"/>
                  </a:lnTo>
                  <a:lnTo>
                    <a:pt x="31" y="3075"/>
                  </a:lnTo>
                  <a:lnTo>
                    <a:pt x="32" y="3070"/>
                  </a:lnTo>
                  <a:lnTo>
                    <a:pt x="32" y="3064"/>
                  </a:lnTo>
                  <a:lnTo>
                    <a:pt x="32" y="3057"/>
                  </a:lnTo>
                  <a:lnTo>
                    <a:pt x="31" y="3051"/>
                  </a:lnTo>
                  <a:lnTo>
                    <a:pt x="31" y="3043"/>
                  </a:lnTo>
                  <a:lnTo>
                    <a:pt x="30" y="3037"/>
                  </a:lnTo>
                  <a:lnTo>
                    <a:pt x="30" y="3031"/>
                  </a:lnTo>
                  <a:lnTo>
                    <a:pt x="31" y="3025"/>
                  </a:lnTo>
                  <a:lnTo>
                    <a:pt x="35" y="3018"/>
                  </a:lnTo>
                  <a:lnTo>
                    <a:pt x="42" y="3006"/>
                  </a:lnTo>
                  <a:lnTo>
                    <a:pt x="50" y="3001"/>
                  </a:lnTo>
                  <a:lnTo>
                    <a:pt x="59" y="2995"/>
                  </a:lnTo>
                  <a:lnTo>
                    <a:pt x="64" y="2992"/>
                  </a:lnTo>
                  <a:lnTo>
                    <a:pt x="68" y="2987"/>
                  </a:lnTo>
                  <a:lnTo>
                    <a:pt x="71" y="2984"/>
                  </a:lnTo>
                  <a:lnTo>
                    <a:pt x="73" y="2980"/>
                  </a:lnTo>
                  <a:lnTo>
                    <a:pt x="73" y="2975"/>
                  </a:lnTo>
                  <a:lnTo>
                    <a:pt x="73" y="2969"/>
                  </a:lnTo>
                  <a:lnTo>
                    <a:pt x="72" y="2962"/>
                  </a:lnTo>
                  <a:lnTo>
                    <a:pt x="71" y="2956"/>
                  </a:lnTo>
                  <a:lnTo>
                    <a:pt x="67" y="2942"/>
                  </a:lnTo>
                  <a:lnTo>
                    <a:pt x="66" y="2930"/>
                  </a:lnTo>
                  <a:lnTo>
                    <a:pt x="66" y="2921"/>
                  </a:lnTo>
                  <a:lnTo>
                    <a:pt x="67" y="2909"/>
                  </a:lnTo>
                  <a:lnTo>
                    <a:pt x="69" y="2899"/>
                  </a:lnTo>
                  <a:lnTo>
                    <a:pt x="69" y="2889"/>
                  </a:lnTo>
                  <a:lnTo>
                    <a:pt x="69" y="2879"/>
                  </a:lnTo>
                  <a:lnTo>
                    <a:pt x="67" y="2866"/>
                  </a:lnTo>
                  <a:lnTo>
                    <a:pt x="66" y="2853"/>
                  </a:lnTo>
                  <a:lnTo>
                    <a:pt x="66" y="2843"/>
                  </a:lnTo>
                  <a:lnTo>
                    <a:pt x="65" y="2833"/>
                  </a:lnTo>
                  <a:lnTo>
                    <a:pt x="64" y="2823"/>
                  </a:lnTo>
                  <a:lnTo>
                    <a:pt x="62" y="2811"/>
                  </a:lnTo>
                  <a:lnTo>
                    <a:pt x="61" y="2802"/>
                  </a:lnTo>
                  <a:lnTo>
                    <a:pt x="66" y="2790"/>
                  </a:lnTo>
                  <a:lnTo>
                    <a:pt x="71" y="2776"/>
                  </a:lnTo>
                  <a:lnTo>
                    <a:pt x="75" y="2763"/>
                  </a:lnTo>
                  <a:lnTo>
                    <a:pt x="76" y="2752"/>
                  </a:lnTo>
                  <a:lnTo>
                    <a:pt x="78" y="2733"/>
                  </a:lnTo>
                  <a:lnTo>
                    <a:pt x="81" y="2710"/>
                  </a:lnTo>
                  <a:lnTo>
                    <a:pt x="81" y="2688"/>
                  </a:lnTo>
                  <a:lnTo>
                    <a:pt x="81" y="2669"/>
                  </a:lnTo>
                  <a:lnTo>
                    <a:pt x="81" y="2657"/>
                  </a:lnTo>
                  <a:lnTo>
                    <a:pt x="81" y="2642"/>
                  </a:lnTo>
                  <a:lnTo>
                    <a:pt x="82" y="2627"/>
                  </a:lnTo>
                  <a:lnTo>
                    <a:pt x="85" y="2615"/>
                  </a:lnTo>
                  <a:lnTo>
                    <a:pt x="89" y="2605"/>
                  </a:lnTo>
                  <a:lnTo>
                    <a:pt x="95" y="2595"/>
                  </a:lnTo>
                  <a:lnTo>
                    <a:pt x="103" y="2585"/>
                  </a:lnTo>
                  <a:lnTo>
                    <a:pt x="107" y="2577"/>
                  </a:lnTo>
                  <a:lnTo>
                    <a:pt x="116" y="2566"/>
                  </a:lnTo>
                  <a:lnTo>
                    <a:pt x="123" y="2552"/>
                  </a:lnTo>
                  <a:lnTo>
                    <a:pt x="127" y="2544"/>
                  </a:lnTo>
                  <a:lnTo>
                    <a:pt x="131" y="2537"/>
                  </a:lnTo>
                  <a:lnTo>
                    <a:pt x="137" y="2532"/>
                  </a:lnTo>
                  <a:lnTo>
                    <a:pt x="142" y="2528"/>
                  </a:lnTo>
                  <a:lnTo>
                    <a:pt x="157" y="2529"/>
                  </a:lnTo>
                  <a:lnTo>
                    <a:pt x="172" y="2532"/>
                  </a:lnTo>
                  <a:lnTo>
                    <a:pt x="185" y="2539"/>
                  </a:lnTo>
                  <a:lnTo>
                    <a:pt x="199" y="2548"/>
                  </a:lnTo>
                  <a:lnTo>
                    <a:pt x="213" y="2558"/>
                  </a:lnTo>
                  <a:lnTo>
                    <a:pt x="226" y="2566"/>
                  </a:lnTo>
                  <a:lnTo>
                    <a:pt x="241" y="2567"/>
                  </a:lnTo>
                  <a:lnTo>
                    <a:pt x="260" y="2566"/>
                  </a:lnTo>
                  <a:lnTo>
                    <a:pt x="269" y="2566"/>
                  </a:lnTo>
                  <a:lnTo>
                    <a:pt x="278" y="2566"/>
                  </a:lnTo>
                  <a:lnTo>
                    <a:pt x="285" y="2567"/>
                  </a:lnTo>
                  <a:lnTo>
                    <a:pt x="291" y="2570"/>
                  </a:lnTo>
                  <a:lnTo>
                    <a:pt x="296" y="2577"/>
                  </a:lnTo>
                  <a:lnTo>
                    <a:pt x="300" y="2585"/>
                  </a:lnTo>
                  <a:lnTo>
                    <a:pt x="303" y="2593"/>
                  </a:lnTo>
                  <a:lnTo>
                    <a:pt x="305" y="2600"/>
                  </a:lnTo>
                  <a:lnTo>
                    <a:pt x="310" y="2610"/>
                  </a:lnTo>
                  <a:lnTo>
                    <a:pt x="315" y="2620"/>
                  </a:lnTo>
                  <a:lnTo>
                    <a:pt x="321" y="2631"/>
                  </a:lnTo>
                  <a:lnTo>
                    <a:pt x="325" y="2638"/>
                  </a:lnTo>
                  <a:lnTo>
                    <a:pt x="333" y="2647"/>
                  </a:lnTo>
                  <a:lnTo>
                    <a:pt x="343" y="2655"/>
                  </a:lnTo>
                  <a:lnTo>
                    <a:pt x="353" y="2662"/>
                  </a:lnTo>
                  <a:lnTo>
                    <a:pt x="363" y="2669"/>
                  </a:lnTo>
                  <a:lnTo>
                    <a:pt x="374" y="2672"/>
                  </a:lnTo>
                  <a:lnTo>
                    <a:pt x="388" y="2676"/>
                  </a:lnTo>
                  <a:lnTo>
                    <a:pt x="402" y="2681"/>
                  </a:lnTo>
                  <a:lnTo>
                    <a:pt x="413" y="2688"/>
                  </a:lnTo>
                  <a:lnTo>
                    <a:pt x="425" y="2703"/>
                  </a:lnTo>
                  <a:lnTo>
                    <a:pt x="439" y="2722"/>
                  </a:lnTo>
                  <a:lnTo>
                    <a:pt x="447" y="2731"/>
                  </a:lnTo>
                  <a:lnTo>
                    <a:pt x="454" y="2739"/>
                  </a:lnTo>
                  <a:lnTo>
                    <a:pt x="460" y="2747"/>
                  </a:lnTo>
                  <a:lnTo>
                    <a:pt x="467" y="2752"/>
                  </a:lnTo>
                  <a:lnTo>
                    <a:pt x="476" y="2758"/>
                  </a:lnTo>
                  <a:lnTo>
                    <a:pt x="489" y="2765"/>
                  </a:lnTo>
                  <a:lnTo>
                    <a:pt x="502" y="2771"/>
                  </a:lnTo>
                  <a:lnTo>
                    <a:pt x="512" y="2775"/>
                  </a:lnTo>
                  <a:lnTo>
                    <a:pt x="530" y="2778"/>
                  </a:lnTo>
                  <a:lnTo>
                    <a:pt x="553" y="2782"/>
                  </a:lnTo>
                  <a:lnTo>
                    <a:pt x="564" y="2783"/>
                  </a:lnTo>
                  <a:lnTo>
                    <a:pt x="576" y="2784"/>
                  </a:lnTo>
                  <a:lnTo>
                    <a:pt x="587" y="2784"/>
                  </a:lnTo>
                  <a:lnTo>
                    <a:pt x="596" y="2783"/>
                  </a:lnTo>
                  <a:lnTo>
                    <a:pt x="603" y="2782"/>
                  </a:lnTo>
                  <a:lnTo>
                    <a:pt x="610" y="2780"/>
                  </a:lnTo>
                  <a:lnTo>
                    <a:pt x="617" y="2776"/>
                  </a:lnTo>
                  <a:lnTo>
                    <a:pt x="625" y="2772"/>
                  </a:lnTo>
                  <a:lnTo>
                    <a:pt x="641" y="2765"/>
                  </a:lnTo>
                  <a:lnTo>
                    <a:pt x="653" y="2759"/>
                  </a:lnTo>
                  <a:lnTo>
                    <a:pt x="667" y="2757"/>
                  </a:lnTo>
                  <a:lnTo>
                    <a:pt x="684" y="2756"/>
                  </a:lnTo>
                  <a:lnTo>
                    <a:pt x="701" y="2754"/>
                  </a:lnTo>
                  <a:lnTo>
                    <a:pt x="715" y="2752"/>
                  </a:lnTo>
                  <a:lnTo>
                    <a:pt x="729" y="2747"/>
                  </a:lnTo>
                  <a:lnTo>
                    <a:pt x="747" y="2738"/>
                  </a:lnTo>
                  <a:lnTo>
                    <a:pt x="765" y="2729"/>
                  </a:lnTo>
                  <a:lnTo>
                    <a:pt x="780" y="2722"/>
                  </a:lnTo>
                  <a:lnTo>
                    <a:pt x="800" y="2716"/>
                  </a:lnTo>
                  <a:lnTo>
                    <a:pt x="824" y="2709"/>
                  </a:lnTo>
                  <a:lnTo>
                    <a:pt x="836" y="2706"/>
                  </a:lnTo>
                  <a:lnTo>
                    <a:pt x="848" y="2701"/>
                  </a:lnTo>
                  <a:lnTo>
                    <a:pt x="856" y="2696"/>
                  </a:lnTo>
                  <a:lnTo>
                    <a:pt x="864" y="2691"/>
                  </a:lnTo>
                  <a:lnTo>
                    <a:pt x="868" y="2686"/>
                  </a:lnTo>
                  <a:lnTo>
                    <a:pt x="873" y="2679"/>
                  </a:lnTo>
                  <a:lnTo>
                    <a:pt x="877" y="2671"/>
                  </a:lnTo>
                  <a:lnTo>
                    <a:pt x="882" y="2662"/>
                  </a:lnTo>
                  <a:lnTo>
                    <a:pt x="889" y="2644"/>
                  </a:lnTo>
                  <a:lnTo>
                    <a:pt x="894" y="2631"/>
                  </a:lnTo>
                  <a:lnTo>
                    <a:pt x="897" y="2619"/>
                  </a:lnTo>
                  <a:lnTo>
                    <a:pt x="901" y="2606"/>
                  </a:lnTo>
                  <a:lnTo>
                    <a:pt x="903" y="2600"/>
                  </a:lnTo>
                  <a:lnTo>
                    <a:pt x="905" y="2594"/>
                  </a:lnTo>
                  <a:lnTo>
                    <a:pt x="907" y="2589"/>
                  </a:lnTo>
                  <a:lnTo>
                    <a:pt x="909" y="2585"/>
                  </a:lnTo>
                  <a:lnTo>
                    <a:pt x="913" y="2580"/>
                  </a:lnTo>
                  <a:lnTo>
                    <a:pt x="918" y="2576"/>
                  </a:lnTo>
                  <a:lnTo>
                    <a:pt x="923" y="2572"/>
                  </a:lnTo>
                  <a:lnTo>
                    <a:pt x="929" y="2566"/>
                  </a:lnTo>
                  <a:lnTo>
                    <a:pt x="941" y="2559"/>
                  </a:lnTo>
                  <a:lnTo>
                    <a:pt x="952" y="2555"/>
                  </a:lnTo>
                  <a:lnTo>
                    <a:pt x="962" y="2547"/>
                  </a:lnTo>
                  <a:lnTo>
                    <a:pt x="975" y="2540"/>
                  </a:lnTo>
                  <a:lnTo>
                    <a:pt x="981" y="2537"/>
                  </a:lnTo>
                  <a:lnTo>
                    <a:pt x="987" y="2535"/>
                  </a:lnTo>
                  <a:lnTo>
                    <a:pt x="993" y="2533"/>
                  </a:lnTo>
                  <a:lnTo>
                    <a:pt x="997" y="2532"/>
                  </a:lnTo>
                  <a:lnTo>
                    <a:pt x="1005" y="2533"/>
                  </a:lnTo>
                  <a:lnTo>
                    <a:pt x="1013" y="2536"/>
                  </a:lnTo>
                  <a:lnTo>
                    <a:pt x="1023" y="2540"/>
                  </a:lnTo>
                  <a:lnTo>
                    <a:pt x="1031" y="2545"/>
                  </a:lnTo>
                  <a:lnTo>
                    <a:pt x="1048" y="2556"/>
                  </a:lnTo>
                  <a:lnTo>
                    <a:pt x="1062" y="2562"/>
                  </a:lnTo>
                  <a:lnTo>
                    <a:pt x="1068" y="2563"/>
                  </a:lnTo>
                  <a:lnTo>
                    <a:pt x="1076" y="2563"/>
                  </a:lnTo>
                  <a:lnTo>
                    <a:pt x="1084" y="2562"/>
                  </a:lnTo>
                  <a:lnTo>
                    <a:pt x="1093" y="2562"/>
                  </a:lnTo>
                  <a:lnTo>
                    <a:pt x="1110" y="2559"/>
                  </a:lnTo>
                  <a:lnTo>
                    <a:pt x="1123" y="2558"/>
                  </a:lnTo>
                  <a:lnTo>
                    <a:pt x="1127" y="2558"/>
                  </a:lnTo>
                  <a:lnTo>
                    <a:pt x="1130" y="2557"/>
                  </a:lnTo>
                  <a:lnTo>
                    <a:pt x="1132" y="2555"/>
                  </a:lnTo>
                  <a:lnTo>
                    <a:pt x="1135" y="2553"/>
                  </a:lnTo>
                  <a:lnTo>
                    <a:pt x="1142" y="2545"/>
                  </a:lnTo>
                  <a:lnTo>
                    <a:pt x="1148" y="2538"/>
                  </a:lnTo>
                  <a:lnTo>
                    <a:pt x="1157" y="2520"/>
                  </a:lnTo>
                  <a:lnTo>
                    <a:pt x="1166" y="2505"/>
                  </a:lnTo>
                  <a:lnTo>
                    <a:pt x="1170" y="2491"/>
                  </a:lnTo>
                  <a:lnTo>
                    <a:pt x="1177" y="2475"/>
                  </a:lnTo>
                  <a:lnTo>
                    <a:pt x="1184" y="2458"/>
                  </a:lnTo>
                  <a:lnTo>
                    <a:pt x="1188" y="2444"/>
                  </a:lnTo>
                  <a:lnTo>
                    <a:pt x="1191" y="2426"/>
                  </a:lnTo>
                  <a:lnTo>
                    <a:pt x="1194" y="2405"/>
                  </a:lnTo>
                  <a:lnTo>
                    <a:pt x="1196" y="2383"/>
                  </a:lnTo>
                  <a:lnTo>
                    <a:pt x="1196" y="2365"/>
                  </a:lnTo>
                  <a:lnTo>
                    <a:pt x="1192" y="2348"/>
                  </a:lnTo>
                  <a:lnTo>
                    <a:pt x="1186" y="2329"/>
                  </a:lnTo>
                  <a:lnTo>
                    <a:pt x="1180" y="2311"/>
                  </a:lnTo>
                  <a:lnTo>
                    <a:pt x="1173" y="2296"/>
                  </a:lnTo>
                  <a:lnTo>
                    <a:pt x="1168" y="2287"/>
                  </a:lnTo>
                  <a:lnTo>
                    <a:pt x="1162" y="2277"/>
                  </a:lnTo>
                  <a:lnTo>
                    <a:pt x="1153" y="2269"/>
                  </a:lnTo>
                  <a:lnTo>
                    <a:pt x="1147" y="2262"/>
                  </a:lnTo>
                  <a:lnTo>
                    <a:pt x="1139" y="2258"/>
                  </a:lnTo>
                  <a:lnTo>
                    <a:pt x="1129" y="2254"/>
                  </a:lnTo>
                  <a:lnTo>
                    <a:pt x="1119" y="2250"/>
                  </a:lnTo>
                  <a:lnTo>
                    <a:pt x="1112" y="2247"/>
                  </a:lnTo>
                  <a:lnTo>
                    <a:pt x="1107" y="2240"/>
                  </a:lnTo>
                  <a:lnTo>
                    <a:pt x="1101" y="2232"/>
                  </a:lnTo>
                  <a:lnTo>
                    <a:pt x="1097" y="2223"/>
                  </a:lnTo>
                  <a:lnTo>
                    <a:pt x="1093" y="2216"/>
                  </a:lnTo>
                  <a:lnTo>
                    <a:pt x="1093" y="2209"/>
                  </a:lnTo>
                  <a:lnTo>
                    <a:pt x="1093" y="2200"/>
                  </a:lnTo>
                  <a:lnTo>
                    <a:pt x="1095" y="2192"/>
                  </a:lnTo>
                  <a:lnTo>
                    <a:pt x="1097" y="2182"/>
                  </a:lnTo>
                  <a:lnTo>
                    <a:pt x="1102" y="2165"/>
                  </a:lnTo>
                  <a:lnTo>
                    <a:pt x="1104" y="2152"/>
                  </a:lnTo>
                  <a:lnTo>
                    <a:pt x="1103" y="2139"/>
                  </a:lnTo>
                  <a:lnTo>
                    <a:pt x="1102" y="2125"/>
                  </a:lnTo>
                  <a:lnTo>
                    <a:pt x="1101" y="2112"/>
                  </a:lnTo>
                  <a:lnTo>
                    <a:pt x="1100" y="2099"/>
                  </a:lnTo>
                  <a:lnTo>
                    <a:pt x="1101" y="2090"/>
                  </a:lnTo>
                  <a:lnTo>
                    <a:pt x="1103" y="2079"/>
                  </a:lnTo>
                  <a:lnTo>
                    <a:pt x="1104" y="2074"/>
                  </a:lnTo>
                  <a:lnTo>
                    <a:pt x="1103" y="2067"/>
                  </a:lnTo>
                  <a:lnTo>
                    <a:pt x="1102" y="2062"/>
                  </a:lnTo>
                  <a:lnTo>
                    <a:pt x="1100" y="2057"/>
                  </a:lnTo>
                  <a:lnTo>
                    <a:pt x="1097" y="2051"/>
                  </a:lnTo>
                  <a:lnTo>
                    <a:pt x="1091" y="2046"/>
                  </a:lnTo>
                  <a:lnTo>
                    <a:pt x="1084" y="2043"/>
                  </a:lnTo>
                  <a:lnTo>
                    <a:pt x="1078" y="2042"/>
                  </a:lnTo>
                  <a:lnTo>
                    <a:pt x="1064" y="2049"/>
                  </a:lnTo>
                  <a:lnTo>
                    <a:pt x="1051" y="2057"/>
                  </a:lnTo>
                  <a:lnTo>
                    <a:pt x="1048" y="2057"/>
                  </a:lnTo>
                  <a:lnTo>
                    <a:pt x="1044" y="2055"/>
                  </a:lnTo>
                  <a:lnTo>
                    <a:pt x="1040" y="2052"/>
                  </a:lnTo>
                  <a:lnTo>
                    <a:pt x="1036" y="2050"/>
                  </a:lnTo>
                  <a:lnTo>
                    <a:pt x="1029" y="2044"/>
                  </a:lnTo>
                  <a:lnTo>
                    <a:pt x="1024" y="2038"/>
                  </a:lnTo>
                  <a:lnTo>
                    <a:pt x="1022" y="2030"/>
                  </a:lnTo>
                  <a:lnTo>
                    <a:pt x="1020" y="2019"/>
                  </a:lnTo>
                  <a:lnTo>
                    <a:pt x="1020" y="2013"/>
                  </a:lnTo>
                  <a:lnTo>
                    <a:pt x="1021" y="2008"/>
                  </a:lnTo>
                  <a:lnTo>
                    <a:pt x="1022" y="2004"/>
                  </a:lnTo>
                  <a:lnTo>
                    <a:pt x="1024" y="2000"/>
                  </a:lnTo>
                  <a:lnTo>
                    <a:pt x="1030" y="1997"/>
                  </a:lnTo>
                  <a:lnTo>
                    <a:pt x="1040" y="1992"/>
                  </a:lnTo>
                  <a:lnTo>
                    <a:pt x="1048" y="1993"/>
                  </a:lnTo>
                  <a:lnTo>
                    <a:pt x="1060" y="1995"/>
                  </a:lnTo>
                  <a:lnTo>
                    <a:pt x="1066" y="1995"/>
                  </a:lnTo>
                  <a:lnTo>
                    <a:pt x="1071" y="1995"/>
                  </a:lnTo>
                  <a:lnTo>
                    <a:pt x="1076" y="1994"/>
                  </a:lnTo>
                  <a:lnTo>
                    <a:pt x="1078" y="1992"/>
                  </a:lnTo>
                  <a:lnTo>
                    <a:pt x="1080" y="1989"/>
                  </a:lnTo>
                  <a:lnTo>
                    <a:pt x="1081" y="1984"/>
                  </a:lnTo>
                  <a:lnTo>
                    <a:pt x="1082" y="1979"/>
                  </a:lnTo>
                  <a:lnTo>
                    <a:pt x="1082" y="1973"/>
                  </a:lnTo>
                  <a:lnTo>
                    <a:pt x="1080" y="1963"/>
                  </a:lnTo>
                  <a:lnTo>
                    <a:pt x="1078" y="1954"/>
                  </a:lnTo>
                  <a:lnTo>
                    <a:pt x="1077" y="1949"/>
                  </a:lnTo>
                  <a:lnTo>
                    <a:pt x="1076" y="1944"/>
                  </a:lnTo>
                  <a:lnTo>
                    <a:pt x="1073" y="1939"/>
                  </a:lnTo>
                  <a:lnTo>
                    <a:pt x="1070" y="1935"/>
                  </a:lnTo>
                  <a:lnTo>
                    <a:pt x="1066" y="1931"/>
                  </a:lnTo>
                  <a:lnTo>
                    <a:pt x="1062" y="1928"/>
                  </a:lnTo>
                  <a:lnTo>
                    <a:pt x="1057" y="1925"/>
                  </a:lnTo>
                  <a:lnTo>
                    <a:pt x="1050" y="1923"/>
                  </a:lnTo>
                  <a:lnTo>
                    <a:pt x="1039" y="1920"/>
                  </a:lnTo>
                  <a:lnTo>
                    <a:pt x="1028" y="1916"/>
                  </a:lnTo>
                  <a:lnTo>
                    <a:pt x="1017" y="1910"/>
                  </a:lnTo>
                  <a:lnTo>
                    <a:pt x="1006" y="1903"/>
                  </a:lnTo>
                  <a:lnTo>
                    <a:pt x="999" y="1898"/>
                  </a:lnTo>
                  <a:lnTo>
                    <a:pt x="994" y="1894"/>
                  </a:lnTo>
                  <a:lnTo>
                    <a:pt x="990" y="1890"/>
                  </a:lnTo>
                  <a:lnTo>
                    <a:pt x="986" y="1886"/>
                  </a:lnTo>
                  <a:lnTo>
                    <a:pt x="982" y="1879"/>
                  </a:lnTo>
                  <a:lnTo>
                    <a:pt x="979" y="1870"/>
                  </a:lnTo>
                  <a:lnTo>
                    <a:pt x="977" y="1860"/>
                  </a:lnTo>
                  <a:lnTo>
                    <a:pt x="975" y="1850"/>
                  </a:lnTo>
                  <a:lnTo>
                    <a:pt x="972" y="1828"/>
                  </a:lnTo>
                  <a:lnTo>
                    <a:pt x="966" y="1810"/>
                  </a:lnTo>
                  <a:lnTo>
                    <a:pt x="963" y="1800"/>
                  </a:lnTo>
                  <a:lnTo>
                    <a:pt x="957" y="1790"/>
                  </a:lnTo>
                  <a:lnTo>
                    <a:pt x="952" y="1779"/>
                  </a:lnTo>
                  <a:lnTo>
                    <a:pt x="947" y="1772"/>
                  </a:lnTo>
                  <a:lnTo>
                    <a:pt x="944" y="1762"/>
                  </a:lnTo>
                  <a:lnTo>
                    <a:pt x="939" y="1751"/>
                  </a:lnTo>
                  <a:lnTo>
                    <a:pt x="935" y="1740"/>
                  </a:lnTo>
                  <a:lnTo>
                    <a:pt x="933" y="1731"/>
                  </a:lnTo>
                  <a:lnTo>
                    <a:pt x="937" y="1720"/>
                  </a:lnTo>
                  <a:lnTo>
                    <a:pt x="945" y="1707"/>
                  </a:lnTo>
                  <a:lnTo>
                    <a:pt x="949" y="1702"/>
                  </a:lnTo>
                  <a:lnTo>
                    <a:pt x="954" y="1697"/>
                  </a:lnTo>
                  <a:lnTo>
                    <a:pt x="959" y="1692"/>
                  </a:lnTo>
                  <a:lnTo>
                    <a:pt x="963" y="1688"/>
                  </a:lnTo>
                  <a:lnTo>
                    <a:pt x="978" y="1688"/>
                  </a:lnTo>
                  <a:lnTo>
                    <a:pt x="994" y="1688"/>
                  </a:lnTo>
                  <a:lnTo>
                    <a:pt x="1000" y="1684"/>
                  </a:lnTo>
                  <a:lnTo>
                    <a:pt x="1008" y="1677"/>
                  </a:lnTo>
                  <a:lnTo>
                    <a:pt x="1011" y="1673"/>
                  </a:lnTo>
                  <a:lnTo>
                    <a:pt x="1014" y="1668"/>
                  </a:lnTo>
                  <a:lnTo>
                    <a:pt x="1016" y="1665"/>
                  </a:lnTo>
                  <a:lnTo>
                    <a:pt x="1016" y="1662"/>
                  </a:lnTo>
                  <a:lnTo>
                    <a:pt x="1015" y="1656"/>
                  </a:lnTo>
                  <a:lnTo>
                    <a:pt x="1012" y="1650"/>
                  </a:lnTo>
                  <a:lnTo>
                    <a:pt x="1008" y="1645"/>
                  </a:lnTo>
                  <a:lnTo>
                    <a:pt x="1001" y="1640"/>
                  </a:lnTo>
                  <a:lnTo>
                    <a:pt x="989" y="1630"/>
                  </a:lnTo>
                  <a:lnTo>
                    <a:pt x="978" y="1624"/>
                  </a:lnTo>
                  <a:lnTo>
                    <a:pt x="968" y="1618"/>
                  </a:lnTo>
                  <a:lnTo>
                    <a:pt x="955" y="1610"/>
                  </a:lnTo>
                  <a:lnTo>
                    <a:pt x="941" y="1604"/>
                  </a:lnTo>
                  <a:lnTo>
                    <a:pt x="928" y="1598"/>
                  </a:lnTo>
                  <a:lnTo>
                    <a:pt x="919" y="1594"/>
                  </a:lnTo>
                  <a:lnTo>
                    <a:pt x="906" y="1593"/>
                  </a:lnTo>
                  <a:lnTo>
                    <a:pt x="893" y="1592"/>
                  </a:lnTo>
                  <a:lnTo>
                    <a:pt x="883" y="1589"/>
                  </a:lnTo>
                  <a:lnTo>
                    <a:pt x="877" y="1582"/>
                  </a:lnTo>
                  <a:lnTo>
                    <a:pt x="871" y="1572"/>
                  </a:lnTo>
                  <a:lnTo>
                    <a:pt x="866" y="1563"/>
                  </a:lnTo>
                  <a:lnTo>
                    <a:pt x="860" y="1555"/>
                  </a:lnTo>
                  <a:lnTo>
                    <a:pt x="852" y="1553"/>
                  </a:lnTo>
                  <a:lnTo>
                    <a:pt x="840" y="1551"/>
                  </a:lnTo>
                  <a:lnTo>
                    <a:pt x="829" y="1550"/>
                  </a:lnTo>
                  <a:lnTo>
                    <a:pt x="818" y="1548"/>
                  </a:lnTo>
                  <a:lnTo>
                    <a:pt x="812" y="1546"/>
                  </a:lnTo>
                  <a:lnTo>
                    <a:pt x="806" y="1543"/>
                  </a:lnTo>
                  <a:lnTo>
                    <a:pt x="800" y="1539"/>
                  </a:lnTo>
                  <a:lnTo>
                    <a:pt x="794" y="1534"/>
                  </a:lnTo>
                  <a:lnTo>
                    <a:pt x="786" y="1530"/>
                  </a:lnTo>
                  <a:lnTo>
                    <a:pt x="780" y="1527"/>
                  </a:lnTo>
                  <a:lnTo>
                    <a:pt x="774" y="1524"/>
                  </a:lnTo>
                  <a:lnTo>
                    <a:pt x="768" y="1522"/>
                  </a:lnTo>
                  <a:lnTo>
                    <a:pt x="757" y="1520"/>
                  </a:lnTo>
                  <a:lnTo>
                    <a:pt x="746" y="1520"/>
                  </a:lnTo>
                  <a:lnTo>
                    <a:pt x="733" y="1521"/>
                  </a:lnTo>
                  <a:lnTo>
                    <a:pt x="722" y="1522"/>
                  </a:lnTo>
                  <a:lnTo>
                    <a:pt x="712" y="1514"/>
                  </a:lnTo>
                  <a:lnTo>
                    <a:pt x="699" y="1505"/>
                  </a:lnTo>
                  <a:lnTo>
                    <a:pt x="686" y="1496"/>
                  </a:lnTo>
                  <a:lnTo>
                    <a:pt x="677" y="1491"/>
                  </a:lnTo>
                  <a:lnTo>
                    <a:pt x="669" y="1489"/>
                  </a:lnTo>
                  <a:lnTo>
                    <a:pt x="662" y="1488"/>
                  </a:lnTo>
                  <a:lnTo>
                    <a:pt x="655" y="1489"/>
                  </a:lnTo>
                  <a:lnTo>
                    <a:pt x="650" y="1491"/>
                  </a:lnTo>
                  <a:lnTo>
                    <a:pt x="647" y="1494"/>
                  </a:lnTo>
                  <a:lnTo>
                    <a:pt x="646" y="1498"/>
                  </a:lnTo>
                  <a:lnTo>
                    <a:pt x="646" y="1503"/>
                  </a:lnTo>
                  <a:lnTo>
                    <a:pt x="646" y="1508"/>
                  </a:lnTo>
                  <a:lnTo>
                    <a:pt x="647" y="1516"/>
                  </a:lnTo>
                  <a:lnTo>
                    <a:pt x="646" y="1522"/>
                  </a:lnTo>
                  <a:lnTo>
                    <a:pt x="643" y="1524"/>
                  </a:lnTo>
                  <a:lnTo>
                    <a:pt x="639" y="1526"/>
                  </a:lnTo>
                  <a:lnTo>
                    <a:pt x="634" y="1527"/>
                  </a:lnTo>
                  <a:lnTo>
                    <a:pt x="630" y="1528"/>
                  </a:lnTo>
                  <a:lnTo>
                    <a:pt x="621" y="1529"/>
                  </a:lnTo>
                  <a:lnTo>
                    <a:pt x="611" y="1529"/>
                  </a:lnTo>
                  <a:lnTo>
                    <a:pt x="604" y="1527"/>
                  </a:lnTo>
                  <a:lnTo>
                    <a:pt x="594" y="1522"/>
                  </a:lnTo>
                  <a:lnTo>
                    <a:pt x="584" y="1516"/>
                  </a:lnTo>
                  <a:lnTo>
                    <a:pt x="577" y="1510"/>
                  </a:lnTo>
                  <a:lnTo>
                    <a:pt x="575" y="1505"/>
                  </a:lnTo>
                  <a:lnTo>
                    <a:pt x="573" y="1498"/>
                  </a:lnTo>
                  <a:lnTo>
                    <a:pt x="571" y="1491"/>
                  </a:lnTo>
                  <a:lnTo>
                    <a:pt x="570" y="1484"/>
                  </a:lnTo>
                  <a:lnTo>
                    <a:pt x="569" y="1475"/>
                  </a:lnTo>
                  <a:lnTo>
                    <a:pt x="566" y="1468"/>
                  </a:lnTo>
                  <a:lnTo>
                    <a:pt x="564" y="1462"/>
                  </a:lnTo>
                  <a:lnTo>
                    <a:pt x="562" y="1456"/>
                  </a:lnTo>
                  <a:lnTo>
                    <a:pt x="557" y="1447"/>
                  </a:lnTo>
                  <a:lnTo>
                    <a:pt x="551" y="1434"/>
                  </a:lnTo>
                  <a:lnTo>
                    <a:pt x="543" y="1421"/>
                  </a:lnTo>
                  <a:lnTo>
                    <a:pt x="539" y="1411"/>
                  </a:lnTo>
                  <a:lnTo>
                    <a:pt x="525" y="1397"/>
                  </a:lnTo>
                  <a:lnTo>
                    <a:pt x="508" y="1380"/>
                  </a:lnTo>
                  <a:lnTo>
                    <a:pt x="518" y="1375"/>
                  </a:lnTo>
                  <a:lnTo>
                    <a:pt x="524" y="1370"/>
                  </a:lnTo>
                  <a:lnTo>
                    <a:pt x="531" y="1361"/>
                  </a:lnTo>
                  <a:lnTo>
                    <a:pt x="540" y="1352"/>
                  </a:lnTo>
                  <a:lnTo>
                    <a:pt x="548" y="1342"/>
                  </a:lnTo>
                  <a:lnTo>
                    <a:pt x="554" y="1335"/>
                  </a:lnTo>
                  <a:lnTo>
                    <a:pt x="560" y="1321"/>
                  </a:lnTo>
                  <a:lnTo>
                    <a:pt x="564" y="1304"/>
                  </a:lnTo>
                  <a:lnTo>
                    <a:pt x="569" y="1288"/>
                  </a:lnTo>
                  <a:lnTo>
                    <a:pt x="570" y="1275"/>
                  </a:lnTo>
                  <a:lnTo>
                    <a:pt x="569" y="1267"/>
                  </a:lnTo>
                  <a:lnTo>
                    <a:pt x="568" y="1257"/>
                  </a:lnTo>
                  <a:lnTo>
                    <a:pt x="564" y="1247"/>
                  </a:lnTo>
                  <a:lnTo>
                    <a:pt x="562" y="1240"/>
                  </a:lnTo>
                  <a:lnTo>
                    <a:pt x="562" y="1230"/>
                  </a:lnTo>
                  <a:lnTo>
                    <a:pt x="562" y="1219"/>
                  </a:lnTo>
                  <a:lnTo>
                    <a:pt x="562" y="1208"/>
                  </a:lnTo>
                  <a:lnTo>
                    <a:pt x="562" y="1199"/>
                  </a:lnTo>
                  <a:lnTo>
                    <a:pt x="565" y="1183"/>
                  </a:lnTo>
                  <a:lnTo>
                    <a:pt x="570" y="1168"/>
                  </a:lnTo>
                  <a:lnTo>
                    <a:pt x="571" y="1154"/>
                  </a:lnTo>
                  <a:lnTo>
                    <a:pt x="571" y="1140"/>
                  </a:lnTo>
                  <a:lnTo>
                    <a:pt x="570" y="1124"/>
                  </a:lnTo>
                  <a:lnTo>
                    <a:pt x="570" y="1111"/>
                  </a:lnTo>
                  <a:lnTo>
                    <a:pt x="570" y="1101"/>
                  </a:lnTo>
                  <a:lnTo>
                    <a:pt x="570" y="1089"/>
                  </a:lnTo>
                  <a:lnTo>
                    <a:pt x="571" y="1077"/>
                  </a:lnTo>
                  <a:lnTo>
                    <a:pt x="574" y="1069"/>
                  </a:lnTo>
                  <a:lnTo>
                    <a:pt x="577" y="1056"/>
                  </a:lnTo>
                  <a:lnTo>
                    <a:pt x="583" y="1043"/>
                  </a:lnTo>
                  <a:lnTo>
                    <a:pt x="590" y="1030"/>
                  </a:lnTo>
                  <a:lnTo>
                    <a:pt x="596" y="1019"/>
                  </a:lnTo>
                  <a:lnTo>
                    <a:pt x="612" y="1007"/>
                  </a:lnTo>
                  <a:lnTo>
                    <a:pt x="627" y="993"/>
                  </a:lnTo>
                  <a:lnTo>
                    <a:pt x="644" y="982"/>
                  </a:lnTo>
                  <a:lnTo>
                    <a:pt x="663" y="971"/>
                  </a:lnTo>
                  <a:lnTo>
                    <a:pt x="681" y="958"/>
                  </a:lnTo>
                  <a:lnTo>
                    <a:pt x="696" y="948"/>
                  </a:lnTo>
                  <a:lnTo>
                    <a:pt x="703" y="942"/>
                  </a:lnTo>
                  <a:lnTo>
                    <a:pt x="713" y="936"/>
                  </a:lnTo>
                  <a:lnTo>
                    <a:pt x="722" y="931"/>
                  </a:lnTo>
                  <a:lnTo>
                    <a:pt x="730" y="924"/>
                  </a:lnTo>
                  <a:lnTo>
                    <a:pt x="736" y="917"/>
                  </a:lnTo>
                  <a:lnTo>
                    <a:pt x="744" y="908"/>
                  </a:lnTo>
                  <a:lnTo>
                    <a:pt x="750" y="898"/>
                  </a:lnTo>
                  <a:lnTo>
                    <a:pt x="756" y="891"/>
                  </a:lnTo>
                  <a:lnTo>
                    <a:pt x="761" y="880"/>
                  </a:lnTo>
                  <a:lnTo>
                    <a:pt x="766" y="866"/>
                  </a:lnTo>
                  <a:lnTo>
                    <a:pt x="770" y="853"/>
                  </a:lnTo>
                  <a:lnTo>
                    <a:pt x="772" y="841"/>
                  </a:lnTo>
                  <a:lnTo>
                    <a:pt x="772" y="838"/>
                  </a:lnTo>
                  <a:lnTo>
                    <a:pt x="772" y="834"/>
                  </a:lnTo>
                  <a:lnTo>
                    <a:pt x="771" y="828"/>
                  </a:lnTo>
                  <a:lnTo>
                    <a:pt x="769" y="824"/>
                  </a:lnTo>
                  <a:lnTo>
                    <a:pt x="766" y="813"/>
                  </a:lnTo>
                  <a:lnTo>
                    <a:pt x="765" y="803"/>
                  </a:lnTo>
                  <a:lnTo>
                    <a:pt x="765" y="796"/>
                  </a:lnTo>
                  <a:lnTo>
                    <a:pt x="765" y="786"/>
                  </a:lnTo>
                  <a:lnTo>
                    <a:pt x="766" y="777"/>
                  </a:lnTo>
                  <a:lnTo>
                    <a:pt x="768" y="769"/>
                  </a:lnTo>
                  <a:lnTo>
                    <a:pt x="769" y="766"/>
                  </a:lnTo>
                  <a:lnTo>
                    <a:pt x="770" y="763"/>
                  </a:lnTo>
                  <a:lnTo>
                    <a:pt x="773" y="760"/>
                  </a:lnTo>
                  <a:lnTo>
                    <a:pt x="777" y="757"/>
                  </a:lnTo>
                  <a:lnTo>
                    <a:pt x="784" y="750"/>
                  </a:lnTo>
                  <a:lnTo>
                    <a:pt x="791" y="746"/>
                  </a:lnTo>
                  <a:lnTo>
                    <a:pt x="799" y="744"/>
                  </a:lnTo>
                  <a:lnTo>
                    <a:pt x="808" y="743"/>
                  </a:lnTo>
                  <a:lnTo>
                    <a:pt x="820" y="744"/>
                  </a:lnTo>
                  <a:lnTo>
                    <a:pt x="830" y="746"/>
                  </a:lnTo>
                  <a:lnTo>
                    <a:pt x="839" y="746"/>
                  </a:lnTo>
                  <a:lnTo>
                    <a:pt x="852" y="747"/>
                  </a:lnTo>
                  <a:lnTo>
                    <a:pt x="864" y="748"/>
                  </a:lnTo>
                  <a:lnTo>
                    <a:pt x="871" y="750"/>
                  </a:lnTo>
                  <a:lnTo>
                    <a:pt x="881" y="755"/>
                  </a:lnTo>
                  <a:lnTo>
                    <a:pt x="890" y="760"/>
                  </a:lnTo>
                  <a:lnTo>
                    <a:pt x="899" y="765"/>
                  </a:lnTo>
                  <a:lnTo>
                    <a:pt x="906" y="769"/>
                  </a:lnTo>
                  <a:lnTo>
                    <a:pt x="919" y="779"/>
                  </a:lnTo>
                  <a:lnTo>
                    <a:pt x="933" y="788"/>
                  </a:lnTo>
                  <a:lnTo>
                    <a:pt x="951" y="790"/>
                  </a:lnTo>
                  <a:lnTo>
                    <a:pt x="973" y="794"/>
                  </a:lnTo>
                  <a:lnTo>
                    <a:pt x="995" y="795"/>
                  </a:lnTo>
                  <a:lnTo>
                    <a:pt x="1013" y="796"/>
                  </a:lnTo>
                  <a:lnTo>
                    <a:pt x="1021" y="798"/>
                  </a:lnTo>
                  <a:lnTo>
                    <a:pt x="1032" y="799"/>
                  </a:lnTo>
                  <a:lnTo>
                    <a:pt x="1043" y="800"/>
                  </a:lnTo>
                  <a:lnTo>
                    <a:pt x="1051" y="800"/>
                  </a:lnTo>
                  <a:lnTo>
                    <a:pt x="1058" y="798"/>
                  </a:lnTo>
                  <a:lnTo>
                    <a:pt x="1066" y="796"/>
                  </a:lnTo>
                  <a:lnTo>
                    <a:pt x="1073" y="791"/>
                  </a:lnTo>
                  <a:lnTo>
                    <a:pt x="1078" y="788"/>
                  </a:lnTo>
                  <a:lnTo>
                    <a:pt x="1081" y="784"/>
                  </a:lnTo>
                  <a:lnTo>
                    <a:pt x="1085" y="778"/>
                  </a:lnTo>
                  <a:lnTo>
                    <a:pt x="1087" y="771"/>
                  </a:lnTo>
                  <a:lnTo>
                    <a:pt x="1090" y="765"/>
                  </a:lnTo>
                  <a:lnTo>
                    <a:pt x="1092" y="761"/>
                  </a:lnTo>
                  <a:lnTo>
                    <a:pt x="1093" y="753"/>
                  </a:lnTo>
                  <a:lnTo>
                    <a:pt x="1093" y="745"/>
                  </a:lnTo>
                  <a:lnTo>
                    <a:pt x="1093" y="739"/>
                  </a:lnTo>
                  <a:lnTo>
                    <a:pt x="1087" y="725"/>
                  </a:lnTo>
                  <a:lnTo>
                    <a:pt x="1081" y="712"/>
                  </a:lnTo>
                  <a:lnTo>
                    <a:pt x="1083" y="696"/>
                  </a:lnTo>
                  <a:lnTo>
                    <a:pt x="1085" y="682"/>
                  </a:lnTo>
                  <a:lnTo>
                    <a:pt x="1091" y="669"/>
                  </a:lnTo>
                  <a:lnTo>
                    <a:pt x="1097" y="658"/>
                  </a:lnTo>
                  <a:lnTo>
                    <a:pt x="1100" y="649"/>
                  </a:lnTo>
                  <a:lnTo>
                    <a:pt x="1104" y="636"/>
                  </a:lnTo>
                  <a:lnTo>
                    <a:pt x="1109" y="626"/>
                  </a:lnTo>
                  <a:lnTo>
                    <a:pt x="1112" y="617"/>
                  </a:lnTo>
                  <a:lnTo>
                    <a:pt x="1114" y="599"/>
                  </a:lnTo>
                  <a:lnTo>
                    <a:pt x="1115" y="577"/>
                  </a:lnTo>
                  <a:lnTo>
                    <a:pt x="1116" y="555"/>
                  </a:lnTo>
                  <a:lnTo>
                    <a:pt x="1116" y="537"/>
                  </a:lnTo>
                  <a:lnTo>
                    <a:pt x="1116" y="527"/>
                  </a:lnTo>
                  <a:lnTo>
                    <a:pt x="1116" y="514"/>
                  </a:lnTo>
                  <a:lnTo>
                    <a:pt x="1117" y="500"/>
                  </a:lnTo>
                  <a:lnTo>
                    <a:pt x="1119" y="488"/>
                  </a:lnTo>
                  <a:lnTo>
                    <a:pt x="1120" y="477"/>
                  </a:lnTo>
                  <a:lnTo>
                    <a:pt x="1120" y="463"/>
                  </a:lnTo>
                  <a:lnTo>
                    <a:pt x="1121" y="456"/>
                  </a:lnTo>
                  <a:lnTo>
                    <a:pt x="1122" y="450"/>
                  </a:lnTo>
                  <a:lnTo>
                    <a:pt x="1125" y="443"/>
                  </a:lnTo>
                  <a:lnTo>
                    <a:pt x="1128" y="439"/>
                  </a:lnTo>
                  <a:lnTo>
                    <a:pt x="1132" y="428"/>
                  </a:lnTo>
                  <a:lnTo>
                    <a:pt x="1138" y="416"/>
                  </a:lnTo>
                  <a:lnTo>
                    <a:pt x="1146" y="403"/>
                  </a:lnTo>
                  <a:lnTo>
                    <a:pt x="1150" y="393"/>
                  </a:lnTo>
                  <a:lnTo>
                    <a:pt x="1153" y="382"/>
                  </a:lnTo>
                  <a:lnTo>
                    <a:pt x="1157" y="368"/>
                  </a:lnTo>
                  <a:lnTo>
                    <a:pt x="1161" y="355"/>
                  </a:lnTo>
                  <a:lnTo>
                    <a:pt x="1162" y="344"/>
                  </a:lnTo>
                  <a:lnTo>
                    <a:pt x="1162" y="333"/>
                  </a:lnTo>
                  <a:lnTo>
                    <a:pt x="1162" y="321"/>
                  </a:lnTo>
                  <a:lnTo>
                    <a:pt x="1160" y="307"/>
                  </a:lnTo>
                  <a:lnTo>
                    <a:pt x="1157" y="294"/>
                  </a:lnTo>
                  <a:lnTo>
                    <a:pt x="1152" y="284"/>
                  </a:lnTo>
                  <a:lnTo>
                    <a:pt x="1144" y="271"/>
                  </a:lnTo>
                  <a:lnTo>
                    <a:pt x="1135" y="259"/>
                  </a:lnTo>
                  <a:lnTo>
                    <a:pt x="1128" y="249"/>
                  </a:lnTo>
                  <a:lnTo>
                    <a:pt x="1119" y="240"/>
                  </a:lnTo>
                  <a:lnTo>
                    <a:pt x="1112" y="230"/>
                  </a:lnTo>
                  <a:lnTo>
                    <a:pt x="1110" y="216"/>
                  </a:lnTo>
                  <a:lnTo>
                    <a:pt x="1109" y="199"/>
                  </a:lnTo>
                  <a:lnTo>
                    <a:pt x="1109" y="183"/>
                  </a:lnTo>
                  <a:lnTo>
                    <a:pt x="1109" y="169"/>
                  </a:lnTo>
                  <a:lnTo>
                    <a:pt x="1109" y="161"/>
                  </a:lnTo>
                  <a:lnTo>
                    <a:pt x="1111" y="154"/>
                  </a:lnTo>
                  <a:lnTo>
                    <a:pt x="1113" y="146"/>
                  </a:lnTo>
                  <a:lnTo>
                    <a:pt x="1116" y="138"/>
                  </a:lnTo>
                  <a:lnTo>
                    <a:pt x="1126" y="121"/>
                  </a:lnTo>
                  <a:lnTo>
                    <a:pt x="1135" y="108"/>
                  </a:lnTo>
                  <a:lnTo>
                    <a:pt x="1137" y="100"/>
                  </a:lnTo>
                  <a:lnTo>
                    <a:pt x="1140" y="91"/>
                  </a:lnTo>
                  <a:lnTo>
                    <a:pt x="1142" y="80"/>
                  </a:lnTo>
                  <a:lnTo>
                    <a:pt x="1143" y="70"/>
                  </a:lnTo>
                  <a:lnTo>
                    <a:pt x="1143" y="55"/>
                  </a:lnTo>
                  <a:lnTo>
                    <a:pt x="1143" y="40"/>
                  </a:lnTo>
                  <a:lnTo>
                    <a:pt x="1144" y="35"/>
                  </a:lnTo>
                  <a:lnTo>
                    <a:pt x="1145" y="28"/>
                  </a:lnTo>
                  <a:lnTo>
                    <a:pt x="1148" y="21"/>
                  </a:lnTo>
                  <a:lnTo>
                    <a:pt x="1150" y="17"/>
                  </a:lnTo>
                  <a:lnTo>
                    <a:pt x="1152" y="14"/>
                  </a:lnTo>
                  <a:lnTo>
                    <a:pt x="1157" y="9"/>
                  </a:lnTo>
                  <a:lnTo>
                    <a:pt x="1163" y="5"/>
                  </a:lnTo>
                  <a:lnTo>
                    <a:pt x="1169" y="2"/>
                  </a:lnTo>
                  <a:lnTo>
                    <a:pt x="1173" y="1"/>
                  </a:lnTo>
                  <a:lnTo>
                    <a:pt x="1180" y="0"/>
                  </a:lnTo>
                  <a:lnTo>
                    <a:pt x="1186" y="0"/>
                  </a:lnTo>
                  <a:lnTo>
                    <a:pt x="1192" y="2"/>
                  </a:lnTo>
                  <a:lnTo>
                    <a:pt x="1196" y="3"/>
                  </a:lnTo>
                  <a:lnTo>
                    <a:pt x="1200" y="6"/>
                  </a:lnTo>
                  <a:lnTo>
                    <a:pt x="1204" y="9"/>
                  </a:lnTo>
                  <a:lnTo>
                    <a:pt x="1207" y="13"/>
                  </a:lnTo>
                  <a:lnTo>
                    <a:pt x="1215" y="22"/>
                  </a:lnTo>
                  <a:lnTo>
                    <a:pt x="1223" y="28"/>
                  </a:lnTo>
                  <a:lnTo>
                    <a:pt x="1227" y="31"/>
                  </a:lnTo>
                  <a:lnTo>
                    <a:pt x="1233" y="31"/>
                  </a:lnTo>
                  <a:lnTo>
                    <a:pt x="1239" y="31"/>
                  </a:lnTo>
                  <a:lnTo>
                    <a:pt x="1246" y="28"/>
                  </a:lnTo>
                  <a:lnTo>
                    <a:pt x="1253" y="26"/>
                  </a:lnTo>
                  <a:lnTo>
                    <a:pt x="1261" y="24"/>
                  </a:lnTo>
                  <a:lnTo>
                    <a:pt x="1268" y="23"/>
                  </a:lnTo>
                  <a:lnTo>
                    <a:pt x="1274" y="23"/>
                  </a:lnTo>
                  <a:lnTo>
                    <a:pt x="1282" y="24"/>
                  </a:lnTo>
                  <a:lnTo>
                    <a:pt x="1288" y="24"/>
                  </a:lnTo>
                  <a:lnTo>
                    <a:pt x="1295" y="34"/>
                  </a:lnTo>
                  <a:lnTo>
                    <a:pt x="1303" y="43"/>
                  </a:lnTo>
                  <a:lnTo>
                    <a:pt x="1310" y="46"/>
                  </a:lnTo>
                  <a:lnTo>
                    <a:pt x="1319" y="51"/>
                  </a:lnTo>
                  <a:lnTo>
                    <a:pt x="1327" y="54"/>
                  </a:lnTo>
                  <a:lnTo>
                    <a:pt x="1334" y="55"/>
                  </a:lnTo>
                  <a:lnTo>
                    <a:pt x="1344" y="54"/>
                  </a:lnTo>
                  <a:lnTo>
                    <a:pt x="1357" y="53"/>
                  </a:lnTo>
                  <a:lnTo>
                    <a:pt x="1369" y="50"/>
                  </a:lnTo>
                  <a:lnTo>
                    <a:pt x="1379" y="47"/>
                  </a:lnTo>
                  <a:lnTo>
                    <a:pt x="1393" y="40"/>
                  </a:lnTo>
                  <a:lnTo>
                    <a:pt x="1406" y="32"/>
                  </a:lnTo>
                  <a:lnTo>
                    <a:pt x="1416" y="30"/>
                  </a:lnTo>
                  <a:lnTo>
                    <a:pt x="1429" y="26"/>
                  </a:lnTo>
                  <a:lnTo>
                    <a:pt x="1442" y="25"/>
                  </a:lnTo>
                  <a:lnTo>
                    <a:pt x="1452" y="24"/>
                  </a:lnTo>
                  <a:lnTo>
                    <a:pt x="1465" y="25"/>
                  </a:lnTo>
                  <a:lnTo>
                    <a:pt x="1478" y="30"/>
                  </a:lnTo>
                  <a:lnTo>
                    <a:pt x="1492" y="34"/>
                  </a:lnTo>
                  <a:lnTo>
                    <a:pt x="1501" y="40"/>
                  </a:lnTo>
                  <a:lnTo>
                    <a:pt x="1510" y="41"/>
                  </a:lnTo>
                  <a:lnTo>
                    <a:pt x="1519" y="44"/>
                  </a:lnTo>
                  <a:lnTo>
                    <a:pt x="1529" y="50"/>
                  </a:lnTo>
                  <a:lnTo>
                    <a:pt x="1536" y="55"/>
                  </a:lnTo>
                  <a:lnTo>
                    <a:pt x="1542" y="64"/>
                  </a:lnTo>
                  <a:lnTo>
                    <a:pt x="1548" y="78"/>
                  </a:lnTo>
                  <a:lnTo>
                    <a:pt x="1548" y="84"/>
                  </a:lnTo>
                  <a:lnTo>
                    <a:pt x="1547" y="93"/>
                  </a:lnTo>
                  <a:lnTo>
                    <a:pt x="1546" y="101"/>
                  </a:lnTo>
                  <a:lnTo>
                    <a:pt x="1544" y="108"/>
                  </a:lnTo>
                  <a:lnTo>
                    <a:pt x="1542" y="118"/>
                  </a:lnTo>
                  <a:lnTo>
                    <a:pt x="1536" y="131"/>
                  </a:lnTo>
                  <a:lnTo>
                    <a:pt x="1534" y="145"/>
                  </a:lnTo>
                  <a:lnTo>
                    <a:pt x="1532" y="157"/>
                  </a:lnTo>
                  <a:lnTo>
                    <a:pt x="1533" y="165"/>
                  </a:lnTo>
                  <a:lnTo>
                    <a:pt x="1535" y="172"/>
                  </a:lnTo>
                  <a:lnTo>
                    <a:pt x="1537" y="179"/>
                  </a:lnTo>
                  <a:lnTo>
                    <a:pt x="1540" y="184"/>
                  </a:lnTo>
                  <a:lnTo>
                    <a:pt x="1547" y="188"/>
                  </a:lnTo>
                  <a:lnTo>
                    <a:pt x="1554" y="191"/>
                  </a:lnTo>
                  <a:lnTo>
                    <a:pt x="1558" y="192"/>
                  </a:lnTo>
                  <a:lnTo>
                    <a:pt x="1562" y="192"/>
                  </a:lnTo>
                  <a:lnTo>
                    <a:pt x="1565" y="192"/>
                  </a:lnTo>
                  <a:lnTo>
                    <a:pt x="1567" y="192"/>
                  </a:lnTo>
                  <a:lnTo>
                    <a:pt x="1572" y="190"/>
                  </a:lnTo>
                  <a:lnTo>
                    <a:pt x="1578" y="188"/>
                  </a:lnTo>
                  <a:lnTo>
                    <a:pt x="1582" y="184"/>
                  </a:lnTo>
                  <a:lnTo>
                    <a:pt x="1586" y="180"/>
                  </a:lnTo>
                  <a:lnTo>
                    <a:pt x="1594" y="176"/>
                  </a:lnTo>
                  <a:lnTo>
                    <a:pt x="1603" y="171"/>
                  </a:lnTo>
                  <a:lnTo>
                    <a:pt x="1613" y="166"/>
                  </a:lnTo>
                  <a:lnTo>
                    <a:pt x="1620" y="161"/>
                  </a:lnTo>
                  <a:lnTo>
                    <a:pt x="1627" y="159"/>
                  </a:lnTo>
                  <a:lnTo>
                    <a:pt x="1636" y="158"/>
                  </a:lnTo>
                  <a:lnTo>
                    <a:pt x="1643" y="157"/>
                  </a:lnTo>
                  <a:lnTo>
                    <a:pt x="1651" y="157"/>
                  </a:lnTo>
                  <a:lnTo>
                    <a:pt x="1658" y="157"/>
                  </a:lnTo>
                  <a:lnTo>
                    <a:pt x="1668" y="157"/>
                  </a:lnTo>
                  <a:lnTo>
                    <a:pt x="1677" y="157"/>
                  </a:lnTo>
                  <a:lnTo>
                    <a:pt x="1685" y="157"/>
                  </a:lnTo>
                  <a:lnTo>
                    <a:pt x="1695" y="157"/>
                  </a:lnTo>
                  <a:lnTo>
                    <a:pt x="1707" y="155"/>
                  </a:lnTo>
                  <a:lnTo>
                    <a:pt x="1719" y="153"/>
                  </a:lnTo>
                  <a:lnTo>
                    <a:pt x="1727" y="150"/>
                  </a:lnTo>
                  <a:lnTo>
                    <a:pt x="1731" y="148"/>
                  </a:lnTo>
                  <a:lnTo>
                    <a:pt x="1736" y="145"/>
                  </a:lnTo>
                  <a:lnTo>
                    <a:pt x="1740" y="141"/>
                  </a:lnTo>
                  <a:lnTo>
                    <a:pt x="1743" y="137"/>
                  </a:lnTo>
                  <a:lnTo>
                    <a:pt x="1749" y="129"/>
                  </a:lnTo>
                  <a:lnTo>
                    <a:pt x="1754" y="119"/>
                  </a:lnTo>
                  <a:lnTo>
                    <a:pt x="1756" y="111"/>
                  </a:lnTo>
                  <a:lnTo>
                    <a:pt x="1756" y="100"/>
                  </a:lnTo>
                  <a:lnTo>
                    <a:pt x="1755" y="88"/>
                  </a:lnTo>
                  <a:lnTo>
                    <a:pt x="1754" y="78"/>
                  </a:lnTo>
                  <a:lnTo>
                    <a:pt x="1757" y="72"/>
                  </a:lnTo>
                  <a:lnTo>
                    <a:pt x="1760" y="64"/>
                  </a:lnTo>
                  <a:lnTo>
                    <a:pt x="1764" y="59"/>
                  </a:lnTo>
                  <a:lnTo>
                    <a:pt x="1770" y="55"/>
                  </a:lnTo>
                  <a:lnTo>
                    <a:pt x="1774" y="49"/>
                  </a:lnTo>
                  <a:lnTo>
                    <a:pt x="1781" y="42"/>
                  </a:lnTo>
                  <a:lnTo>
                    <a:pt x="1786" y="40"/>
                  </a:lnTo>
                  <a:lnTo>
                    <a:pt x="1789" y="38"/>
                  </a:lnTo>
                  <a:lnTo>
                    <a:pt x="1793" y="36"/>
                  </a:lnTo>
                  <a:lnTo>
                    <a:pt x="1796" y="36"/>
                  </a:lnTo>
                  <a:lnTo>
                    <a:pt x="1799" y="37"/>
                  </a:lnTo>
                  <a:lnTo>
                    <a:pt x="1804" y="38"/>
                  </a:lnTo>
                  <a:lnTo>
                    <a:pt x="1808" y="41"/>
                  </a:lnTo>
                  <a:lnTo>
                    <a:pt x="1811" y="43"/>
                  </a:lnTo>
                  <a:lnTo>
                    <a:pt x="1813" y="51"/>
                  </a:lnTo>
                  <a:lnTo>
                    <a:pt x="1813" y="60"/>
                  </a:lnTo>
                  <a:lnTo>
                    <a:pt x="1814" y="64"/>
                  </a:lnTo>
                  <a:lnTo>
                    <a:pt x="1815" y="69"/>
                  </a:lnTo>
                  <a:lnTo>
                    <a:pt x="1816" y="72"/>
                  </a:lnTo>
                  <a:lnTo>
                    <a:pt x="1818" y="74"/>
                  </a:lnTo>
                  <a:lnTo>
                    <a:pt x="1823" y="75"/>
                  </a:lnTo>
                  <a:lnTo>
                    <a:pt x="1827" y="75"/>
                  </a:lnTo>
                  <a:lnTo>
                    <a:pt x="1832" y="74"/>
                  </a:lnTo>
                  <a:lnTo>
                    <a:pt x="1839" y="73"/>
                  </a:lnTo>
                  <a:lnTo>
                    <a:pt x="1850" y="70"/>
                  </a:lnTo>
                  <a:lnTo>
                    <a:pt x="1861" y="66"/>
                  </a:lnTo>
                  <a:lnTo>
                    <a:pt x="1868" y="60"/>
                  </a:lnTo>
                  <a:lnTo>
                    <a:pt x="1876" y="51"/>
                  </a:lnTo>
                  <a:lnTo>
                    <a:pt x="1886" y="49"/>
                  </a:lnTo>
                  <a:lnTo>
                    <a:pt x="1899" y="47"/>
                  </a:lnTo>
                  <a:lnTo>
                    <a:pt x="1912" y="47"/>
                  </a:lnTo>
                  <a:lnTo>
                    <a:pt x="1922" y="47"/>
                  </a:lnTo>
                  <a:lnTo>
                    <a:pt x="1930" y="51"/>
                  </a:lnTo>
                  <a:lnTo>
                    <a:pt x="1942" y="53"/>
                  </a:lnTo>
                  <a:lnTo>
                    <a:pt x="1952" y="56"/>
                  </a:lnTo>
                  <a:lnTo>
                    <a:pt x="1961" y="59"/>
                  </a:lnTo>
                  <a:lnTo>
                    <a:pt x="1970" y="63"/>
                  </a:lnTo>
                  <a:lnTo>
                    <a:pt x="1981" y="71"/>
                  </a:lnTo>
                  <a:lnTo>
                    <a:pt x="1992" y="78"/>
                  </a:lnTo>
                  <a:lnTo>
                    <a:pt x="2002" y="85"/>
                  </a:lnTo>
                  <a:lnTo>
                    <a:pt x="2016" y="95"/>
                  </a:lnTo>
                  <a:lnTo>
                    <a:pt x="2033" y="107"/>
                  </a:lnTo>
                  <a:lnTo>
                    <a:pt x="2050" y="117"/>
                  </a:lnTo>
                  <a:lnTo>
                    <a:pt x="2064" y="127"/>
                  </a:lnTo>
                  <a:lnTo>
                    <a:pt x="2072" y="133"/>
                  </a:lnTo>
                  <a:lnTo>
                    <a:pt x="2083" y="140"/>
                  </a:lnTo>
                  <a:lnTo>
                    <a:pt x="2092" y="148"/>
                  </a:lnTo>
                  <a:lnTo>
                    <a:pt x="2102" y="154"/>
                  </a:lnTo>
                  <a:lnTo>
                    <a:pt x="2109" y="157"/>
                  </a:lnTo>
                  <a:lnTo>
                    <a:pt x="2119" y="160"/>
                  </a:lnTo>
                  <a:lnTo>
                    <a:pt x="2130" y="164"/>
                  </a:lnTo>
                  <a:lnTo>
                    <a:pt x="2140" y="165"/>
                  </a:lnTo>
                  <a:lnTo>
                    <a:pt x="2149" y="164"/>
                  </a:lnTo>
                  <a:lnTo>
                    <a:pt x="2161" y="159"/>
                  </a:lnTo>
                  <a:lnTo>
                    <a:pt x="2172" y="155"/>
                  </a:lnTo>
                  <a:lnTo>
                    <a:pt x="2181" y="154"/>
                  </a:lnTo>
                  <a:lnTo>
                    <a:pt x="2195" y="157"/>
                  </a:lnTo>
                  <a:lnTo>
                    <a:pt x="2205" y="161"/>
                  </a:lnTo>
                  <a:lnTo>
                    <a:pt x="2214" y="169"/>
                  </a:lnTo>
                  <a:lnTo>
                    <a:pt x="2224" y="178"/>
                  </a:lnTo>
                  <a:lnTo>
                    <a:pt x="2233" y="188"/>
                  </a:lnTo>
                  <a:lnTo>
                    <a:pt x="2243" y="195"/>
                  </a:lnTo>
                  <a:lnTo>
                    <a:pt x="2246" y="200"/>
                  </a:lnTo>
                  <a:lnTo>
                    <a:pt x="2251" y="207"/>
                  </a:lnTo>
                  <a:lnTo>
                    <a:pt x="2257" y="213"/>
                  </a:lnTo>
                  <a:lnTo>
                    <a:pt x="2262" y="218"/>
                  </a:lnTo>
                  <a:lnTo>
                    <a:pt x="2265" y="225"/>
                  </a:lnTo>
                  <a:lnTo>
                    <a:pt x="2270" y="231"/>
                  </a:lnTo>
                  <a:lnTo>
                    <a:pt x="2276" y="237"/>
                  </a:lnTo>
                  <a:lnTo>
                    <a:pt x="2281" y="241"/>
                  </a:lnTo>
                  <a:lnTo>
                    <a:pt x="2292" y="248"/>
                  </a:lnTo>
                  <a:lnTo>
                    <a:pt x="2305" y="256"/>
                  </a:lnTo>
                  <a:lnTo>
                    <a:pt x="2320" y="265"/>
                  </a:lnTo>
                  <a:lnTo>
                    <a:pt x="2331" y="271"/>
                  </a:lnTo>
                  <a:lnTo>
                    <a:pt x="2344" y="275"/>
                  </a:lnTo>
                  <a:lnTo>
                    <a:pt x="2358" y="281"/>
                  </a:lnTo>
                  <a:lnTo>
                    <a:pt x="2373" y="286"/>
                  </a:lnTo>
                  <a:lnTo>
                    <a:pt x="2384" y="290"/>
                  </a:lnTo>
                  <a:lnTo>
                    <a:pt x="2397" y="297"/>
                  </a:lnTo>
                  <a:lnTo>
                    <a:pt x="2410" y="302"/>
                  </a:lnTo>
                  <a:lnTo>
                    <a:pt x="2423" y="306"/>
                  </a:lnTo>
                  <a:lnTo>
                    <a:pt x="2434" y="309"/>
                  </a:lnTo>
                  <a:lnTo>
                    <a:pt x="2442" y="319"/>
                  </a:lnTo>
                  <a:lnTo>
                    <a:pt x="2453" y="328"/>
                  </a:lnTo>
                  <a:lnTo>
                    <a:pt x="2464" y="337"/>
                  </a:lnTo>
                  <a:lnTo>
                    <a:pt x="2478" y="345"/>
                  </a:lnTo>
                  <a:lnTo>
                    <a:pt x="2493" y="352"/>
                  </a:lnTo>
                  <a:lnTo>
                    <a:pt x="2507" y="359"/>
                  </a:lnTo>
                  <a:lnTo>
                    <a:pt x="2521" y="364"/>
                  </a:lnTo>
                  <a:lnTo>
                    <a:pt x="2539" y="369"/>
                  </a:lnTo>
                  <a:lnTo>
                    <a:pt x="2557" y="375"/>
                  </a:lnTo>
                  <a:lnTo>
                    <a:pt x="2572" y="378"/>
                  </a:lnTo>
                  <a:lnTo>
                    <a:pt x="2582" y="384"/>
                  </a:lnTo>
                  <a:lnTo>
                    <a:pt x="2596" y="392"/>
                  </a:lnTo>
                  <a:lnTo>
                    <a:pt x="2610" y="398"/>
                  </a:lnTo>
                  <a:lnTo>
                    <a:pt x="2622" y="404"/>
                  </a:lnTo>
                  <a:lnTo>
                    <a:pt x="2630" y="412"/>
                  </a:lnTo>
                  <a:lnTo>
                    <a:pt x="2641" y="422"/>
                  </a:lnTo>
                  <a:lnTo>
                    <a:pt x="2650" y="433"/>
                  </a:lnTo>
                  <a:lnTo>
                    <a:pt x="2660" y="442"/>
                  </a:lnTo>
                  <a:lnTo>
                    <a:pt x="2666" y="447"/>
                  </a:lnTo>
                  <a:lnTo>
                    <a:pt x="2675" y="454"/>
                  </a:lnTo>
                  <a:lnTo>
                    <a:pt x="2684" y="460"/>
                  </a:lnTo>
                  <a:lnTo>
                    <a:pt x="2694" y="465"/>
                  </a:lnTo>
                  <a:lnTo>
                    <a:pt x="2697" y="467"/>
                  </a:lnTo>
                  <a:lnTo>
                    <a:pt x="2702" y="471"/>
                  </a:lnTo>
                  <a:lnTo>
                    <a:pt x="2708" y="474"/>
                  </a:lnTo>
                  <a:lnTo>
                    <a:pt x="2713" y="476"/>
                  </a:lnTo>
                  <a:lnTo>
                    <a:pt x="2726" y="479"/>
                  </a:lnTo>
                  <a:lnTo>
                    <a:pt x="2736" y="480"/>
                  </a:lnTo>
                  <a:lnTo>
                    <a:pt x="2744" y="481"/>
                  </a:lnTo>
                  <a:lnTo>
                    <a:pt x="2753" y="482"/>
                  </a:lnTo>
                  <a:lnTo>
                    <a:pt x="2764" y="482"/>
                  </a:lnTo>
                  <a:lnTo>
                    <a:pt x="2774" y="480"/>
                  </a:lnTo>
                  <a:lnTo>
                    <a:pt x="2779" y="480"/>
                  </a:lnTo>
                  <a:lnTo>
                    <a:pt x="2784" y="479"/>
                  </a:lnTo>
                  <a:lnTo>
                    <a:pt x="2789" y="477"/>
                  </a:lnTo>
                  <a:lnTo>
                    <a:pt x="2795" y="475"/>
                  </a:lnTo>
                  <a:lnTo>
                    <a:pt x="2800" y="473"/>
                  </a:lnTo>
                  <a:lnTo>
                    <a:pt x="2804" y="470"/>
                  </a:lnTo>
                  <a:lnTo>
                    <a:pt x="2808" y="465"/>
                  </a:lnTo>
                  <a:lnTo>
                    <a:pt x="2813" y="461"/>
                  </a:lnTo>
                  <a:lnTo>
                    <a:pt x="2816" y="450"/>
                  </a:lnTo>
                  <a:lnTo>
                    <a:pt x="2820" y="439"/>
                  </a:lnTo>
                  <a:lnTo>
                    <a:pt x="2827" y="425"/>
                  </a:lnTo>
                  <a:lnTo>
                    <a:pt x="2835" y="416"/>
                  </a:lnTo>
                  <a:lnTo>
                    <a:pt x="2839" y="413"/>
                  </a:lnTo>
                  <a:lnTo>
                    <a:pt x="2845" y="408"/>
                  </a:lnTo>
                  <a:lnTo>
                    <a:pt x="2852" y="405"/>
                  </a:lnTo>
                  <a:lnTo>
                    <a:pt x="2858" y="404"/>
                  </a:lnTo>
                  <a:lnTo>
                    <a:pt x="2862" y="405"/>
                  </a:lnTo>
                  <a:lnTo>
                    <a:pt x="2868" y="406"/>
                  </a:lnTo>
                  <a:lnTo>
                    <a:pt x="2873" y="409"/>
                  </a:lnTo>
                  <a:lnTo>
                    <a:pt x="2877" y="412"/>
                  </a:lnTo>
                  <a:lnTo>
                    <a:pt x="2890" y="421"/>
                  </a:lnTo>
                  <a:lnTo>
                    <a:pt x="2904" y="431"/>
                  </a:lnTo>
                  <a:lnTo>
                    <a:pt x="2911" y="435"/>
                  </a:lnTo>
                  <a:lnTo>
                    <a:pt x="2921" y="440"/>
                  </a:lnTo>
                  <a:lnTo>
                    <a:pt x="2930" y="444"/>
                  </a:lnTo>
                  <a:lnTo>
                    <a:pt x="2938" y="446"/>
                  </a:lnTo>
                  <a:lnTo>
                    <a:pt x="2944" y="445"/>
                  </a:lnTo>
                  <a:lnTo>
                    <a:pt x="2949" y="442"/>
                  </a:lnTo>
                  <a:lnTo>
                    <a:pt x="2954" y="438"/>
                  </a:lnTo>
                  <a:lnTo>
                    <a:pt x="2957" y="435"/>
                  </a:lnTo>
                  <a:lnTo>
                    <a:pt x="2961" y="425"/>
                  </a:lnTo>
                  <a:lnTo>
                    <a:pt x="2965" y="416"/>
                  </a:lnTo>
                  <a:lnTo>
                    <a:pt x="2978" y="408"/>
                  </a:lnTo>
                  <a:lnTo>
                    <a:pt x="2988" y="404"/>
                  </a:lnTo>
                  <a:lnTo>
                    <a:pt x="2997" y="405"/>
                  </a:lnTo>
                  <a:lnTo>
                    <a:pt x="3007" y="407"/>
                  </a:lnTo>
                  <a:lnTo>
                    <a:pt x="3015" y="410"/>
                  </a:lnTo>
                  <a:lnTo>
                    <a:pt x="3023" y="416"/>
                  </a:lnTo>
                  <a:lnTo>
                    <a:pt x="3025" y="420"/>
                  </a:lnTo>
                  <a:lnTo>
                    <a:pt x="3025" y="425"/>
                  </a:lnTo>
                  <a:lnTo>
                    <a:pt x="3025" y="431"/>
                  </a:lnTo>
                  <a:lnTo>
                    <a:pt x="3023" y="435"/>
                  </a:lnTo>
                  <a:lnTo>
                    <a:pt x="3016" y="446"/>
                  </a:lnTo>
                  <a:lnTo>
                    <a:pt x="3011" y="458"/>
                  </a:lnTo>
                  <a:lnTo>
                    <a:pt x="3011" y="462"/>
                  </a:lnTo>
                  <a:lnTo>
                    <a:pt x="3014" y="469"/>
                  </a:lnTo>
                  <a:lnTo>
                    <a:pt x="3015" y="473"/>
                  </a:lnTo>
                  <a:lnTo>
                    <a:pt x="3017" y="476"/>
                  </a:lnTo>
                  <a:lnTo>
                    <a:pt x="3019" y="478"/>
                  </a:lnTo>
                  <a:lnTo>
                    <a:pt x="3023" y="480"/>
                  </a:lnTo>
                  <a:lnTo>
                    <a:pt x="3027" y="482"/>
                  </a:lnTo>
                  <a:lnTo>
                    <a:pt x="3034" y="483"/>
                  </a:lnTo>
                  <a:lnTo>
                    <a:pt x="3042" y="484"/>
                  </a:lnTo>
                  <a:lnTo>
                    <a:pt x="3049" y="484"/>
                  </a:lnTo>
                  <a:lnTo>
                    <a:pt x="3059" y="482"/>
                  </a:lnTo>
                  <a:lnTo>
                    <a:pt x="3071" y="480"/>
                  </a:lnTo>
                  <a:lnTo>
                    <a:pt x="3080" y="470"/>
                  </a:lnTo>
                  <a:lnTo>
                    <a:pt x="3087" y="461"/>
                  </a:lnTo>
                  <a:lnTo>
                    <a:pt x="3091" y="460"/>
                  </a:lnTo>
                  <a:lnTo>
                    <a:pt x="3095" y="460"/>
                  </a:lnTo>
                  <a:lnTo>
                    <a:pt x="3099" y="461"/>
                  </a:lnTo>
                  <a:lnTo>
                    <a:pt x="3102" y="461"/>
                  </a:lnTo>
                  <a:lnTo>
                    <a:pt x="3109" y="465"/>
                  </a:lnTo>
                  <a:lnTo>
                    <a:pt x="3113" y="472"/>
                  </a:lnTo>
                  <a:lnTo>
                    <a:pt x="3116" y="478"/>
                  </a:lnTo>
                  <a:lnTo>
                    <a:pt x="3118" y="484"/>
                  </a:lnTo>
                  <a:lnTo>
                    <a:pt x="3116" y="494"/>
                  </a:lnTo>
                  <a:lnTo>
                    <a:pt x="3114" y="503"/>
                  </a:lnTo>
                  <a:lnTo>
                    <a:pt x="3115" y="513"/>
                  </a:lnTo>
                  <a:lnTo>
                    <a:pt x="3116" y="523"/>
                  </a:lnTo>
                  <a:lnTo>
                    <a:pt x="3119" y="534"/>
                  </a:lnTo>
                  <a:lnTo>
                    <a:pt x="3121" y="541"/>
                  </a:lnTo>
                  <a:lnTo>
                    <a:pt x="3126" y="548"/>
                  </a:lnTo>
                  <a:lnTo>
                    <a:pt x="3132" y="556"/>
                  </a:lnTo>
                  <a:lnTo>
                    <a:pt x="3138" y="564"/>
                  </a:lnTo>
                  <a:lnTo>
                    <a:pt x="3145" y="568"/>
                  </a:lnTo>
                  <a:lnTo>
                    <a:pt x="3151" y="570"/>
                  </a:lnTo>
                  <a:lnTo>
                    <a:pt x="3160" y="569"/>
                  </a:lnTo>
                  <a:lnTo>
                    <a:pt x="3168" y="569"/>
                  </a:lnTo>
                  <a:lnTo>
                    <a:pt x="3175" y="568"/>
                  </a:lnTo>
                  <a:lnTo>
                    <a:pt x="3186" y="569"/>
                  </a:lnTo>
                  <a:lnTo>
                    <a:pt x="3200" y="572"/>
                  </a:lnTo>
                  <a:lnTo>
                    <a:pt x="3214" y="576"/>
                  </a:lnTo>
                  <a:lnTo>
                    <a:pt x="3224" y="579"/>
                  </a:lnTo>
                  <a:lnTo>
                    <a:pt x="3239" y="592"/>
                  </a:lnTo>
                  <a:lnTo>
                    <a:pt x="3252" y="606"/>
                  </a:lnTo>
                  <a:lnTo>
                    <a:pt x="3261" y="616"/>
                  </a:lnTo>
                  <a:lnTo>
                    <a:pt x="3274" y="629"/>
                  </a:lnTo>
                  <a:lnTo>
                    <a:pt x="3287" y="641"/>
                  </a:lnTo>
                  <a:lnTo>
                    <a:pt x="3297" y="651"/>
                  </a:lnTo>
                  <a:lnTo>
                    <a:pt x="3308" y="660"/>
                  </a:lnTo>
                  <a:lnTo>
                    <a:pt x="3323" y="670"/>
                  </a:lnTo>
                  <a:lnTo>
                    <a:pt x="3338" y="682"/>
                  </a:lnTo>
                  <a:lnTo>
                    <a:pt x="3351" y="689"/>
                  </a:lnTo>
                  <a:lnTo>
                    <a:pt x="3362" y="696"/>
                  </a:lnTo>
                  <a:lnTo>
                    <a:pt x="3376" y="705"/>
                  </a:lnTo>
                  <a:lnTo>
                    <a:pt x="3390" y="712"/>
                  </a:lnTo>
                  <a:lnTo>
                    <a:pt x="3400" y="720"/>
                  </a:lnTo>
                  <a:lnTo>
                    <a:pt x="3412" y="727"/>
                  </a:lnTo>
                  <a:lnTo>
                    <a:pt x="3424" y="734"/>
                  </a:lnTo>
                  <a:lnTo>
                    <a:pt x="3430" y="741"/>
                  </a:lnTo>
                  <a:lnTo>
                    <a:pt x="3436" y="748"/>
                  </a:lnTo>
                  <a:lnTo>
                    <a:pt x="3444" y="753"/>
                  </a:lnTo>
                  <a:lnTo>
                    <a:pt x="3450" y="758"/>
                  </a:lnTo>
                  <a:lnTo>
                    <a:pt x="3457" y="759"/>
                  </a:lnTo>
                  <a:lnTo>
                    <a:pt x="3464" y="760"/>
                  </a:lnTo>
                  <a:lnTo>
                    <a:pt x="3470" y="763"/>
                  </a:lnTo>
                  <a:lnTo>
                    <a:pt x="3477" y="765"/>
                  </a:lnTo>
                  <a:lnTo>
                    <a:pt x="3487" y="769"/>
                  </a:lnTo>
                  <a:lnTo>
                    <a:pt x="3500" y="776"/>
                  </a:lnTo>
                  <a:lnTo>
                    <a:pt x="3513" y="782"/>
                  </a:lnTo>
                  <a:lnTo>
                    <a:pt x="3522" y="788"/>
                  </a:lnTo>
                  <a:lnTo>
                    <a:pt x="3536" y="792"/>
                  </a:lnTo>
                  <a:lnTo>
                    <a:pt x="3553" y="799"/>
                  </a:lnTo>
                  <a:lnTo>
                    <a:pt x="3562" y="802"/>
                  </a:lnTo>
                  <a:lnTo>
                    <a:pt x="3570" y="804"/>
                  </a:lnTo>
                  <a:lnTo>
                    <a:pt x="3578" y="806"/>
                  </a:lnTo>
                  <a:lnTo>
                    <a:pt x="3584" y="807"/>
                  </a:lnTo>
                  <a:lnTo>
                    <a:pt x="3598" y="808"/>
                  </a:lnTo>
                  <a:lnTo>
                    <a:pt x="3615" y="808"/>
                  </a:lnTo>
                  <a:lnTo>
                    <a:pt x="3632" y="807"/>
                  </a:lnTo>
                  <a:lnTo>
                    <a:pt x="3645" y="807"/>
                  </a:lnTo>
                  <a:lnTo>
                    <a:pt x="3666" y="806"/>
                  </a:lnTo>
                  <a:lnTo>
                    <a:pt x="3691" y="805"/>
                  </a:lnTo>
                  <a:lnTo>
                    <a:pt x="3716" y="804"/>
                  </a:lnTo>
                  <a:lnTo>
                    <a:pt x="3737" y="803"/>
                  </a:lnTo>
                  <a:lnTo>
                    <a:pt x="3760" y="803"/>
                  </a:lnTo>
                  <a:lnTo>
                    <a:pt x="3787" y="803"/>
                  </a:lnTo>
                  <a:lnTo>
                    <a:pt x="3813" y="803"/>
                  </a:lnTo>
                  <a:lnTo>
                    <a:pt x="3836" y="803"/>
                  </a:lnTo>
                  <a:lnTo>
                    <a:pt x="3864" y="803"/>
                  </a:lnTo>
                  <a:lnTo>
                    <a:pt x="3897" y="802"/>
                  </a:lnTo>
                  <a:lnTo>
                    <a:pt x="3931" y="802"/>
                  </a:lnTo>
                  <a:lnTo>
                    <a:pt x="3958" y="803"/>
                  </a:lnTo>
                  <a:lnTo>
                    <a:pt x="3972" y="805"/>
                  </a:lnTo>
                  <a:lnTo>
                    <a:pt x="3989" y="810"/>
                  </a:lnTo>
                  <a:lnTo>
                    <a:pt x="4005" y="816"/>
                  </a:lnTo>
                  <a:lnTo>
                    <a:pt x="4019" y="819"/>
                  </a:lnTo>
                  <a:lnTo>
                    <a:pt x="4030" y="818"/>
                  </a:lnTo>
                  <a:lnTo>
                    <a:pt x="4042" y="816"/>
                  </a:lnTo>
                  <a:lnTo>
                    <a:pt x="4053" y="814"/>
                  </a:lnTo>
                  <a:lnTo>
                    <a:pt x="4061" y="810"/>
                  </a:lnTo>
                  <a:lnTo>
                    <a:pt x="4075" y="800"/>
                  </a:lnTo>
                  <a:lnTo>
                    <a:pt x="4088" y="788"/>
                  </a:lnTo>
                  <a:lnTo>
                    <a:pt x="4095" y="784"/>
                  </a:lnTo>
                  <a:lnTo>
                    <a:pt x="4105" y="780"/>
                  </a:lnTo>
                  <a:lnTo>
                    <a:pt x="4110" y="779"/>
                  </a:lnTo>
                  <a:lnTo>
                    <a:pt x="4116" y="778"/>
                  </a:lnTo>
                  <a:lnTo>
                    <a:pt x="4119" y="779"/>
                  </a:lnTo>
                  <a:lnTo>
                    <a:pt x="4123" y="781"/>
                  </a:lnTo>
                  <a:lnTo>
                    <a:pt x="4125" y="781"/>
                  </a:lnTo>
                  <a:lnTo>
                    <a:pt x="4126" y="783"/>
                  </a:lnTo>
                  <a:lnTo>
                    <a:pt x="4126" y="786"/>
                  </a:lnTo>
                  <a:lnTo>
                    <a:pt x="4126" y="789"/>
                  </a:lnTo>
                  <a:lnTo>
                    <a:pt x="4125" y="797"/>
                  </a:lnTo>
                  <a:lnTo>
                    <a:pt x="4126" y="803"/>
                  </a:lnTo>
                  <a:lnTo>
                    <a:pt x="4132" y="814"/>
                  </a:lnTo>
                  <a:lnTo>
                    <a:pt x="4141" y="825"/>
                  </a:lnTo>
                  <a:lnTo>
                    <a:pt x="4145" y="830"/>
                  </a:lnTo>
                  <a:lnTo>
                    <a:pt x="4151" y="836"/>
                  </a:lnTo>
                  <a:lnTo>
                    <a:pt x="4155" y="839"/>
                  </a:lnTo>
                  <a:lnTo>
                    <a:pt x="4161" y="841"/>
                  </a:lnTo>
                  <a:lnTo>
                    <a:pt x="4164" y="841"/>
                  </a:lnTo>
                  <a:lnTo>
                    <a:pt x="4167" y="839"/>
                  </a:lnTo>
                  <a:lnTo>
                    <a:pt x="4172" y="836"/>
                  </a:lnTo>
                  <a:lnTo>
                    <a:pt x="4176" y="833"/>
                  </a:lnTo>
                  <a:lnTo>
                    <a:pt x="4182" y="825"/>
                  </a:lnTo>
                  <a:lnTo>
                    <a:pt x="4188" y="819"/>
                  </a:lnTo>
                  <a:lnTo>
                    <a:pt x="4192" y="815"/>
                  </a:lnTo>
                  <a:lnTo>
                    <a:pt x="4196" y="810"/>
                  </a:lnTo>
                  <a:lnTo>
                    <a:pt x="4200" y="805"/>
                  </a:lnTo>
                  <a:lnTo>
                    <a:pt x="4205" y="800"/>
                  </a:lnTo>
                  <a:lnTo>
                    <a:pt x="4212" y="788"/>
                  </a:lnTo>
                  <a:lnTo>
                    <a:pt x="4218" y="781"/>
                  </a:lnTo>
                  <a:lnTo>
                    <a:pt x="4231" y="767"/>
                  </a:lnTo>
                  <a:lnTo>
                    <a:pt x="4245" y="753"/>
                  </a:lnTo>
                  <a:lnTo>
                    <a:pt x="4257" y="746"/>
                  </a:lnTo>
                  <a:lnTo>
                    <a:pt x="4271" y="734"/>
                  </a:lnTo>
                  <a:lnTo>
                    <a:pt x="4275" y="728"/>
                  </a:lnTo>
                  <a:lnTo>
                    <a:pt x="4279" y="722"/>
                  </a:lnTo>
                  <a:lnTo>
                    <a:pt x="4282" y="714"/>
                  </a:lnTo>
                  <a:lnTo>
                    <a:pt x="4283" y="708"/>
                  </a:lnTo>
                  <a:lnTo>
                    <a:pt x="4288" y="698"/>
                  </a:lnTo>
                  <a:lnTo>
                    <a:pt x="4294" y="686"/>
                  </a:lnTo>
                  <a:lnTo>
                    <a:pt x="4297" y="673"/>
                  </a:lnTo>
                  <a:lnTo>
                    <a:pt x="4298" y="663"/>
                  </a:lnTo>
                  <a:lnTo>
                    <a:pt x="4300" y="652"/>
                  </a:lnTo>
                  <a:lnTo>
                    <a:pt x="4300" y="638"/>
                  </a:lnTo>
                  <a:lnTo>
                    <a:pt x="4299" y="625"/>
                  </a:lnTo>
                  <a:lnTo>
                    <a:pt x="4298" y="613"/>
                  </a:lnTo>
                  <a:lnTo>
                    <a:pt x="4298" y="606"/>
                  </a:lnTo>
                  <a:lnTo>
                    <a:pt x="4299" y="596"/>
                  </a:lnTo>
                  <a:lnTo>
                    <a:pt x="4300" y="585"/>
                  </a:lnTo>
                  <a:lnTo>
                    <a:pt x="4302" y="575"/>
                  </a:lnTo>
                  <a:lnTo>
                    <a:pt x="4306" y="569"/>
                  </a:lnTo>
                  <a:lnTo>
                    <a:pt x="4312" y="562"/>
                  </a:lnTo>
                  <a:lnTo>
                    <a:pt x="4319" y="556"/>
                  </a:lnTo>
                  <a:lnTo>
                    <a:pt x="4325" y="553"/>
                  </a:lnTo>
                  <a:lnTo>
                    <a:pt x="4333" y="551"/>
                  </a:lnTo>
                  <a:lnTo>
                    <a:pt x="4344" y="550"/>
                  </a:lnTo>
                  <a:lnTo>
                    <a:pt x="4355" y="551"/>
                  </a:lnTo>
                  <a:lnTo>
                    <a:pt x="4364" y="553"/>
                  </a:lnTo>
                  <a:lnTo>
                    <a:pt x="4371" y="558"/>
                  </a:lnTo>
                  <a:lnTo>
                    <a:pt x="4379" y="568"/>
                  </a:lnTo>
                  <a:lnTo>
                    <a:pt x="4386" y="570"/>
                  </a:lnTo>
                  <a:lnTo>
                    <a:pt x="4396" y="570"/>
                  </a:lnTo>
                  <a:lnTo>
                    <a:pt x="4405" y="570"/>
                  </a:lnTo>
                  <a:lnTo>
                    <a:pt x="4413" y="572"/>
                  </a:lnTo>
                  <a:lnTo>
                    <a:pt x="4418" y="575"/>
                  </a:lnTo>
                  <a:lnTo>
                    <a:pt x="4422" y="581"/>
                  </a:lnTo>
                  <a:lnTo>
                    <a:pt x="4425" y="587"/>
                  </a:lnTo>
                  <a:lnTo>
                    <a:pt x="4429" y="591"/>
                  </a:lnTo>
                  <a:lnTo>
                    <a:pt x="4435" y="593"/>
                  </a:lnTo>
                  <a:lnTo>
                    <a:pt x="4443" y="595"/>
                  </a:lnTo>
                  <a:lnTo>
                    <a:pt x="4448" y="596"/>
                  </a:lnTo>
                  <a:lnTo>
                    <a:pt x="4452" y="596"/>
                  </a:lnTo>
                  <a:lnTo>
                    <a:pt x="4456" y="595"/>
                  </a:lnTo>
                  <a:lnTo>
                    <a:pt x="4459" y="594"/>
                  </a:lnTo>
                  <a:lnTo>
                    <a:pt x="4462" y="593"/>
                  </a:lnTo>
                  <a:lnTo>
                    <a:pt x="4466" y="590"/>
                  </a:lnTo>
                  <a:lnTo>
                    <a:pt x="4469" y="587"/>
                  </a:lnTo>
                  <a:lnTo>
                    <a:pt x="4470" y="583"/>
                  </a:lnTo>
                  <a:lnTo>
                    <a:pt x="4476" y="575"/>
                  </a:lnTo>
                  <a:lnTo>
                    <a:pt x="4482" y="568"/>
                  </a:lnTo>
                  <a:lnTo>
                    <a:pt x="4489" y="565"/>
                  </a:lnTo>
                  <a:lnTo>
                    <a:pt x="4499" y="562"/>
                  </a:lnTo>
                  <a:lnTo>
                    <a:pt x="4504" y="562"/>
                  </a:lnTo>
                  <a:lnTo>
                    <a:pt x="4508" y="562"/>
                  </a:lnTo>
                  <a:lnTo>
                    <a:pt x="4512" y="562"/>
                  </a:lnTo>
                  <a:lnTo>
                    <a:pt x="4517" y="564"/>
                  </a:lnTo>
                  <a:lnTo>
                    <a:pt x="4522" y="565"/>
                  </a:lnTo>
                  <a:lnTo>
                    <a:pt x="4528" y="567"/>
                  </a:lnTo>
                  <a:lnTo>
                    <a:pt x="4536" y="569"/>
                  </a:lnTo>
                  <a:lnTo>
                    <a:pt x="4542" y="572"/>
                  </a:lnTo>
                  <a:lnTo>
                    <a:pt x="4556" y="580"/>
                  </a:lnTo>
                  <a:lnTo>
                    <a:pt x="4565" y="587"/>
                  </a:lnTo>
                  <a:lnTo>
                    <a:pt x="4576" y="596"/>
                  </a:lnTo>
                  <a:lnTo>
                    <a:pt x="4588" y="610"/>
                  </a:lnTo>
                  <a:lnTo>
                    <a:pt x="4593" y="616"/>
                  </a:lnTo>
                  <a:lnTo>
                    <a:pt x="4599" y="623"/>
                  </a:lnTo>
                  <a:lnTo>
                    <a:pt x="4606" y="629"/>
                  </a:lnTo>
                  <a:lnTo>
                    <a:pt x="4612" y="632"/>
                  </a:lnTo>
                  <a:lnTo>
                    <a:pt x="4623" y="637"/>
                  </a:lnTo>
                  <a:lnTo>
                    <a:pt x="4636" y="643"/>
                  </a:lnTo>
                  <a:lnTo>
                    <a:pt x="4652" y="646"/>
                  </a:lnTo>
                  <a:lnTo>
                    <a:pt x="4665" y="648"/>
                  </a:lnTo>
                  <a:lnTo>
                    <a:pt x="4671" y="648"/>
                  </a:lnTo>
                  <a:lnTo>
                    <a:pt x="4678" y="648"/>
                  </a:lnTo>
                  <a:lnTo>
                    <a:pt x="4684" y="647"/>
                  </a:lnTo>
                  <a:lnTo>
                    <a:pt x="4692" y="645"/>
                  </a:lnTo>
                  <a:lnTo>
                    <a:pt x="4705" y="642"/>
                  </a:lnTo>
                  <a:lnTo>
                    <a:pt x="4718" y="639"/>
                  </a:lnTo>
                  <a:lnTo>
                    <a:pt x="4730" y="639"/>
                  </a:lnTo>
                  <a:lnTo>
                    <a:pt x="4744" y="641"/>
                  </a:lnTo>
                  <a:lnTo>
                    <a:pt x="4757" y="642"/>
                  </a:lnTo>
                  <a:lnTo>
                    <a:pt x="4768" y="644"/>
                  </a:lnTo>
                  <a:lnTo>
                    <a:pt x="4778" y="645"/>
                  </a:lnTo>
                  <a:lnTo>
                    <a:pt x="4789" y="648"/>
                  </a:lnTo>
                  <a:lnTo>
                    <a:pt x="4799" y="653"/>
                  </a:lnTo>
                  <a:lnTo>
                    <a:pt x="4806" y="658"/>
                  </a:lnTo>
                  <a:lnTo>
                    <a:pt x="4808" y="674"/>
                  </a:lnTo>
                  <a:lnTo>
                    <a:pt x="4810" y="689"/>
                  </a:lnTo>
                  <a:lnTo>
                    <a:pt x="4813" y="700"/>
                  </a:lnTo>
                  <a:lnTo>
                    <a:pt x="4817" y="712"/>
                  </a:lnTo>
                  <a:lnTo>
                    <a:pt x="4821" y="725"/>
                  </a:lnTo>
                  <a:lnTo>
                    <a:pt x="4825" y="734"/>
                  </a:lnTo>
                  <a:lnTo>
                    <a:pt x="4830" y="745"/>
                  </a:lnTo>
                  <a:lnTo>
                    <a:pt x="4836" y="758"/>
                  </a:lnTo>
                  <a:lnTo>
                    <a:pt x="4842" y="770"/>
                  </a:lnTo>
                  <a:lnTo>
                    <a:pt x="4849" y="781"/>
                  </a:lnTo>
                  <a:lnTo>
                    <a:pt x="4855" y="786"/>
                  </a:lnTo>
                  <a:lnTo>
                    <a:pt x="4864" y="792"/>
                  </a:lnTo>
                  <a:lnTo>
                    <a:pt x="4872" y="798"/>
                  </a:lnTo>
                  <a:lnTo>
                    <a:pt x="4879" y="800"/>
                  </a:lnTo>
                  <a:lnTo>
                    <a:pt x="4883" y="800"/>
                  </a:lnTo>
                  <a:lnTo>
                    <a:pt x="4886" y="800"/>
                  </a:lnTo>
                  <a:lnTo>
                    <a:pt x="4890" y="799"/>
                  </a:lnTo>
                  <a:lnTo>
                    <a:pt x="4894" y="797"/>
                  </a:lnTo>
                  <a:lnTo>
                    <a:pt x="4903" y="794"/>
                  </a:lnTo>
                  <a:lnTo>
                    <a:pt x="4909" y="791"/>
                  </a:lnTo>
                  <a:lnTo>
                    <a:pt x="4917" y="792"/>
                  </a:lnTo>
                  <a:lnTo>
                    <a:pt x="4926" y="795"/>
                  </a:lnTo>
                  <a:lnTo>
                    <a:pt x="4935" y="797"/>
                  </a:lnTo>
                  <a:lnTo>
                    <a:pt x="4940" y="800"/>
                  </a:lnTo>
                  <a:lnTo>
                    <a:pt x="4946" y="805"/>
                  </a:lnTo>
                  <a:lnTo>
                    <a:pt x="4953" y="813"/>
                  </a:lnTo>
                  <a:lnTo>
                    <a:pt x="4959" y="821"/>
                  </a:lnTo>
                  <a:lnTo>
                    <a:pt x="4963" y="826"/>
                  </a:lnTo>
                  <a:lnTo>
                    <a:pt x="4971" y="836"/>
                  </a:lnTo>
                  <a:lnTo>
                    <a:pt x="4981" y="846"/>
                  </a:lnTo>
                  <a:lnTo>
                    <a:pt x="4987" y="851"/>
                  </a:lnTo>
                  <a:lnTo>
                    <a:pt x="4992" y="855"/>
                  </a:lnTo>
                  <a:lnTo>
                    <a:pt x="4996" y="858"/>
                  </a:lnTo>
                  <a:lnTo>
                    <a:pt x="5001" y="860"/>
                  </a:lnTo>
                  <a:lnTo>
                    <a:pt x="5011" y="863"/>
                  </a:lnTo>
                  <a:lnTo>
                    <a:pt x="5023" y="865"/>
                  </a:lnTo>
                  <a:lnTo>
                    <a:pt x="5033" y="867"/>
                  </a:lnTo>
                  <a:lnTo>
                    <a:pt x="5043" y="867"/>
                  </a:lnTo>
                  <a:lnTo>
                    <a:pt x="5053" y="866"/>
                  </a:lnTo>
                  <a:lnTo>
                    <a:pt x="5064" y="862"/>
                  </a:lnTo>
                  <a:lnTo>
                    <a:pt x="5076" y="858"/>
                  </a:lnTo>
                  <a:lnTo>
                    <a:pt x="5085" y="857"/>
                  </a:lnTo>
                  <a:lnTo>
                    <a:pt x="5096" y="857"/>
                  </a:lnTo>
                  <a:lnTo>
                    <a:pt x="5109" y="858"/>
                  </a:lnTo>
                  <a:lnTo>
                    <a:pt x="5121" y="858"/>
                  </a:lnTo>
                  <a:lnTo>
                    <a:pt x="5131" y="857"/>
                  </a:lnTo>
                  <a:lnTo>
                    <a:pt x="5144" y="855"/>
                  </a:lnTo>
                  <a:lnTo>
                    <a:pt x="5157" y="853"/>
                  </a:lnTo>
                  <a:lnTo>
                    <a:pt x="5170" y="848"/>
                  </a:lnTo>
                  <a:lnTo>
                    <a:pt x="5181" y="845"/>
                  </a:lnTo>
                  <a:lnTo>
                    <a:pt x="5191" y="841"/>
                  </a:lnTo>
                  <a:lnTo>
                    <a:pt x="5204" y="836"/>
                  </a:lnTo>
                  <a:lnTo>
                    <a:pt x="5217" y="830"/>
                  </a:lnTo>
                  <a:lnTo>
                    <a:pt x="5226" y="826"/>
                  </a:lnTo>
                  <a:lnTo>
                    <a:pt x="5237" y="824"/>
                  </a:lnTo>
                  <a:lnTo>
                    <a:pt x="5250" y="823"/>
                  </a:lnTo>
                  <a:lnTo>
                    <a:pt x="5262" y="822"/>
                  </a:lnTo>
                  <a:lnTo>
                    <a:pt x="5273" y="822"/>
                  </a:lnTo>
                  <a:lnTo>
                    <a:pt x="5286" y="826"/>
                  </a:lnTo>
                  <a:lnTo>
                    <a:pt x="5301" y="832"/>
                  </a:lnTo>
                  <a:lnTo>
                    <a:pt x="5315" y="837"/>
                  </a:lnTo>
                  <a:lnTo>
                    <a:pt x="5326" y="841"/>
                  </a:lnTo>
                  <a:lnTo>
                    <a:pt x="5337" y="847"/>
                  </a:lnTo>
                  <a:lnTo>
                    <a:pt x="5348" y="853"/>
                  </a:lnTo>
                  <a:lnTo>
                    <a:pt x="5360" y="858"/>
                  </a:lnTo>
                  <a:lnTo>
                    <a:pt x="5369" y="864"/>
                  </a:lnTo>
                  <a:lnTo>
                    <a:pt x="5374" y="868"/>
                  </a:lnTo>
                  <a:lnTo>
                    <a:pt x="5381" y="874"/>
                  </a:lnTo>
                  <a:lnTo>
                    <a:pt x="5387" y="880"/>
                  </a:lnTo>
                  <a:lnTo>
                    <a:pt x="5391" y="886"/>
                  </a:lnTo>
                  <a:lnTo>
                    <a:pt x="5393" y="894"/>
                  </a:lnTo>
                  <a:lnTo>
                    <a:pt x="5392" y="904"/>
                  </a:lnTo>
                  <a:lnTo>
                    <a:pt x="5392" y="914"/>
                  </a:lnTo>
                  <a:lnTo>
                    <a:pt x="5391" y="921"/>
                  </a:lnTo>
                  <a:lnTo>
                    <a:pt x="5388" y="928"/>
                  </a:lnTo>
                  <a:lnTo>
                    <a:pt x="5386" y="934"/>
                  </a:lnTo>
                  <a:lnTo>
                    <a:pt x="5384" y="941"/>
                  </a:lnTo>
                  <a:lnTo>
                    <a:pt x="5383" y="948"/>
                  </a:lnTo>
                  <a:lnTo>
                    <a:pt x="5379" y="955"/>
                  </a:lnTo>
                  <a:lnTo>
                    <a:pt x="5375" y="966"/>
                  </a:lnTo>
                  <a:lnTo>
                    <a:pt x="5373" y="971"/>
                  </a:lnTo>
                  <a:lnTo>
                    <a:pt x="5372" y="976"/>
                  </a:lnTo>
                  <a:lnTo>
                    <a:pt x="5371" y="981"/>
                  </a:lnTo>
                  <a:lnTo>
                    <a:pt x="5372" y="986"/>
                  </a:lnTo>
                  <a:lnTo>
                    <a:pt x="5373" y="990"/>
                  </a:lnTo>
                  <a:lnTo>
                    <a:pt x="5375" y="996"/>
                  </a:lnTo>
                  <a:lnTo>
                    <a:pt x="5377" y="1001"/>
                  </a:lnTo>
                  <a:lnTo>
                    <a:pt x="5380" y="1008"/>
                  </a:lnTo>
                  <a:lnTo>
                    <a:pt x="5388" y="1019"/>
                  </a:lnTo>
                  <a:lnTo>
                    <a:pt x="5395" y="1028"/>
                  </a:lnTo>
                  <a:lnTo>
                    <a:pt x="5407" y="1040"/>
                  </a:lnTo>
                  <a:lnTo>
                    <a:pt x="5417" y="1054"/>
                  </a:lnTo>
                  <a:lnTo>
                    <a:pt x="5418" y="1059"/>
                  </a:lnTo>
                  <a:lnTo>
                    <a:pt x="5419" y="1067"/>
                  </a:lnTo>
                  <a:lnTo>
                    <a:pt x="5419" y="1075"/>
                  </a:lnTo>
                  <a:lnTo>
                    <a:pt x="5417" y="1081"/>
                  </a:lnTo>
                  <a:lnTo>
                    <a:pt x="5410" y="1088"/>
                  </a:lnTo>
                  <a:lnTo>
                    <a:pt x="5398" y="1095"/>
                  </a:lnTo>
                  <a:lnTo>
                    <a:pt x="5396" y="1101"/>
                  </a:lnTo>
                  <a:lnTo>
                    <a:pt x="5393" y="1109"/>
                  </a:lnTo>
                  <a:lnTo>
                    <a:pt x="5392" y="1119"/>
                  </a:lnTo>
                  <a:lnTo>
                    <a:pt x="5391" y="1126"/>
                  </a:lnTo>
                  <a:lnTo>
                    <a:pt x="5394" y="1133"/>
                  </a:lnTo>
                  <a:lnTo>
                    <a:pt x="5397" y="1143"/>
                  </a:lnTo>
                  <a:lnTo>
                    <a:pt x="5401" y="1153"/>
                  </a:lnTo>
                  <a:lnTo>
                    <a:pt x="5407" y="1161"/>
                  </a:lnTo>
                  <a:lnTo>
                    <a:pt x="5422" y="1162"/>
                  </a:lnTo>
                  <a:lnTo>
                    <a:pt x="5436" y="1164"/>
                  </a:lnTo>
                  <a:lnTo>
                    <a:pt x="5440" y="1169"/>
                  </a:lnTo>
                  <a:lnTo>
                    <a:pt x="5441" y="1176"/>
                  </a:lnTo>
                  <a:lnTo>
                    <a:pt x="5442" y="1183"/>
                  </a:lnTo>
                  <a:lnTo>
                    <a:pt x="5442" y="1190"/>
                  </a:lnTo>
                  <a:lnTo>
                    <a:pt x="5441" y="1206"/>
                  </a:lnTo>
                  <a:lnTo>
                    <a:pt x="5441" y="1218"/>
                  </a:lnTo>
                  <a:lnTo>
                    <a:pt x="5435" y="1230"/>
                  </a:lnTo>
                  <a:lnTo>
                    <a:pt x="5429" y="1244"/>
                  </a:lnTo>
                  <a:lnTo>
                    <a:pt x="5429" y="1255"/>
                  </a:lnTo>
                  <a:lnTo>
                    <a:pt x="5428" y="1266"/>
                  </a:lnTo>
                  <a:lnTo>
                    <a:pt x="5428" y="1279"/>
                  </a:lnTo>
                  <a:lnTo>
                    <a:pt x="5429" y="1290"/>
                  </a:lnTo>
                  <a:lnTo>
                    <a:pt x="5430" y="1294"/>
                  </a:lnTo>
                  <a:lnTo>
                    <a:pt x="5431" y="1299"/>
                  </a:lnTo>
                  <a:lnTo>
                    <a:pt x="5434" y="1304"/>
                  </a:lnTo>
                  <a:lnTo>
                    <a:pt x="5438" y="1311"/>
                  </a:lnTo>
                  <a:lnTo>
                    <a:pt x="5444" y="1321"/>
                  </a:lnTo>
                  <a:lnTo>
                    <a:pt x="5448" y="1332"/>
                  </a:lnTo>
                  <a:lnTo>
                    <a:pt x="5456" y="1340"/>
                  </a:lnTo>
                  <a:lnTo>
                    <a:pt x="5465" y="1349"/>
                  </a:lnTo>
                  <a:lnTo>
                    <a:pt x="5475" y="1357"/>
                  </a:lnTo>
                  <a:lnTo>
                    <a:pt x="5483" y="1366"/>
                  </a:lnTo>
                  <a:lnTo>
                    <a:pt x="5485" y="1373"/>
                  </a:lnTo>
                  <a:lnTo>
                    <a:pt x="5488" y="1383"/>
                  </a:lnTo>
                  <a:lnTo>
                    <a:pt x="5490" y="1394"/>
                  </a:lnTo>
                  <a:lnTo>
                    <a:pt x="5491" y="1403"/>
                  </a:lnTo>
                  <a:lnTo>
                    <a:pt x="5490" y="1411"/>
                  </a:lnTo>
                  <a:lnTo>
                    <a:pt x="5486" y="1420"/>
                  </a:lnTo>
                  <a:lnTo>
                    <a:pt x="5482" y="1430"/>
                  </a:lnTo>
                  <a:lnTo>
                    <a:pt x="5479" y="1437"/>
                  </a:lnTo>
                  <a:lnTo>
                    <a:pt x="5471" y="1444"/>
                  </a:lnTo>
                  <a:lnTo>
                    <a:pt x="5467" y="1449"/>
                  </a:lnTo>
                  <a:lnTo>
                    <a:pt x="5461" y="1453"/>
                  </a:lnTo>
                  <a:lnTo>
                    <a:pt x="5454" y="1459"/>
                  </a:lnTo>
                  <a:lnTo>
                    <a:pt x="5447" y="1466"/>
                  </a:lnTo>
                  <a:lnTo>
                    <a:pt x="5441" y="1472"/>
                  </a:lnTo>
                  <a:lnTo>
                    <a:pt x="5431" y="1479"/>
                  </a:lnTo>
                  <a:lnTo>
                    <a:pt x="5422" y="1487"/>
                  </a:lnTo>
                  <a:lnTo>
                    <a:pt x="5417" y="1502"/>
                  </a:lnTo>
                  <a:lnTo>
                    <a:pt x="5414" y="1513"/>
                  </a:lnTo>
                  <a:lnTo>
                    <a:pt x="5408" y="1527"/>
                  </a:lnTo>
                  <a:lnTo>
                    <a:pt x="5402" y="1536"/>
                  </a:lnTo>
                  <a:lnTo>
                    <a:pt x="5393" y="1541"/>
                  </a:lnTo>
                  <a:lnTo>
                    <a:pt x="5383" y="1544"/>
                  </a:lnTo>
                  <a:lnTo>
                    <a:pt x="5380" y="1546"/>
                  </a:lnTo>
                  <a:lnTo>
                    <a:pt x="5378" y="1549"/>
                  </a:lnTo>
                  <a:lnTo>
                    <a:pt x="5376" y="1552"/>
                  </a:lnTo>
                  <a:lnTo>
                    <a:pt x="5374" y="1555"/>
                  </a:lnTo>
                  <a:lnTo>
                    <a:pt x="5371" y="1564"/>
                  </a:lnTo>
                  <a:lnTo>
                    <a:pt x="5369" y="1570"/>
                  </a:lnTo>
                  <a:lnTo>
                    <a:pt x="5364" y="1579"/>
                  </a:lnTo>
                  <a:lnTo>
                    <a:pt x="5360" y="1588"/>
                  </a:lnTo>
                  <a:lnTo>
                    <a:pt x="5356" y="1599"/>
                  </a:lnTo>
                  <a:lnTo>
                    <a:pt x="5353" y="1608"/>
                  </a:lnTo>
                  <a:lnTo>
                    <a:pt x="5348" y="1617"/>
                  </a:lnTo>
                  <a:lnTo>
                    <a:pt x="5343" y="1626"/>
                  </a:lnTo>
                  <a:lnTo>
                    <a:pt x="5338" y="1637"/>
                  </a:lnTo>
                  <a:lnTo>
                    <a:pt x="5334" y="1646"/>
                  </a:lnTo>
                  <a:lnTo>
                    <a:pt x="5334" y="1655"/>
                  </a:lnTo>
                  <a:lnTo>
                    <a:pt x="5331" y="1665"/>
                  </a:lnTo>
                  <a:lnTo>
                    <a:pt x="5329" y="1677"/>
                  </a:lnTo>
                  <a:lnTo>
                    <a:pt x="5326" y="1684"/>
                  </a:lnTo>
                  <a:lnTo>
                    <a:pt x="5319" y="1699"/>
                  </a:lnTo>
                  <a:lnTo>
                    <a:pt x="5311" y="1712"/>
                  </a:lnTo>
                  <a:lnTo>
                    <a:pt x="5309" y="1717"/>
                  </a:lnTo>
                  <a:lnTo>
                    <a:pt x="5306" y="1722"/>
                  </a:lnTo>
                  <a:lnTo>
                    <a:pt x="5303" y="1726"/>
                  </a:lnTo>
                  <a:lnTo>
                    <a:pt x="5300" y="1731"/>
                  </a:lnTo>
                  <a:lnTo>
                    <a:pt x="5300" y="1741"/>
                  </a:lnTo>
                  <a:lnTo>
                    <a:pt x="5300" y="1753"/>
                  </a:lnTo>
                  <a:lnTo>
                    <a:pt x="5303" y="1761"/>
                  </a:lnTo>
                  <a:lnTo>
                    <a:pt x="5307" y="1770"/>
                  </a:lnTo>
                  <a:lnTo>
                    <a:pt x="5311" y="1778"/>
                  </a:lnTo>
                  <a:lnTo>
                    <a:pt x="5314" y="1788"/>
                  </a:lnTo>
                  <a:lnTo>
                    <a:pt x="5314" y="1795"/>
                  </a:lnTo>
                  <a:lnTo>
                    <a:pt x="5312" y="1807"/>
                  </a:lnTo>
                  <a:lnTo>
                    <a:pt x="5310" y="1818"/>
                  </a:lnTo>
                  <a:lnTo>
                    <a:pt x="5307" y="1829"/>
                  </a:lnTo>
                  <a:lnTo>
                    <a:pt x="5305" y="1836"/>
                  </a:lnTo>
                  <a:lnTo>
                    <a:pt x="5301" y="1847"/>
                  </a:lnTo>
                  <a:lnTo>
                    <a:pt x="5294" y="1857"/>
                  </a:lnTo>
                  <a:lnTo>
                    <a:pt x="5288" y="1867"/>
                  </a:lnTo>
                  <a:lnTo>
                    <a:pt x="5278" y="1880"/>
                  </a:lnTo>
                  <a:lnTo>
                    <a:pt x="5269" y="1897"/>
                  </a:lnTo>
                  <a:lnTo>
                    <a:pt x="5267" y="1905"/>
                  </a:lnTo>
                  <a:lnTo>
                    <a:pt x="5265" y="1915"/>
                  </a:lnTo>
                  <a:lnTo>
                    <a:pt x="5264" y="1926"/>
                  </a:lnTo>
                  <a:lnTo>
                    <a:pt x="5261" y="1935"/>
                  </a:lnTo>
                  <a:lnTo>
                    <a:pt x="5259" y="1946"/>
                  </a:lnTo>
                  <a:lnTo>
                    <a:pt x="5255" y="1959"/>
                  </a:lnTo>
                  <a:lnTo>
                    <a:pt x="5252" y="1970"/>
                  </a:lnTo>
                  <a:lnTo>
                    <a:pt x="5250" y="1981"/>
                  </a:lnTo>
                  <a:lnTo>
                    <a:pt x="5251" y="1987"/>
                  </a:lnTo>
                  <a:lnTo>
                    <a:pt x="5252" y="1993"/>
                  </a:lnTo>
                  <a:lnTo>
                    <a:pt x="5255" y="2001"/>
                  </a:lnTo>
                  <a:lnTo>
                    <a:pt x="5258" y="2007"/>
                  </a:lnTo>
                  <a:lnTo>
                    <a:pt x="5266" y="2022"/>
                  </a:lnTo>
                  <a:lnTo>
                    <a:pt x="5273" y="2035"/>
                  </a:lnTo>
                  <a:lnTo>
                    <a:pt x="5279" y="2041"/>
                  </a:lnTo>
                  <a:lnTo>
                    <a:pt x="5288" y="2049"/>
                  </a:lnTo>
                  <a:lnTo>
                    <a:pt x="5296" y="2056"/>
                  </a:lnTo>
                  <a:lnTo>
                    <a:pt x="5303" y="2061"/>
                  </a:lnTo>
                  <a:lnTo>
                    <a:pt x="5310" y="2067"/>
                  </a:lnTo>
                  <a:lnTo>
                    <a:pt x="5319" y="2076"/>
                  </a:lnTo>
                  <a:lnTo>
                    <a:pt x="5327" y="2083"/>
                  </a:lnTo>
                  <a:lnTo>
                    <a:pt x="5334" y="2087"/>
                  </a:lnTo>
                  <a:lnTo>
                    <a:pt x="5341" y="2089"/>
                  </a:lnTo>
                  <a:lnTo>
                    <a:pt x="5351" y="2090"/>
                  </a:lnTo>
                  <a:lnTo>
                    <a:pt x="5360" y="2092"/>
                  </a:lnTo>
                  <a:lnTo>
                    <a:pt x="5369" y="2092"/>
                  </a:lnTo>
                  <a:lnTo>
                    <a:pt x="5381" y="2092"/>
                  </a:lnTo>
                  <a:lnTo>
                    <a:pt x="5395" y="2092"/>
                  </a:lnTo>
                  <a:lnTo>
                    <a:pt x="5398" y="2093"/>
                  </a:lnTo>
                  <a:lnTo>
                    <a:pt x="5402" y="2096"/>
                  </a:lnTo>
                  <a:lnTo>
                    <a:pt x="5407" y="2099"/>
                  </a:lnTo>
                  <a:lnTo>
                    <a:pt x="5410" y="2102"/>
                  </a:lnTo>
                  <a:lnTo>
                    <a:pt x="5408" y="2111"/>
                  </a:lnTo>
                  <a:lnTo>
                    <a:pt x="5407" y="2118"/>
                  </a:lnTo>
                  <a:lnTo>
                    <a:pt x="5402" y="2130"/>
                  </a:lnTo>
                  <a:lnTo>
                    <a:pt x="5398" y="2140"/>
                  </a:lnTo>
                  <a:lnTo>
                    <a:pt x="5391" y="2150"/>
                  </a:lnTo>
                  <a:lnTo>
                    <a:pt x="5383" y="2159"/>
                  </a:lnTo>
                  <a:lnTo>
                    <a:pt x="5381" y="2165"/>
                  </a:lnTo>
                  <a:lnTo>
                    <a:pt x="5380" y="2173"/>
                  </a:lnTo>
                  <a:lnTo>
                    <a:pt x="5379" y="2180"/>
                  </a:lnTo>
                  <a:lnTo>
                    <a:pt x="5379" y="2186"/>
                  </a:lnTo>
                  <a:lnTo>
                    <a:pt x="5388" y="2201"/>
                  </a:lnTo>
                  <a:lnTo>
                    <a:pt x="5395" y="2216"/>
                  </a:lnTo>
                  <a:lnTo>
                    <a:pt x="5399" y="2223"/>
                  </a:lnTo>
                  <a:lnTo>
                    <a:pt x="5407" y="2232"/>
                  </a:lnTo>
                  <a:lnTo>
                    <a:pt x="5414" y="2240"/>
                  </a:lnTo>
                  <a:lnTo>
                    <a:pt x="5422" y="2247"/>
                  </a:lnTo>
                  <a:lnTo>
                    <a:pt x="5427" y="2258"/>
                  </a:lnTo>
                  <a:lnTo>
                    <a:pt x="5433" y="2270"/>
                  </a:lnTo>
                  <a:lnTo>
                    <a:pt x="5448" y="2272"/>
                  </a:lnTo>
                  <a:lnTo>
                    <a:pt x="5460" y="2273"/>
                  </a:lnTo>
                  <a:lnTo>
                    <a:pt x="5469" y="2277"/>
                  </a:lnTo>
                  <a:lnTo>
                    <a:pt x="5480" y="2284"/>
                  </a:lnTo>
                  <a:lnTo>
                    <a:pt x="5485" y="2288"/>
                  </a:lnTo>
                  <a:lnTo>
                    <a:pt x="5491" y="2292"/>
                  </a:lnTo>
                  <a:lnTo>
                    <a:pt x="5495" y="2296"/>
                  </a:lnTo>
                  <a:lnTo>
                    <a:pt x="5498" y="2300"/>
                  </a:lnTo>
                  <a:lnTo>
                    <a:pt x="5498" y="2310"/>
                  </a:lnTo>
                  <a:lnTo>
                    <a:pt x="5498" y="2323"/>
                  </a:lnTo>
                  <a:lnTo>
                    <a:pt x="5497" y="2332"/>
                  </a:lnTo>
                  <a:lnTo>
                    <a:pt x="5494" y="2344"/>
                  </a:lnTo>
                  <a:lnTo>
                    <a:pt x="5492" y="2355"/>
                  </a:lnTo>
                  <a:lnTo>
                    <a:pt x="5491" y="2365"/>
                  </a:lnTo>
                  <a:lnTo>
                    <a:pt x="5491" y="2374"/>
                  </a:lnTo>
                  <a:lnTo>
                    <a:pt x="5493" y="2386"/>
                  </a:lnTo>
                  <a:lnTo>
                    <a:pt x="5494" y="2396"/>
                  </a:lnTo>
                  <a:lnTo>
                    <a:pt x="5494" y="2406"/>
                  </a:lnTo>
                  <a:lnTo>
                    <a:pt x="5499" y="2423"/>
                  </a:lnTo>
                  <a:lnTo>
                    <a:pt x="5506" y="2441"/>
                  </a:lnTo>
                  <a:lnTo>
                    <a:pt x="5514" y="2459"/>
                  </a:lnTo>
                  <a:lnTo>
                    <a:pt x="5521" y="2475"/>
                  </a:lnTo>
                  <a:lnTo>
                    <a:pt x="5525" y="2484"/>
                  </a:lnTo>
                  <a:lnTo>
                    <a:pt x="5529" y="2496"/>
                  </a:lnTo>
                  <a:lnTo>
                    <a:pt x="5534" y="2507"/>
                  </a:lnTo>
                  <a:lnTo>
                    <a:pt x="5540" y="2517"/>
                  </a:lnTo>
                  <a:lnTo>
                    <a:pt x="5545" y="2529"/>
                  </a:lnTo>
                  <a:lnTo>
                    <a:pt x="5551" y="2543"/>
                  </a:lnTo>
                  <a:lnTo>
                    <a:pt x="5558" y="2556"/>
                  </a:lnTo>
                  <a:lnTo>
                    <a:pt x="5563" y="2566"/>
                  </a:lnTo>
                  <a:lnTo>
                    <a:pt x="5566" y="2576"/>
                  </a:lnTo>
                  <a:lnTo>
                    <a:pt x="5569" y="2589"/>
                  </a:lnTo>
                  <a:lnTo>
                    <a:pt x="5571" y="2601"/>
                  </a:lnTo>
                  <a:lnTo>
                    <a:pt x="5574" y="2612"/>
                  </a:lnTo>
                  <a:lnTo>
                    <a:pt x="5579" y="2618"/>
                  </a:lnTo>
                  <a:lnTo>
                    <a:pt x="5584" y="2624"/>
                  </a:lnTo>
                  <a:lnTo>
                    <a:pt x="5591" y="2630"/>
                  </a:lnTo>
                  <a:lnTo>
                    <a:pt x="5598" y="2634"/>
                  </a:lnTo>
                  <a:lnTo>
                    <a:pt x="5608" y="2644"/>
                  </a:lnTo>
                  <a:lnTo>
                    <a:pt x="5622" y="2655"/>
                  </a:lnTo>
                  <a:lnTo>
                    <a:pt x="5638" y="2665"/>
                  </a:lnTo>
                  <a:lnTo>
                    <a:pt x="5651" y="2672"/>
                  </a:lnTo>
                  <a:lnTo>
                    <a:pt x="5661" y="2675"/>
                  </a:lnTo>
                  <a:lnTo>
                    <a:pt x="5676" y="2678"/>
                  </a:lnTo>
                  <a:lnTo>
                    <a:pt x="5691" y="2680"/>
                  </a:lnTo>
                  <a:lnTo>
                    <a:pt x="5704" y="2684"/>
                  </a:lnTo>
                  <a:lnTo>
                    <a:pt x="5711" y="2684"/>
                  </a:lnTo>
                  <a:lnTo>
                    <a:pt x="5720" y="2685"/>
                  </a:lnTo>
                  <a:lnTo>
                    <a:pt x="5728" y="2686"/>
                  </a:lnTo>
                  <a:lnTo>
                    <a:pt x="5735" y="2688"/>
                  </a:lnTo>
                  <a:lnTo>
                    <a:pt x="5740" y="2688"/>
                  </a:lnTo>
                  <a:lnTo>
                    <a:pt x="5744" y="2689"/>
                  </a:lnTo>
                  <a:lnTo>
                    <a:pt x="5749" y="2691"/>
                  </a:lnTo>
                  <a:lnTo>
                    <a:pt x="5755" y="2693"/>
                  </a:lnTo>
                  <a:lnTo>
                    <a:pt x="5760" y="2695"/>
                  </a:lnTo>
                  <a:lnTo>
                    <a:pt x="5764" y="2698"/>
                  </a:lnTo>
                  <a:lnTo>
                    <a:pt x="5767" y="2703"/>
                  </a:lnTo>
                  <a:lnTo>
                    <a:pt x="5770" y="2707"/>
                  </a:lnTo>
                  <a:lnTo>
                    <a:pt x="5771" y="2719"/>
                  </a:lnTo>
                  <a:lnTo>
                    <a:pt x="5773" y="2733"/>
                  </a:lnTo>
                  <a:lnTo>
                    <a:pt x="5780" y="2741"/>
                  </a:lnTo>
                  <a:lnTo>
                    <a:pt x="5789" y="2748"/>
                  </a:lnTo>
                  <a:lnTo>
                    <a:pt x="5796" y="2752"/>
                  </a:lnTo>
                  <a:lnTo>
                    <a:pt x="5806" y="2756"/>
                  </a:lnTo>
                  <a:lnTo>
                    <a:pt x="5815" y="2761"/>
                  </a:lnTo>
                  <a:lnTo>
                    <a:pt x="5823" y="2764"/>
                  </a:lnTo>
                  <a:lnTo>
                    <a:pt x="5807" y="2772"/>
                  </a:lnTo>
                  <a:lnTo>
                    <a:pt x="5796" y="2778"/>
                  </a:lnTo>
                  <a:lnTo>
                    <a:pt x="5788" y="2785"/>
                  </a:lnTo>
                  <a:lnTo>
                    <a:pt x="5777" y="2790"/>
                  </a:lnTo>
                  <a:lnTo>
                    <a:pt x="5765" y="2795"/>
                  </a:lnTo>
                  <a:lnTo>
                    <a:pt x="5758" y="2802"/>
                  </a:lnTo>
                  <a:lnTo>
                    <a:pt x="5748" y="2809"/>
                  </a:lnTo>
                  <a:lnTo>
                    <a:pt x="5737" y="2821"/>
                  </a:lnTo>
                  <a:lnTo>
                    <a:pt x="5727" y="2833"/>
                  </a:lnTo>
                  <a:lnTo>
                    <a:pt x="5720" y="2843"/>
                  </a:lnTo>
                  <a:lnTo>
                    <a:pt x="5715" y="2848"/>
                  </a:lnTo>
                  <a:lnTo>
                    <a:pt x="5711" y="2854"/>
                  </a:lnTo>
                  <a:lnTo>
                    <a:pt x="5709" y="2858"/>
                  </a:lnTo>
                  <a:lnTo>
                    <a:pt x="5706" y="2860"/>
                  </a:lnTo>
                  <a:lnTo>
                    <a:pt x="5703" y="2862"/>
                  </a:lnTo>
                  <a:lnTo>
                    <a:pt x="5701" y="2862"/>
                  </a:lnTo>
                  <a:lnTo>
                    <a:pt x="5697" y="2863"/>
                  </a:lnTo>
                  <a:lnTo>
                    <a:pt x="5693" y="2863"/>
                  </a:lnTo>
                  <a:lnTo>
                    <a:pt x="5688" y="2861"/>
                  </a:lnTo>
                  <a:lnTo>
                    <a:pt x="5684" y="2859"/>
                  </a:lnTo>
                  <a:lnTo>
                    <a:pt x="5673" y="2853"/>
                  </a:lnTo>
                  <a:lnTo>
                    <a:pt x="5666" y="2847"/>
                  </a:lnTo>
                  <a:lnTo>
                    <a:pt x="5664" y="2845"/>
                  </a:lnTo>
                  <a:lnTo>
                    <a:pt x="5661" y="2841"/>
                  </a:lnTo>
                  <a:lnTo>
                    <a:pt x="5658" y="2835"/>
                  </a:lnTo>
                  <a:lnTo>
                    <a:pt x="5656" y="2830"/>
                  </a:lnTo>
                  <a:lnTo>
                    <a:pt x="5654" y="2824"/>
                  </a:lnTo>
                  <a:lnTo>
                    <a:pt x="5652" y="2820"/>
                  </a:lnTo>
                  <a:lnTo>
                    <a:pt x="5650" y="2815"/>
                  </a:lnTo>
                  <a:lnTo>
                    <a:pt x="5647" y="2813"/>
                  </a:lnTo>
                  <a:lnTo>
                    <a:pt x="5643" y="2812"/>
                  </a:lnTo>
                  <a:lnTo>
                    <a:pt x="5639" y="2812"/>
                  </a:lnTo>
                  <a:lnTo>
                    <a:pt x="5635" y="2812"/>
                  </a:lnTo>
                  <a:lnTo>
                    <a:pt x="5630" y="2813"/>
                  </a:lnTo>
                  <a:lnTo>
                    <a:pt x="5620" y="2818"/>
                  </a:lnTo>
                  <a:lnTo>
                    <a:pt x="5613" y="2821"/>
                  </a:lnTo>
                  <a:lnTo>
                    <a:pt x="5606" y="2825"/>
                  </a:lnTo>
                  <a:lnTo>
                    <a:pt x="5598" y="2832"/>
                  </a:lnTo>
                  <a:lnTo>
                    <a:pt x="5595" y="2837"/>
                  </a:lnTo>
                  <a:lnTo>
                    <a:pt x="5592" y="2840"/>
                  </a:lnTo>
                  <a:lnTo>
                    <a:pt x="5590" y="2844"/>
                  </a:lnTo>
                  <a:lnTo>
                    <a:pt x="5589" y="2847"/>
                  </a:lnTo>
                  <a:lnTo>
                    <a:pt x="5589" y="2850"/>
                  </a:lnTo>
                  <a:lnTo>
                    <a:pt x="5590" y="2854"/>
                  </a:lnTo>
                  <a:lnTo>
                    <a:pt x="5591" y="2859"/>
                  </a:lnTo>
                  <a:lnTo>
                    <a:pt x="5595" y="2864"/>
                  </a:lnTo>
                  <a:lnTo>
                    <a:pt x="5601" y="2873"/>
                  </a:lnTo>
                  <a:lnTo>
                    <a:pt x="5605" y="2881"/>
                  </a:lnTo>
                  <a:lnTo>
                    <a:pt x="5613" y="2887"/>
                  </a:lnTo>
                  <a:lnTo>
                    <a:pt x="5622" y="2892"/>
                  </a:lnTo>
                  <a:lnTo>
                    <a:pt x="5634" y="2899"/>
                  </a:lnTo>
                  <a:lnTo>
                    <a:pt x="5643" y="2904"/>
                  </a:lnTo>
                  <a:lnTo>
                    <a:pt x="5655" y="2916"/>
                  </a:lnTo>
                  <a:lnTo>
                    <a:pt x="5666" y="2927"/>
                  </a:lnTo>
                  <a:lnTo>
                    <a:pt x="5672" y="2936"/>
                  </a:lnTo>
                  <a:lnTo>
                    <a:pt x="5678" y="2946"/>
                  </a:lnTo>
                  <a:lnTo>
                    <a:pt x="5682" y="2950"/>
                  </a:lnTo>
                  <a:lnTo>
                    <a:pt x="5684" y="2956"/>
                  </a:lnTo>
                  <a:lnTo>
                    <a:pt x="5685" y="2960"/>
                  </a:lnTo>
                  <a:lnTo>
                    <a:pt x="5685" y="2965"/>
                  </a:lnTo>
                  <a:lnTo>
                    <a:pt x="5684" y="2972"/>
                  </a:lnTo>
                  <a:lnTo>
                    <a:pt x="5679" y="2980"/>
                  </a:lnTo>
                  <a:lnTo>
                    <a:pt x="5674" y="2988"/>
                  </a:lnTo>
                  <a:lnTo>
                    <a:pt x="5670" y="2995"/>
                  </a:lnTo>
                  <a:lnTo>
                    <a:pt x="5667" y="3003"/>
                  </a:lnTo>
                  <a:lnTo>
                    <a:pt x="5665" y="3015"/>
                  </a:lnTo>
                  <a:lnTo>
                    <a:pt x="5661" y="3026"/>
                  </a:lnTo>
                  <a:lnTo>
                    <a:pt x="5658" y="3037"/>
                  </a:lnTo>
                  <a:lnTo>
                    <a:pt x="5653" y="3052"/>
                  </a:lnTo>
                  <a:lnTo>
                    <a:pt x="5647" y="3071"/>
                  </a:lnTo>
                  <a:lnTo>
                    <a:pt x="5643" y="3080"/>
                  </a:lnTo>
                  <a:lnTo>
                    <a:pt x="5639" y="3089"/>
                  </a:lnTo>
                  <a:lnTo>
                    <a:pt x="5636" y="3096"/>
                  </a:lnTo>
                  <a:lnTo>
                    <a:pt x="5632" y="3101"/>
                  </a:lnTo>
                  <a:lnTo>
                    <a:pt x="5622" y="3104"/>
                  </a:lnTo>
                  <a:lnTo>
                    <a:pt x="5612" y="3105"/>
                  </a:lnTo>
                  <a:lnTo>
                    <a:pt x="5601" y="3104"/>
                  </a:lnTo>
                  <a:lnTo>
                    <a:pt x="5593" y="3101"/>
                  </a:lnTo>
                  <a:lnTo>
                    <a:pt x="5587" y="3097"/>
                  </a:lnTo>
                  <a:lnTo>
                    <a:pt x="5581" y="3090"/>
                  </a:lnTo>
                  <a:lnTo>
                    <a:pt x="5574" y="3081"/>
                  </a:lnTo>
                  <a:lnTo>
                    <a:pt x="5570" y="3075"/>
                  </a:lnTo>
                  <a:lnTo>
                    <a:pt x="5571" y="3068"/>
                  </a:lnTo>
                  <a:lnTo>
                    <a:pt x="5573" y="3058"/>
                  </a:lnTo>
                  <a:lnTo>
                    <a:pt x="5574" y="3053"/>
                  </a:lnTo>
                  <a:lnTo>
                    <a:pt x="5573" y="3049"/>
                  </a:lnTo>
                  <a:lnTo>
                    <a:pt x="5572" y="3044"/>
                  </a:lnTo>
                  <a:lnTo>
                    <a:pt x="5570" y="3041"/>
                  </a:lnTo>
                  <a:lnTo>
                    <a:pt x="5568" y="3038"/>
                  </a:lnTo>
                  <a:lnTo>
                    <a:pt x="5565" y="3036"/>
                  </a:lnTo>
                  <a:lnTo>
                    <a:pt x="5561" y="3034"/>
                  </a:lnTo>
                  <a:lnTo>
                    <a:pt x="5556" y="3032"/>
                  </a:lnTo>
                  <a:lnTo>
                    <a:pt x="5546" y="3030"/>
                  </a:lnTo>
                  <a:lnTo>
                    <a:pt x="5536" y="3030"/>
                  </a:lnTo>
                  <a:lnTo>
                    <a:pt x="5521" y="3023"/>
                  </a:lnTo>
                  <a:lnTo>
                    <a:pt x="5505" y="3018"/>
                  </a:lnTo>
                  <a:lnTo>
                    <a:pt x="5494" y="3013"/>
                  </a:lnTo>
                  <a:lnTo>
                    <a:pt x="5483" y="3006"/>
                  </a:lnTo>
                  <a:lnTo>
                    <a:pt x="5480" y="3003"/>
                  </a:lnTo>
                  <a:lnTo>
                    <a:pt x="5478" y="2999"/>
                  </a:lnTo>
                  <a:lnTo>
                    <a:pt x="5477" y="2995"/>
                  </a:lnTo>
                  <a:lnTo>
                    <a:pt x="5475" y="2990"/>
                  </a:lnTo>
                  <a:lnTo>
                    <a:pt x="5474" y="2984"/>
                  </a:lnTo>
                  <a:lnTo>
                    <a:pt x="5471" y="2980"/>
                  </a:lnTo>
                  <a:lnTo>
                    <a:pt x="5470" y="2976"/>
                  </a:lnTo>
                  <a:lnTo>
                    <a:pt x="5467" y="2973"/>
                  </a:lnTo>
                  <a:lnTo>
                    <a:pt x="5461" y="2967"/>
                  </a:lnTo>
                  <a:lnTo>
                    <a:pt x="5452" y="2964"/>
                  </a:lnTo>
                  <a:lnTo>
                    <a:pt x="5444" y="2962"/>
                  </a:lnTo>
                  <a:lnTo>
                    <a:pt x="5436" y="2961"/>
                  </a:lnTo>
                  <a:lnTo>
                    <a:pt x="5428" y="2959"/>
                  </a:lnTo>
                  <a:lnTo>
                    <a:pt x="5417" y="2960"/>
                  </a:lnTo>
                  <a:lnTo>
                    <a:pt x="5408" y="2960"/>
                  </a:lnTo>
                  <a:lnTo>
                    <a:pt x="5398" y="2961"/>
                  </a:lnTo>
                  <a:lnTo>
                    <a:pt x="5389" y="2965"/>
                  </a:lnTo>
                  <a:lnTo>
                    <a:pt x="5378" y="2973"/>
                  </a:lnTo>
                  <a:lnTo>
                    <a:pt x="5366" y="2979"/>
                  </a:lnTo>
                  <a:lnTo>
                    <a:pt x="5357" y="2984"/>
                  </a:lnTo>
                  <a:lnTo>
                    <a:pt x="5341" y="2992"/>
                  </a:lnTo>
                  <a:lnTo>
                    <a:pt x="5326" y="2999"/>
                  </a:lnTo>
                  <a:lnTo>
                    <a:pt x="5317" y="3014"/>
                  </a:lnTo>
                  <a:lnTo>
                    <a:pt x="5307" y="3032"/>
                  </a:lnTo>
                  <a:lnTo>
                    <a:pt x="5299" y="3050"/>
                  </a:lnTo>
                  <a:lnTo>
                    <a:pt x="5292" y="3063"/>
                  </a:lnTo>
                  <a:lnTo>
                    <a:pt x="5289" y="3074"/>
                  </a:lnTo>
                  <a:lnTo>
                    <a:pt x="5286" y="3087"/>
                  </a:lnTo>
                  <a:lnTo>
                    <a:pt x="5282" y="3099"/>
                  </a:lnTo>
                  <a:lnTo>
                    <a:pt x="5276" y="3109"/>
                  </a:lnTo>
                  <a:lnTo>
                    <a:pt x="5268" y="3119"/>
                  </a:lnTo>
                  <a:lnTo>
                    <a:pt x="5255" y="3130"/>
                  </a:lnTo>
                  <a:lnTo>
                    <a:pt x="5241" y="3139"/>
                  </a:lnTo>
                  <a:lnTo>
                    <a:pt x="5231" y="3147"/>
                  </a:lnTo>
                  <a:lnTo>
                    <a:pt x="5222" y="3150"/>
                  </a:lnTo>
                  <a:lnTo>
                    <a:pt x="5213" y="3152"/>
                  </a:lnTo>
                  <a:lnTo>
                    <a:pt x="5202" y="3153"/>
                  </a:lnTo>
                  <a:lnTo>
                    <a:pt x="5190" y="3155"/>
                  </a:lnTo>
                  <a:lnTo>
                    <a:pt x="5179" y="3156"/>
                  </a:lnTo>
                  <a:lnTo>
                    <a:pt x="5168" y="3157"/>
                  </a:lnTo>
                  <a:lnTo>
                    <a:pt x="5158" y="3159"/>
                  </a:lnTo>
                  <a:lnTo>
                    <a:pt x="5150" y="3163"/>
                  </a:lnTo>
                  <a:lnTo>
                    <a:pt x="5143" y="3168"/>
                  </a:lnTo>
                  <a:lnTo>
                    <a:pt x="5133" y="3175"/>
                  </a:lnTo>
                  <a:lnTo>
                    <a:pt x="5128" y="3178"/>
                  </a:lnTo>
                  <a:lnTo>
                    <a:pt x="5121" y="3182"/>
                  </a:lnTo>
                  <a:lnTo>
                    <a:pt x="5117" y="3185"/>
                  </a:lnTo>
                  <a:lnTo>
                    <a:pt x="5112" y="3185"/>
                  </a:lnTo>
                  <a:lnTo>
                    <a:pt x="5105" y="3185"/>
                  </a:lnTo>
                  <a:lnTo>
                    <a:pt x="5099" y="3183"/>
                  </a:lnTo>
                  <a:lnTo>
                    <a:pt x="5092" y="3181"/>
                  </a:lnTo>
                  <a:lnTo>
                    <a:pt x="5083" y="3177"/>
                  </a:lnTo>
                  <a:lnTo>
                    <a:pt x="5068" y="3171"/>
                  </a:lnTo>
                  <a:lnTo>
                    <a:pt x="5054" y="3166"/>
                  </a:lnTo>
                  <a:lnTo>
                    <a:pt x="5050" y="3166"/>
                  </a:lnTo>
                  <a:lnTo>
                    <a:pt x="5043" y="3167"/>
                  </a:lnTo>
                  <a:lnTo>
                    <a:pt x="5035" y="3168"/>
                  </a:lnTo>
                  <a:lnTo>
                    <a:pt x="5028" y="3170"/>
                  </a:lnTo>
                  <a:lnTo>
                    <a:pt x="5024" y="3174"/>
                  </a:lnTo>
                  <a:lnTo>
                    <a:pt x="5019" y="3179"/>
                  </a:lnTo>
                  <a:lnTo>
                    <a:pt x="5015" y="3186"/>
                  </a:lnTo>
                  <a:lnTo>
                    <a:pt x="5012" y="3193"/>
                  </a:lnTo>
                  <a:lnTo>
                    <a:pt x="5006" y="3209"/>
                  </a:lnTo>
                  <a:lnTo>
                    <a:pt x="5001" y="3223"/>
                  </a:lnTo>
                  <a:lnTo>
                    <a:pt x="4999" y="3234"/>
                  </a:lnTo>
                  <a:lnTo>
                    <a:pt x="4999" y="3248"/>
                  </a:lnTo>
                  <a:lnTo>
                    <a:pt x="4999" y="3263"/>
                  </a:lnTo>
                  <a:lnTo>
                    <a:pt x="4997" y="3277"/>
                  </a:lnTo>
                  <a:lnTo>
                    <a:pt x="4992" y="3286"/>
                  </a:lnTo>
                  <a:lnTo>
                    <a:pt x="4983" y="3298"/>
                  </a:lnTo>
                  <a:lnTo>
                    <a:pt x="4974" y="3310"/>
                  </a:lnTo>
                  <a:lnTo>
                    <a:pt x="4966" y="3322"/>
                  </a:lnTo>
                  <a:lnTo>
                    <a:pt x="4963" y="3330"/>
                  </a:lnTo>
                  <a:lnTo>
                    <a:pt x="4959" y="3341"/>
                  </a:lnTo>
                  <a:lnTo>
                    <a:pt x="4954" y="3351"/>
                  </a:lnTo>
                  <a:lnTo>
                    <a:pt x="4947" y="3360"/>
                  </a:lnTo>
                  <a:lnTo>
                    <a:pt x="4942" y="3364"/>
                  </a:lnTo>
                  <a:lnTo>
                    <a:pt x="4935" y="3366"/>
                  </a:lnTo>
                  <a:lnTo>
                    <a:pt x="4926" y="3369"/>
                  </a:lnTo>
                  <a:lnTo>
                    <a:pt x="4918" y="3372"/>
                  </a:lnTo>
                  <a:lnTo>
                    <a:pt x="4908" y="3374"/>
                  </a:lnTo>
                  <a:lnTo>
                    <a:pt x="4900" y="3376"/>
                  </a:lnTo>
                  <a:lnTo>
                    <a:pt x="4892" y="3379"/>
                  </a:lnTo>
                  <a:lnTo>
                    <a:pt x="4887" y="3383"/>
                  </a:lnTo>
                  <a:lnTo>
                    <a:pt x="4882" y="3385"/>
                  </a:lnTo>
                  <a:lnTo>
                    <a:pt x="4877" y="3388"/>
                  </a:lnTo>
                  <a:lnTo>
                    <a:pt x="4871" y="3393"/>
                  </a:lnTo>
                  <a:lnTo>
                    <a:pt x="4866" y="3398"/>
                  </a:lnTo>
                  <a:lnTo>
                    <a:pt x="4854" y="3408"/>
                  </a:lnTo>
                  <a:lnTo>
                    <a:pt x="4844" y="3417"/>
                  </a:lnTo>
                  <a:lnTo>
                    <a:pt x="4837" y="3423"/>
                  </a:lnTo>
                  <a:lnTo>
                    <a:pt x="4826" y="3431"/>
                  </a:lnTo>
                  <a:lnTo>
                    <a:pt x="4821" y="3435"/>
                  </a:lnTo>
                  <a:lnTo>
                    <a:pt x="4816" y="3439"/>
                  </a:lnTo>
                  <a:lnTo>
                    <a:pt x="4813" y="3443"/>
                  </a:lnTo>
                  <a:lnTo>
                    <a:pt x="4810" y="3448"/>
                  </a:lnTo>
                  <a:lnTo>
                    <a:pt x="4806" y="3454"/>
                  </a:lnTo>
                  <a:lnTo>
                    <a:pt x="4804" y="3461"/>
                  </a:lnTo>
                  <a:lnTo>
                    <a:pt x="4801" y="3470"/>
                  </a:lnTo>
                  <a:lnTo>
                    <a:pt x="4800" y="3478"/>
                  </a:lnTo>
                  <a:lnTo>
                    <a:pt x="4798" y="3494"/>
                  </a:lnTo>
                  <a:lnTo>
                    <a:pt x="4795" y="3508"/>
                  </a:lnTo>
                  <a:lnTo>
                    <a:pt x="4791" y="3519"/>
                  </a:lnTo>
                  <a:lnTo>
                    <a:pt x="4786" y="3532"/>
                  </a:lnTo>
                  <a:lnTo>
                    <a:pt x="4783" y="3539"/>
                  </a:lnTo>
                  <a:lnTo>
                    <a:pt x="4780" y="3545"/>
                  </a:lnTo>
                  <a:lnTo>
                    <a:pt x="4777" y="3550"/>
                  </a:lnTo>
                  <a:lnTo>
                    <a:pt x="4772" y="3554"/>
                  </a:lnTo>
                  <a:lnTo>
                    <a:pt x="4768" y="3555"/>
                  </a:lnTo>
                  <a:lnTo>
                    <a:pt x="4764" y="3555"/>
                  </a:lnTo>
                  <a:lnTo>
                    <a:pt x="4757" y="3555"/>
                  </a:lnTo>
                  <a:lnTo>
                    <a:pt x="4751" y="3554"/>
                  </a:lnTo>
                  <a:lnTo>
                    <a:pt x="4745" y="3553"/>
                  </a:lnTo>
                  <a:lnTo>
                    <a:pt x="4738" y="3551"/>
                  </a:lnTo>
                  <a:lnTo>
                    <a:pt x="4734" y="3549"/>
                  </a:lnTo>
                  <a:lnTo>
                    <a:pt x="4730" y="3546"/>
                  </a:lnTo>
                  <a:lnTo>
                    <a:pt x="4726" y="3544"/>
                  </a:lnTo>
                  <a:lnTo>
                    <a:pt x="4722" y="3540"/>
                  </a:lnTo>
                  <a:lnTo>
                    <a:pt x="4719" y="3535"/>
                  </a:lnTo>
                  <a:lnTo>
                    <a:pt x="4717" y="3531"/>
                  </a:lnTo>
                  <a:lnTo>
                    <a:pt x="4714" y="3525"/>
                  </a:lnTo>
                  <a:lnTo>
                    <a:pt x="4711" y="3520"/>
                  </a:lnTo>
                  <a:lnTo>
                    <a:pt x="4708" y="3515"/>
                  </a:lnTo>
                  <a:lnTo>
                    <a:pt x="4703" y="3512"/>
                  </a:lnTo>
                  <a:lnTo>
                    <a:pt x="4695" y="3507"/>
                  </a:lnTo>
                  <a:lnTo>
                    <a:pt x="4684" y="3501"/>
                  </a:lnTo>
                  <a:lnTo>
                    <a:pt x="4671" y="3496"/>
                  </a:lnTo>
                  <a:lnTo>
                    <a:pt x="4661" y="3493"/>
                  </a:lnTo>
                  <a:lnTo>
                    <a:pt x="4646" y="3486"/>
                  </a:lnTo>
                  <a:lnTo>
                    <a:pt x="4631" y="3478"/>
                  </a:lnTo>
                  <a:lnTo>
                    <a:pt x="4619" y="3463"/>
                  </a:lnTo>
                  <a:lnTo>
                    <a:pt x="4608" y="3451"/>
                  </a:lnTo>
                  <a:lnTo>
                    <a:pt x="4600" y="3444"/>
                  </a:lnTo>
                  <a:lnTo>
                    <a:pt x="4591" y="3438"/>
                  </a:lnTo>
                  <a:lnTo>
                    <a:pt x="4581" y="3433"/>
                  </a:lnTo>
                  <a:lnTo>
                    <a:pt x="4574" y="3429"/>
                  </a:lnTo>
                  <a:lnTo>
                    <a:pt x="4560" y="3425"/>
                  </a:lnTo>
                  <a:lnTo>
                    <a:pt x="4545" y="3421"/>
                  </a:lnTo>
                  <a:lnTo>
                    <a:pt x="4538" y="3420"/>
                  </a:lnTo>
                  <a:lnTo>
                    <a:pt x="4531" y="3420"/>
                  </a:lnTo>
                  <a:lnTo>
                    <a:pt x="4525" y="3420"/>
                  </a:lnTo>
                  <a:lnTo>
                    <a:pt x="4520" y="3421"/>
                  </a:lnTo>
                  <a:lnTo>
                    <a:pt x="4507" y="3425"/>
                  </a:lnTo>
                  <a:lnTo>
                    <a:pt x="4493" y="3433"/>
                  </a:lnTo>
                  <a:lnTo>
                    <a:pt x="4480" y="3440"/>
                  </a:lnTo>
                  <a:lnTo>
                    <a:pt x="4470" y="3448"/>
                  </a:lnTo>
                  <a:lnTo>
                    <a:pt x="4460" y="3453"/>
                  </a:lnTo>
                  <a:lnTo>
                    <a:pt x="4450" y="3459"/>
                  </a:lnTo>
                  <a:lnTo>
                    <a:pt x="4439" y="3464"/>
                  </a:lnTo>
                  <a:lnTo>
                    <a:pt x="4432" y="3470"/>
                  </a:lnTo>
                  <a:lnTo>
                    <a:pt x="4426" y="3475"/>
                  </a:lnTo>
                  <a:lnTo>
                    <a:pt x="4420" y="3481"/>
                  </a:lnTo>
                  <a:lnTo>
                    <a:pt x="4414" y="3489"/>
                  </a:lnTo>
                  <a:lnTo>
                    <a:pt x="4408" y="3497"/>
                  </a:lnTo>
                  <a:lnTo>
                    <a:pt x="4398" y="3513"/>
                  </a:lnTo>
                  <a:lnTo>
                    <a:pt x="4390" y="3527"/>
                  </a:lnTo>
                  <a:lnTo>
                    <a:pt x="4387" y="3533"/>
                  </a:lnTo>
                  <a:lnTo>
                    <a:pt x="4386" y="3540"/>
                  </a:lnTo>
                  <a:lnTo>
                    <a:pt x="4385" y="3549"/>
                  </a:lnTo>
                  <a:lnTo>
                    <a:pt x="4384" y="3557"/>
                  </a:lnTo>
                  <a:lnTo>
                    <a:pt x="4384" y="3565"/>
                  </a:lnTo>
                  <a:lnTo>
                    <a:pt x="4383" y="3572"/>
                  </a:lnTo>
                  <a:lnTo>
                    <a:pt x="4381" y="3579"/>
                  </a:lnTo>
                  <a:lnTo>
                    <a:pt x="4379" y="3584"/>
                  </a:lnTo>
                  <a:lnTo>
                    <a:pt x="4374" y="3590"/>
                  </a:lnTo>
                  <a:lnTo>
                    <a:pt x="4368" y="3596"/>
                  </a:lnTo>
                  <a:lnTo>
                    <a:pt x="4361" y="3603"/>
                  </a:lnTo>
                  <a:lnTo>
                    <a:pt x="4352" y="3610"/>
                  </a:lnTo>
                  <a:lnTo>
                    <a:pt x="4344" y="3616"/>
                  </a:lnTo>
                  <a:lnTo>
                    <a:pt x="4334" y="3622"/>
                  </a:lnTo>
                  <a:lnTo>
                    <a:pt x="4326" y="3626"/>
                  </a:lnTo>
                  <a:lnTo>
                    <a:pt x="4317" y="3630"/>
                  </a:lnTo>
                  <a:lnTo>
                    <a:pt x="4305" y="3632"/>
                  </a:lnTo>
                  <a:lnTo>
                    <a:pt x="4291" y="3634"/>
                  </a:lnTo>
                  <a:lnTo>
                    <a:pt x="4283" y="3635"/>
                  </a:lnTo>
                  <a:lnTo>
                    <a:pt x="4276" y="3636"/>
                  </a:lnTo>
                  <a:lnTo>
                    <a:pt x="4269" y="3639"/>
                  </a:lnTo>
                  <a:lnTo>
                    <a:pt x="4264" y="3641"/>
                  </a:lnTo>
                  <a:lnTo>
                    <a:pt x="4257" y="3646"/>
                  </a:lnTo>
                  <a:lnTo>
                    <a:pt x="4247" y="3653"/>
                  </a:lnTo>
                  <a:lnTo>
                    <a:pt x="4243" y="3658"/>
                  </a:lnTo>
                  <a:lnTo>
                    <a:pt x="4239" y="3663"/>
                  </a:lnTo>
                  <a:lnTo>
                    <a:pt x="4235" y="3667"/>
                  </a:lnTo>
                  <a:lnTo>
                    <a:pt x="4233" y="3671"/>
                  </a:lnTo>
                  <a:lnTo>
                    <a:pt x="4231" y="3678"/>
                  </a:lnTo>
                  <a:lnTo>
                    <a:pt x="4230" y="3685"/>
                  </a:lnTo>
                  <a:lnTo>
                    <a:pt x="4231" y="3691"/>
                  </a:lnTo>
                  <a:lnTo>
                    <a:pt x="4233" y="3698"/>
                  </a:lnTo>
                  <a:lnTo>
                    <a:pt x="4238" y="3702"/>
                  </a:lnTo>
                  <a:lnTo>
                    <a:pt x="4243" y="3706"/>
                  </a:lnTo>
                  <a:lnTo>
                    <a:pt x="4249" y="3709"/>
                  </a:lnTo>
                  <a:lnTo>
                    <a:pt x="4257" y="3713"/>
                  </a:lnTo>
                  <a:lnTo>
                    <a:pt x="4263" y="3717"/>
                  </a:lnTo>
                  <a:lnTo>
                    <a:pt x="4270" y="3721"/>
                  </a:lnTo>
                  <a:lnTo>
                    <a:pt x="4276" y="3724"/>
                  </a:lnTo>
                  <a:lnTo>
                    <a:pt x="4279" y="3728"/>
                  </a:lnTo>
                  <a:lnTo>
                    <a:pt x="4282" y="3733"/>
                  </a:lnTo>
                  <a:lnTo>
                    <a:pt x="4284" y="3740"/>
                  </a:lnTo>
                  <a:lnTo>
                    <a:pt x="4286" y="3747"/>
                  </a:lnTo>
                  <a:lnTo>
                    <a:pt x="4287" y="3756"/>
                  </a:lnTo>
                  <a:lnTo>
                    <a:pt x="4288" y="3764"/>
                  </a:lnTo>
                  <a:lnTo>
                    <a:pt x="4288" y="3771"/>
                  </a:lnTo>
                  <a:lnTo>
                    <a:pt x="4288" y="3779"/>
                  </a:lnTo>
                  <a:lnTo>
                    <a:pt x="4287" y="3785"/>
                  </a:lnTo>
                  <a:lnTo>
                    <a:pt x="4286" y="3789"/>
                  </a:lnTo>
                  <a:lnTo>
                    <a:pt x="4284" y="3795"/>
                  </a:lnTo>
                  <a:lnTo>
                    <a:pt x="4282" y="3800"/>
                  </a:lnTo>
                  <a:lnTo>
                    <a:pt x="4278" y="3805"/>
                  </a:lnTo>
                  <a:lnTo>
                    <a:pt x="4270" y="3816"/>
                  </a:lnTo>
                  <a:lnTo>
                    <a:pt x="4264" y="3823"/>
                  </a:lnTo>
                  <a:lnTo>
                    <a:pt x="4250" y="3837"/>
                  </a:lnTo>
                  <a:lnTo>
                    <a:pt x="4238" y="3850"/>
                  </a:lnTo>
                  <a:lnTo>
                    <a:pt x="4231" y="3859"/>
                  </a:lnTo>
                  <a:lnTo>
                    <a:pt x="4225" y="3872"/>
                  </a:lnTo>
                  <a:lnTo>
                    <a:pt x="4222" y="3878"/>
                  </a:lnTo>
                  <a:lnTo>
                    <a:pt x="4218" y="3884"/>
                  </a:lnTo>
                  <a:lnTo>
                    <a:pt x="4214" y="3891"/>
                  </a:lnTo>
                  <a:lnTo>
                    <a:pt x="4210" y="3896"/>
                  </a:lnTo>
                  <a:lnTo>
                    <a:pt x="4201" y="3899"/>
                  </a:lnTo>
                  <a:lnTo>
                    <a:pt x="4189" y="3904"/>
                  </a:lnTo>
                  <a:lnTo>
                    <a:pt x="4182" y="3906"/>
                  </a:lnTo>
                  <a:lnTo>
                    <a:pt x="4176" y="3908"/>
                  </a:lnTo>
                  <a:lnTo>
                    <a:pt x="4170" y="3908"/>
                  </a:lnTo>
                  <a:lnTo>
                    <a:pt x="4164" y="3907"/>
                  </a:lnTo>
                  <a:lnTo>
                    <a:pt x="4157" y="3892"/>
                  </a:lnTo>
                  <a:lnTo>
                    <a:pt x="4149" y="3877"/>
                  </a:lnTo>
                  <a:lnTo>
                    <a:pt x="4144" y="3876"/>
                  </a:lnTo>
                  <a:lnTo>
                    <a:pt x="4139" y="3876"/>
                  </a:lnTo>
                  <a:lnTo>
                    <a:pt x="4131" y="3878"/>
                  </a:lnTo>
                  <a:lnTo>
                    <a:pt x="4125" y="3880"/>
                  </a:lnTo>
                  <a:lnTo>
                    <a:pt x="4119" y="3883"/>
                  </a:lnTo>
                  <a:lnTo>
                    <a:pt x="4112" y="3888"/>
                  </a:lnTo>
                  <a:lnTo>
                    <a:pt x="4107" y="3892"/>
                  </a:lnTo>
                  <a:lnTo>
                    <a:pt x="4104" y="3896"/>
                  </a:lnTo>
                  <a:lnTo>
                    <a:pt x="4101" y="3899"/>
                  </a:lnTo>
                  <a:lnTo>
                    <a:pt x="4100" y="3903"/>
                  </a:lnTo>
                  <a:lnTo>
                    <a:pt x="4100" y="3909"/>
                  </a:lnTo>
                  <a:lnTo>
                    <a:pt x="4100" y="3915"/>
                  </a:lnTo>
                  <a:lnTo>
                    <a:pt x="4101" y="3926"/>
                  </a:lnTo>
                  <a:lnTo>
                    <a:pt x="4104" y="3934"/>
                  </a:lnTo>
                  <a:lnTo>
                    <a:pt x="4104" y="3938"/>
                  </a:lnTo>
                  <a:lnTo>
                    <a:pt x="4106" y="3943"/>
                  </a:lnTo>
                  <a:lnTo>
                    <a:pt x="4108" y="3949"/>
                  </a:lnTo>
                  <a:lnTo>
                    <a:pt x="4111" y="3954"/>
                  </a:lnTo>
                  <a:lnTo>
                    <a:pt x="4118" y="3964"/>
                  </a:lnTo>
                  <a:lnTo>
                    <a:pt x="4123" y="3972"/>
                  </a:lnTo>
                  <a:lnTo>
                    <a:pt x="4125" y="3983"/>
                  </a:lnTo>
                  <a:lnTo>
                    <a:pt x="4126" y="3996"/>
                  </a:lnTo>
                  <a:lnTo>
                    <a:pt x="4126" y="4012"/>
                  </a:lnTo>
                  <a:lnTo>
                    <a:pt x="4126" y="4025"/>
                  </a:lnTo>
                  <a:lnTo>
                    <a:pt x="4127" y="4034"/>
                  </a:lnTo>
                  <a:lnTo>
                    <a:pt x="4127" y="4046"/>
                  </a:lnTo>
                  <a:lnTo>
                    <a:pt x="4126" y="4057"/>
                  </a:lnTo>
                  <a:lnTo>
                    <a:pt x="4124" y="4070"/>
                  </a:lnTo>
                  <a:lnTo>
                    <a:pt x="4121" y="4095"/>
                  </a:lnTo>
                  <a:lnTo>
                    <a:pt x="4119" y="4116"/>
                  </a:lnTo>
                  <a:lnTo>
                    <a:pt x="4119" y="4133"/>
                  </a:lnTo>
                  <a:lnTo>
                    <a:pt x="4118" y="4153"/>
                  </a:lnTo>
                  <a:lnTo>
                    <a:pt x="4118" y="4164"/>
                  </a:lnTo>
                  <a:lnTo>
                    <a:pt x="4119" y="4175"/>
                  </a:lnTo>
                  <a:lnTo>
                    <a:pt x="4120" y="4184"/>
                  </a:lnTo>
                  <a:lnTo>
                    <a:pt x="4123" y="4191"/>
                  </a:lnTo>
                  <a:lnTo>
                    <a:pt x="4125" y="4199"/>
                  </a:lnTo>
                  <a:lnTo>
                    <a:pt x="4128" y="4207"/>
                  </a:lnTo>
                  <a:lnTo>
                    <a:pt x="4132" y="4216"/>
                  </a:lnTo>
                  <a:lnTo>
                    <a:pt x="4137" y="4223"/>
                  </a:lnTo>
                  <a:lnTo>
                    <a:pt x="4147" y="4239"/>
                  </a:lnTo>
                  <a:lnTo>
                    <a:pt x="4157" y="4253"/>
                  </a:lnTo>
                  <a:lnTo>
                    <a:pt x="4164" y="4259"/>
                  </a:lnTo>
                  <a:lnTo>
                    <a:pt x="4173" y="4267"/>
                  </a:lnTo>
                  <a:lnTo>
                    <a:pt x="4182" y="4275"/>
                  </a:lnTo>
                  <a:lnTo>
                    <a:pt x="4191" y="4279"/>
                  </a:lnTo>
                  <a:lnTo>
                    <a:pt x="4196" y="4280"/>
                  </a:lnTo>
                  <a:lnTo>
                    <a:pt x="4201" y="4280"/>
                  </a:lnTo>
                  <a:lnTo>
                    <a:pt x="4208" y="4280"/>
                  </a:lnTo>
                  <a:lnTo>
                    <a:pt x="4214" y="4279"/>
                  </a:lnTo>
                  <a:lnTo>
                    <a:pt x="4221" y="4279"/>
                  </a:lnTo>
                  <a:lnTo>
                    <a:pt x="4227" y="4278"/>
                  </a:lnTo>
                  <a:lnTo>
                    <a:pt x="4232" y="4278"/>
                  </a:lnTo>
                  <a:lnTo>
                    <a:pt x="4238" y="4279"/>
                  </a:lnTo>
                  <a:lnTo>
                    <a:pt x="4245" y="4282"/>
                  </a:lnTo>
                  <a:lnTo>
                    <a:pt x="4254" y="4285"/>
                  </a:lnTo>
                  <a:lnTo>
                    <a:pt x="4264" y="4290"/>
                  </a:lnTo>
                  <a:lnTo>
                    <a:pt x="4271" y="4295"/>
                  </a:lnTo>
                  <a:lnTo>
                    <a:pt x="4274" y="4299"/>
                  </a:lnTo>
                  <a:lnTo>
                    <a:pt x="4276" y="4305"/>
                  </a:lnTo>
                  <a:lnTo>
                    <a:pt x="4278" y="4312"/>
                  </a:lnTo>
                  <a:lnTo>
                    <a:pt x="4279" y="4319"/>
                  </a:lnTo>
                  <a:lnTo>
                    <a:pt x="4281" y="4333"/>
                  </a:lnTo>
                  <a:lnTo>
                    <a:pt x="4283" y="4343"/>
                  </a:lnTo>
                  <a:lnTo>
                    <a:pt x="4286" y="4356"/>
                  </a:lnTo>
                  <a:lnTo>
                    <a:pt x="4291" y="4371"/>
                  </a:lnTo>
                  <a:lnTo>
                    <a:pt x="4294" y="4385"/>
                  </a:lnTo>
                  <a:lnTo>
                    <a:pt x="4295" y="4397"/>
                  </a:lnTo>
                  <a:lnTo>
                    <a:pt x="4293" y="4415"/>
                  </a:lnTo>
                  <a:lnTo>
                    <a:pt x="4287" y="4437"/>
                  </a:lnTo>
                  <a:lnTo>
                    <a:pt x="4282" y="4458"/>
                  </a:lnTo>
                  <a:lnTo>
                    <a:pt x="4276" y="4476"/>
                  </a:lnTo>
                  <a:lnTo>
                    <a:pt x="4271" y="4490"/>
                  </a:lnTo>
                  <a:lnTo>
                    <a:pt x="4267" y="4505"/>
                  </a:lnTo>
                  <a:lnTo>
                    <a:pt x="4264" y="4521"/>
                  </a:lnTo>
                  <a:lnTo>
                    <a:pt x="4260" y="4533"/>
                  </a:lnTo>
                  <a:lnTo>
                    <a:pt x="4252" y="4553"/>
                  </a:lnTo>
                  <a:lnTo>
                    <a:pt x="4244" y="4578"/>
                  </a:lnTo>
                  <a:lnTo>
                    <a:pt x="4234" y="4601"/>
                  </a:lnTo>
                  <a:lnTo>
                    <a:pt x="4229" y="4621"/>
                  </a:lnTo>
                  <a:lnTo>
                    <a:pt x="4224" y="4645"/>
                  </a:lnTo>
                  <a:lnTo>
                    <a:pt x="4219" y="4675"/>
                  </a:lnTo>
                  <a:lnTo>
                    <a:pt x="4218" y="4690"/>
                  </a:lnTo>
                  <a:lnTo>
                    <a:pt x="4217" y="4703"/>
                  </a:lnTo>
                  <a:lnTo>
                    <a:pt x="4217" y="4716"/>
                  </a:lnTo>
                  <a:lnTo>
                    <a:pt x="4218" y="4728"/>
                  </a:lnTo>
                  <a:lnTo>
                    <a:pt x="4218" y="4738"/>
                  </a:lnTo>
                  <a:lnTo>
                    <a:pt x="4222" y="4751"/>
                  </a:lnTo>
                  <a:lnTo>
                    <a:pt x="4225" y="4763"/>
                  </a:lnTo>
                  <a:lnTo>
                    <a:pt x="4228" y="4777"/>
                  </a:lnTo>
                  <a:lnTo>
                    <a:pt x="4235" y="4804"/>
                  </a:lnTo>
                  <a:lnTo>
                    <a:pt x="4241" y="4827"/>
                  </a:lnTo>
                  <a:lnTo>
                    <a:pt x="4241" y="4848"/>
                  </a:lnTo>
                  <a:lnTo>
                    <a:pt x="4238" y="4873"/>
                  </a:lnTo>
                  <a:lnTo>
                    <a:pt x="4235" y="4886"/>
                  </a:lnTo>
                  <a:lnTo>
                    <a:pt x="4233" y="4899"/>
                  </a:lnTo>
                  <a:lnTo>
                    <a:pt x="4230" y="4909"/>
                  </a:lnTo>
                  <a:lnTo>
                    <a:pt x="4226" y="4917"/>
                  </a:lnTo>
                  <a:lnTo>
                    <a:pt x="4224" y="4922"/>
                  </a:lnTo>
                  <a:lnTo>
                    <a:pt x="4219" y="4926"/>
                  </a:lnTo>
                  <a:lnTo>
                    <a:pt x="4215" y="4930"/>
                  </a:lnTo>
                  <a:lnTo>
                    <a:pt x="4210" y="4934"/>
                  </a:lnTo>
                  <a:lnTo>
                    <a:pt x="4206" y="4939"/>
                  </a:lnTo>
                  <a:lnTo>
                    <a:pt x="4201" y="4943"/>
                  </a:lnTo>
                  <a:lnTo>
                    <a:pt x="4197" y="4947"/>
                  </a:lnTo>
                  <a:lnTo>
                    <a:pt x="4195" y="4951"/>
                  </a:lnTo>
                  <a:lnTo>
                    <a:pt x="4190" y="4963"/>
                  </a:lnTo>
                  <a:lnTo>
                    <a:pt x="4183" y="4979"/>
                  </a:lnTo>
                  <a:lnTo>
                    <a:pt x="4180" y="4986"/>
                  </a:lnTo>
                  <a:lnTo>
                    <a:pt x="4176" y="4993"/>
                  </a:lnTo>
                  <a:lnTo>
                    <a:pt x="4173" y="5000"/>
                  </a:lnTo>
                  <a:lnTo>
                    <a:pt x="4169" y="5005"/>
                  </a:lnTo>
                  <a:lnTo>
                    <a:pt x="4157" y="5015"/>
                  </a:lnTo>
                  <a:lnTo>
                    <a:pt x="4141" y="5025"/>
                  </a:lnTo>
                  <a:lnTo>
                    <a:pt x="4125" y="5036"/>
                  </a:lnTo>
                  <a:lnTo>
                    <a:pt x="4111" y="5043"/>
                  </a:lnTo>
                  <a:lnTo>
                    <a:pt x="4101" y="5049"/>
                  </a:lnTo>
                  <a:lnTo>
                    <a:pt x="4088" y="5056"/>
                  </a:lnTo>
                  <a:lnTo>
                    <a:pt x="4075" y="5063"/>
                  </a:lnTo>
                  <a:lnTo>
                    <a:pt x="4066" y="5069"/>
                  </a:lnTo>
                  <a:lnTo>
                    <a:pt x="4052" y="5076"/>
                  </a:lnTo>
                  <a:lnTo>
                    <a:pt x="4035" y="5083"/>
                  </a:lnTo>
                  <a:lnTo>
                    <a:pt x="4027" y="5087"/>
                  </a:lnTo>
                  <a:lnTo>
                    <a:pt x="4020" y="5092"/>
                  </a:lnTo>
                  <a:lnTo>
                    <a:pt x="4013" y="5096"/>
                  </a:lnTo>
                  <a:lnTo>
                    <a:pt x="4008" y="5100"/>
                  </a:lnTo>
                  <a:lnTo>
                    <a:pt x="4004" y="5105"/>
                  </a:lnTo>
                  <a:lnTo>
                    <a:pt x="4000" y="5112"/>
                  </a:lnTo>
                  <a:lnTo>
                    <a:pt x="3996" y="5120"/>
                  </a:lnTo>
                  <a:lnTo>
                    <a:pt x="3992" y="5129"/>
                  </a:lnTo>
                  <a:lnTo>
                    <a:pt x="3988" y="5137"/>
                  </a:lnTo>
                  <a:lnTo>
                    <a:pt x="3984" y="5144"/>
                  </a:lnTo>
                  <a:lnTo>
                    <a:pt x="3979" y="5152"/>
                  </a:lnTo>
                  <a:lnTo>
                    <a:pt x="3973" y="5157"/>
                  </a:lnTo>
                  <a:lnTo>
                    <a:pt x="3963" y="5162"/>
                  </a:lnTo>
                  <a:lnTo>
                    <a:pt x="3950" y="5165"/>
                  </a:lnTo>
                  <a:lnTo>
                    <a:pt x="3935" y="5169"/>
                  </a:lnTo>
                  <a:lnTo>
                    <a:pt x="3920" y="5172"/>
                  </a:lnTo>
                  <a:lnTo>
                    <a:pt x="3908" y="5161"/>
                  </a:lnTo>
                  <a:lnTo>
                    <a:pt x="3897" y="5153"/>
                  </a:lnTo>
                  <a:lnTo>
                    <a:pt x="3886" y="5143"/>
                  </a:lnTo>
                  <a:lnTo>
                    <a:pt x="3875" y="5134"/>
                  </a:lnTo>
                  <a:lnTo>
                    <a:pt x="3863" y="5124"/>
                  </a:lnTo>
                  <a:lnTo>
                    <a:pt x="3856" y="5115"/>
                  </a:lnTo>
                  <a:lnTo>
                    <a:pt x="3851" y="5110"/>
                  </a:lnTo>
                  <a:lnTo>
                    <a:pt x="3847" y="5103"/>
                  </a:lnTo>
                  <a:lnTo>
                    <a:pt x="3844" y="5096"/>
                  </a:lnTo>
                  <a:lnTo>
                    <a:pt x="3841" y="5087"/>
                  </a:lnTo>
                  <a:lnTo>
                    <a:pt x="3834" y="5072"/>
                  </a:lnTo>
                  <a:lnTo>
                    <a:pt x="3828" y="5058"/>
                  </a:lnTo>
                  <a:lnTo>
                    <a:pt x="3822" y="5052"/>
                  </a:lnTo>
                  <a:lnTo>
                    <a:pt x="3813" y="5042"/>
                  </a:lnTo>
                  <a:lnTo>
                    <a:pt x="3805" y="5033"/>
                  </a:lnTo>
                  <a:lnTo>
                    <a:pt x="3798" y="5024"/>
                  </a:lnTo>
                  <a:lnTo>
                    <a:pt x="3792" y="5012"/>
                  </a:lnTo>
                  <a:lnTo>
                    <a:pt x="3784" y="4999"/>
                  </a:lnTo>
                  <a:lnTo>
                    <a:pt x="3779" y="4985"/>
                  </a:lnTo>
                  <a:lnTo>
                    <a:pt x="3775" y="4974"/>
                  </a:lnTo>
                  <a:lnTo>
                    <a:pt x="3773" y="4958"/>
                  </a:lnTo>
                  <a:lnTo>
                    <a:pt x="3772" y="4936"/>
                  </a:lnTo>
                  <a:lnTo>
                    <a:pt x="3771" y="4917"/>
                  </a:lnTo>
                  <a:lnTo>
                    <a:pt x="3771" y="4903"/>
                  </a:lnTo>
                  <a:lnTo>
                    <a:pt x="3769" y="4889"/>
                  </a:lnTo>
                  <a:lnTo>
                    <a:pt x="3765" y="4874"/>
                  </a:lnTo>
                  <a:lnTo>
                    <a:pt x="3761" y="4861"/>
                  </a:lnTo>
                  <a:lnTo>
                    <a:pt x="3756" y="4849"/>
                  </a:lnTo>
                  <a:lnTo>
                    <a:pt x="3755" y="4845"/>
                  </a:lnTo>
                  <a:lnTo>
                    <a:pt x="3752" y="4837"/>
                  </a:lnTo>
                  <a:lnTo>
                    <a:pt x="3747" y="4831"/>
                  </a:lnTo>
                  <a:lnTo>
                    <a:pt x="3744" y="4827"/>
                  </a:lnTo>
                  <a:lnTo>
                    <a:pt x="3738" y="4827"/>
                  </a:lnTo>
                  <a:lnTo>
                    <a:pt x="3729" y="4829"/>
                  </a:lnTo>
                  <a:lnTo>
                    <a:pt x="3722" y="4831"/>
                  </a:lnTo>
                  <a:lnTo>
                    <a:pt x="3718" y="4834"/>
                  </a:lnTo>
                  <a:lnTo>
                    <a:pt x="3712" y="4842"/>
                  </a:lnTo>
                  <a:lnTo>
                    <a:pt x="3708" y="4853"/>
                  </a:lnTo>
                  <a:lnTo>
                    <a:pt x="3704" y="4864"/>
                  </a:lnTo>
                  <a:lnTo>
                    <a:pt x="3699" y="4872"/>
                  </a:lnTo>
                  <a:lnTo>
                    <a:pt x="3689" y="4875"/>
                  </a:lnTo>
                  <a:lnTo>
                    <a:pt x="3684" y="4880"/>
                  </a:lnTo>
                  <a:lnTo>
                    <a:pt x="3682" y="4884"/>
                  </a:lnTo>
                  <a:lnTo>
                    <a:pt x="3682" y="4889"/>
                  </a:lnTo>
                  <a:lnTo>
                    <a:pt x="3683" y="4896"/>
                  </a:lnTo>
                  <a:lnTo>
                    <a:pt x="3684" y="4903"/>
                  </a:lnTo>
                  <a:lnTo>
                    <a:pt x="3678" y="4908"/>
                  </a:lnTo>
                  <a:lnTo>
                    <a:pt x="3671" y="4914"/>
                  </a:lnTo>
                  <a:lnTo>
                    <a:pt x="3668" y="4917"/>
                  </a:lnTo>
                  <a:lnTo>
                    <a:pt x="3664" y="4920"/>
                  </a:lnTo>
                  <a:lnTo>
                    <a:pt x="3659" y="4921"/>
                  </a:lnTo>
                  <a:lnTo>
                    <a:pt x="3656" y="4922"/>
                  </a:lnTo>
                  <a:lnTo>
                    <a:pt x="3647" y="4920"/>
                  </a:lnTo>
                  <a:lnTo>
                    <a:pt x="3636" y="4916"/>
                  </a:lnTo>
                  <a:lnTo>
                    <a:pt x="3625" y="4911"/>
                  </a:lnTo>
                  <a:lnTo>
                    <a:pt x="3618" y="4906"/>
                  </a:lnTo>
                  <a:lnTo>
                    <a:pt x="3613" y="4894"/>
                  </a:lnTo>
                  <a:lnTo>
                    <a:pt x="3607" y="4884"/>
                  </a:lnTo>
                  <a:lnTo>
                    <a:pt x="3596" y="4877"/>
                  </a:lnTo>
                  <a:lnTo>
                    <a:pt x="3582" y="4872"/>
                  </a:lnTo>
                  <a:lnTo>
                    <a:pt x="3568" y="4868"/>
                  </a:lnTo>
                  <a:lnTo>
                    <a:pt x="3557" y="4865"/>
                  </a:lnTo>
                  <a:lnTo>
                    <a:pt x="3544" y="4858"/>
                  </a:lnTo>
                  <a:lnTo>
                    <a:pt x="3527" y="4853"/>
                  </a:lnTo>
                  <a:lnTo>
                    <a:pt x="3510" y="4847"/>
                  </a:lnTo>
                  <a:lnTo>
                    <a:pt x="3496" y="4842"/>
                  </a:lnTo>
                  <a:lnTo>
                    <a:pt x="3490" y="4837"/>
                  </a:lnTo>
                  <a:lnTo>
                    <a:pt x="3483" y="4832"/>
                  </a:lnTo>
                  <a:lnTo>
                    <a:pt x="3476" y="4828"/>
                  </a:lnTo>
                  <a:lnTo>
                    <a:pt x="3469" y="4827"/>
                  </a:lnTo>
                  <a:lnTo>
                    <a:pt x="3461" y="4824"/>
                  </a:lnTo>
                  <a:lnTo>
                    <a:pt x="3449" y="4821"/>
                  </a:lnTo>
                  <a:lnTo>
                    <a:pt x="3438" y="4819"/>
                  </a:lnTo>
                  <a:lnTo>
                    <a:pt x="3427" y="4818"/>
                  </a:lnTo>
                  <a:lnTo>
                    <a:pt x="3414" y="4821"/>
                  </a:lnTo>
                  <a:lnTo>
                    <a:pt x="3401" y="4826"/>
                  </a:lnTo>
                  <a:lnTo>
                    <a:pt x="3394" y="4827"/>
                  </a:lnTo>
                  <a:lnTo>
                    <a:pt x="3388" y="4827"/>
                  </a:lnTo>
                  <a:lnTo>
                    <a:pt x="3382" y="4827"/>
                  </a:lnTo>
                  <a:lnTo>
                    <a:pt x="3378" y="4827"/>
                  </a:lnTo>
                  <a:lnTo>
                    <a:pt x="3368" y="4825"/>
                  </a:lnTo>
                  <a:lnTo>
                    <a:pt x="3355" y="4821"/>
                  </a:lnTo>
                  <a:lnTo>
                    <a:pt x="3342" y="4818"/>
                  </a:lnTo>
                  <a:lnTo>
                    <a:pt x="3331" y="4815"/>
                  </a:lnTo>
                  <a:lnTo>
                    <a:pt x="3324" y="4811"/>
                  </a:lnTo>
                  <a:lnTo>
                    <a:pt x="3314" y="4807"/>
                  </a:lnTo>
                  <a:lnTo>
                    <a:pt x="3309" y="4804"/>
                  </a:lnTo>
                  <a:lnTo>
                    <a:pt x="3305" y="4800"/>
                  </a:lnTo>
                  <a:lnTo>
                    <a:pt x="3301" y="4796"/>
                  </a:lnTo>
                  <a:lnTo>
                    <a:pt x="3297" y="4792"/>
                  </a:lnTo>
                  <a:lnTo>
                    <a:pt x="3295" y="4787"/>
                  </a:lnTo>
                  <a:lnTo>
                    <a:pt x="3294" y="4780"/>
                  </a:lnTo>
                  <a:lnTo>
                    <a:pt x="3294" y="4772"/>
                  </a:lnTo>
                  <a:lnTo>
                    <a:pt x="3294" y="4763"/>
                  </a:lnTo>
                  <a:lnTo>
                    <a:pt x="3294" y="4748"/>
                  </a:lnTo>
                  <a:lnTo>
                    <a:pt x="3293" y="4735"/>
                  </a:lnTo>
                  <a:lnTo>
                    <a:pt x="3291" y="4722"/>
                  </a:lnTo>
                  <a:lnTo>
                    <a:pt x="3287" y="4708"/>
                  </a:lnTo>
                  <a:lnTo>
                    <a:pt x="3286" y="4701"/>
                  </a:lnTo>
                  <a:lnTo>
                    <a:pt x="3284" y="4695"/>
                  </a:lnTo>
                  <a:lnTo>
                    <a:pt x="3280" y="4690"/>
                  </a:lnTo>
                  <a:lnTo>
                    <a:pt x="3278" y="4685"/>
                  </a:lnTo>
                  <a:lnTo>
                    <a:pt x="3276" y="4683"/>
                  </a:lnTo>
                  <a:lnTo>
                    <a:pt x="3273" y="4681"/>
                  </a:lnTo>
                  <a:lnTo>
                    <a:pt x="3270" y="4679"/>
                  </a:lnTo>
                  <a:lnTo>
                    <a:pt x="3267" y="4677"/>
                  </a:lnTo>
                  <a:lnTo>
                    <a:pt x="3258" y="4674"/>
                  </a:lnTo>
                  <a:lnTo>
                    <a:pt x="3252" y="4671"/>
                  </a:lnTo>
                  <a:lnTo>
                    <a:pt x="3243" y="4672"/>
                  </a:lnTo>
                  <a:lnTo>
                    <a:pt x="3233" y="4673"/>
                  </a:lnTo>
                  <a:lnTo>
                    <a:pt x="3221" y="4674"/>
                  </a:lnTo>
                  <a:lnTo>
                    <a:pt x="3214" y="4675"/>
                  </a:lnTo>
                  <a:lnTo>
                    <a:pt x="3204" y="4674"/>
                  </a:lnTo>
                  <a:lnTo>
                    <a:pt x="3195" y="4674"/>
                  </a:lnTo>
                  <a:lnTo>
                    <a:pt x="3186" y="4673"/>
                  </a:lnTo>
                  <a:lnTo>
                    <a:pt x="3179" y="4671"/>
                  </a:lnTo>
                  <a:lnTo>
                    <a:pt x="3172" y="4665"/>
                  </a:lnTo>
                  <a:lnTo>
                    <a:pt x="3166" y="4659"/>
                  </a:lnTo>
                  <a:lnTo>
                    <a:pt x="3161" y="4651"/>
                  </a:lnTo>
                  <a:lnTo>
                    <a:pt x="3156" y="4644"/>
                  </a:lnTo>
                  <a:lnTo>
                    <a:pt x="3156" y="4635"/>
                  </a:lnTo>
                  <a:lnTo>
                    <a:pt x="3158" y="4625"/>
                  </a:lnTo>
                  <a:lnTo>
                    <a:pt x="3161" y="4615"/>
                  </a:lnTo>
                  <a:lnTo>
                    <a:pt x="3164" y="4606"/>
                  </a:lnTo>
                  <a:lnTo>
                    <a:pt x="3168" y="4600"/>
                  </a:lnTo>
                  <a:lnTo>
                    <a:pt x="3172" y="4592"/>
                  </a:lnTo>
                  <a:lnTo>
                    <a:pt x="3178" y="4586"/>
                  </a:lnTo>
                  <a:lnTo>
                    <a:pt x="3179" y="4580"/>
                  </a:lnTo>
                  <a:lnTo>
                    <a:pt x="3181" y="4575"/>
                  </a:lnTo>
                  <a:lnTo>
                    <a:pt x="3182" y="4568"/>
                  </a:lnTo>
                  <a:lnTo>
                    <a:pt x="3181" y="4561"/>
                  </a:lnTo>
                  <a:lnTo>
                    <a:pt x="3179" y="4557"/>
                  </a:lnTo>
                  <a:lnTo>
                    <a:pt x="3175" y="4553"/>
                  </a:lnTo>
                  <a:lnTo>
                    <a:pt x="3171" y="4551"/>
                  </a:lnTo>
                  <a:lnTo>
                    <a:pt x="3167" y="4549"/>
                  </a:lnTo>
                  <a:lnTo>
                    <a:pt x="3162" y="4548"/>
                  </a:lnTo>
                  <a:lnTo>
                    <a:pt x="3152" y="4546"/>
                  </a:lnTo>
                  <a:lnTo>
                    <a:pt x="3145" y="4545"/>
                  </a:lnTo>
                  <a:lnTo>
                    <a:pt x="3137" y="4546"/>
                  </a:lnTo>
                  <a:lnTo>
                    <a:pt x="3128" y="4549"/>
                  </a:lnTo>
                  <a:lnTo>
                    <a:pt x="3118" y="4551"/>
                  </a:lnTo>
                  <a:lnTo>
                    <a:pt x="3110" y="4552"/>
                  </a:lnTo>
                  <a:lnTo>
                    <a:pt x="3104" y="4545"/>
                  </a:lnTo>
                  <a:lnTo>
                    <a:pt x="3097" y="4533"/>
                  </a:lnTo>
                  <a:lnTo>
                    <a:pt x="3092" y="4523"/>
                  </a:lnTo>
                  <a:lnTo>
                    <a:pt x="3087" y="4514"/>
                  </a:lnTo>
                  <a:lnTo>
                    <a:pt x="3085" y="4505"/>
                  </a:lnTo>
                  <a:lnTo>
                    <a:pt x="3083" y="4494"/>
                  </a:lnTo>
                  <a:lnTo>
                    <a:pt x="3082" y="4489"/>
                  </a:lnTo>
                  <a:lnTo>
                    <a:pt x="3080" y="4484"/>
                  </a:lnTo>
                  <a:lnTo>
                    <a:pt x="3078" y="4481"/>
                  </a:lnTo>
                  <a:lnTo>
                    <a:pt x="3076" y="4476"/>
                  </a:lnTo>
                  <a:lnTo>
                    <a:pt x="3074" y="4474"/>
                  </a:lnTo>
                  <a:lnTo>
                    <a:pt x="3071" y="4472"/>
                  </a:lnTo>
                  <a:lnTo>
                    <a:pt x="3069" y="4470"/>
                  </a:lnTo>
                  <a:lnTo>
                    <a:pt x="3066" y="4468"/>
                  </a:lnTo>
                  <a:lnTo>
                    <a:pt x="3059" y="4466"/>
                  </a:lnTo>
                  <a:lnTo>
                    <a:pt x="3052" y="4466"/>
                  </a:lnTo>
                  <a:lnTo>
                    <a:pt x="3043" y="4463"/>
                  </a:lnTo>
                  <a:lnTo>
                    <a:pt x="3032" y="4461"/>
                  </a:lnTo>
                  <a:lnTo>
                    <a:pt x="3026" y="4461"/>
                  </a:lnTo>
                  <a:lnTo>
                    <a:pt x="3021" y="4460"/>
                  </a:lnTo>
                  <a:lnTo>
                    <a:pt x="3015" y="4461"/>
                  </a:lnTo>
                  <a:lnTo>
                    <a:pt x="3011" y="4462"/>
                  </a:lnTo>
                  <a:lnTo>
                    <a:pt x="3004" y="4464"/>
                  </a:lnTo>
                  <a:lnTo>
                    <a:pt x="2994" y="4467"/>
                  </a:lnTo>
                  <a:lnTo>
                    <a:pt x="2983" y="4471"/>
                  </a:lnTo>
                  <a:lnTo>
                    <a:pt x="2976" y="4473"/>
                  </a:lnTo>
                  <a:lnTo>
                    <a:pt x="2972" y="4472"/>
                  </a:lnTo>
                  <a:lnTo>
                    <a:pt x="2968" y="4471"/>
                  </a:lnTo>
                  <a:lnTo>
                    <a:pt x="2962" y="4469"/>
                  </a:lnTo>
                  <a:lnTo>
                    <a:pt x="2957" y="4467"/>
                  </a:lnTo>
                  <a:lnTo>
                    <a:pt x="2947" y="4462"/>
                  </a:lnTo>
                  <a:lnTo>
                    <a:pt x="2938" y="4457"/>
                  </a:lnTo>
                  <a:lnTo>
                    <a:pt x="2925" y="4450"/>
                  </a:lnTo>
                  <a:lnTo>
                    <a:pt x="2910" y="4441"/>
                  </a:lnTo>
                  <a:lnTo>
                    <a:pt x="2895" y="4430"/>
                  </a:lnTo>
                  <a:lnTo>
                    <a:pt x="2885" y="4419"/>
                  </a:lnTo>
                  <a:lnTo>
                    <a:pt x="2876" y="4407"/>
                  </a:lnTo>
                  <a:lnTo>
                    <a:pt x="2869" y="4391"/>
                  </a:lnTo>
                  <a:lnTo>
                    <a:pt x="2862" y="4376"/>
                  </a:lnTo>
                  <a:lnTo>
                    <a:pt x="2858" y="4362"/>
                  </a:lnTo>
                  <a:lnTo>
                    <a:pt x="2856" y="4353"/>
                  </a:lnTo>
                  <a:lnTo>
                    <a:pt x="2856" y="4340"/>
                  </a:lnTo>
                  <a:lnTo>
                    <a:pt x="2857" y="4328"/>
                  </a:lnTo>
                  <a:lnTo>
                    <a:pt x="2858" y="4317"/>
                  </a:lnTo>
                  <a:lnTo>
                    <a:pt x="2855" y="4307"/>
                  </a:lnTo>
                  <a:lnTo>
                    <a:pt x="2852" y="4295"/>
                  </a:lnTo>
                  <a:lnTo>
                    <a:pt x="2850" y="4289"/>
                  </a:lnTo>
                  <a:lnTo>
                    <a:pt x="2848" y="4283"/>
                  </a:lnTo>
                  <a:lnTo>
                    <a:pt x="2845" y="4279"/>
                  </a:lnTo>
                  <a:lnTo>
                    <a:pt x="2842" y="4276"/>
                  </a:lnTo>
                  <a:lnTo>
                    <a:pt x="2839" y="4270"/>
                  </a:lnTo>
                  <a:lnTo>
                    <a:pt x="2833" y="4263"/>
                  </a:lnTo>
                  <a:lnTo>
                    <a:pt x="2830" y="4260"/>
                  </a:lnTo>
                  <a:lnTo>
                    <a:pt x="2826" y="4258"/>
                  </a:lnTo>
                  <a:lnTo>
                    <a:pt x="2823" y="4257"/>
                  </a:lnTo>
                  <a:lnTo>
                    <a:pt x="2820" y="4257"/>
                  </a:lnTo>
                  <a:lnTo>
                    <a:pt x="2815" y="4256"/>
                  </a:lnTo>
                  <a:lnTo>
                    <a:pt x="2810" y="4257"/>
                  </a:lnTo>
                  <a:lnTo>
                    <a:pt x="2805" y="4259"/>
                  </a:lnTo>
                  <a:lnTo>
                    <a:pt x="2799" y="4262"/>
                  </a:lnTo>
                  <a:lnTo>
                    <a:pt x="2793" y="4265"/>
                  </a:lnTo>
                  <a:lnTo>
                    <a:pt x="2789" y="4267"/>
                  </a:lnTo>
                  <a:lnTo>
                    <a:pt x="2785" y="4269"/>
                  </a:lnTo>
                  <a:lnTo>
                    <a:pt x="2782" y="4267"/>
                  </a:lnTo>
                  <a:lnTo>
                    <a:pt x="2779" y="4265"/>
                  </a:lnTo>
                  <a:lnTo>
                    <a:pt x="2778" y="4262"/>
                  </a:lnTo>
                  <a:lnTo>
                    <a:pt x="2775" y="4257"/>
                  </a:lnTo>
                  <a:lnTo>
                    <a:pt x="2774" y="4252"/>
                  </a:lnTo>
                  <a:lnTo>
                    <a:pt x="2772" y="4242"/>
                  </a:lnTo>
                  <a:lnTo>
                    <a:pt x="2770" y="4234"/>
                  </a:lnTo>
                  <a:lnTo>
                    <a:pt x="2764" y="4228"/>
                  </a:lnTo>
                  <a:lnTo>
                    <a:pt x="2756" y="4224"/>
                  </a:lnTo>
                  <a:lnTo>
                    <a:pt x="2750" y="4221"/>
                  </a:lnTo>
                  <a:lnTo>
                    <a:pt x="2744" y="4219"/>
                  </a:lnTo>
                  <a:lnTo>
                    <a:pt x="2734" y="4219"/>
                  </a:lnTo>
                  <a:lnTo>
                    <a:pt x="2725" y="4219"/>
                  </a:lnTo>
                  <a:lnTo>
                    <a:pt x="2716" y="4219"/>
                  </a:lnTo>
                  <a:lnTo>
                    <a:pt x="2709" y="4219"/>
                  </a:lnTo>
                  <a:lnTo>
                    <a:pt x="2696" y="4213"/>
                  </a:lnTo>
                  <a:lnTo>
                    <a:pt x="2682" y="4207"/>
                  </a:lnTo>
                  <a:lnTo>
                    <a:pt x="2671" y="4198"/>
                  </a:lnTo>
                  <a:lnTo>
                    <a:pt x="2660" y="4184"/>
                  </a:lnTo>
                  <a:lnTo>
                    <a:pt x="2648" y="4169"/>
                  </a:lnTo>
                  <a:lnTo>
                    <a:pt x="2641" y="4158"/>
                  </a:lnTo>
                  <a:lnTo>
                    <a:pt x="2634" y="4149"/>
                  </a:lnTo>
                  <a:lnTo>
                    <a:pt x="2626" y="4139"/>
                  </a:lnTo>
                  <a:lnTo>
                    <a:pt x="2623" y="4133"/>
                  </a:lnTo>
                  <a:lnTo>
                    <a:pt x="2618" y="4128"/>
                  </a:lnTo>
                  <a:lnTo>
                    <a:pt x="2614" y="4123"/>
                  </a:lnTo>
                  <a:lnTo>
                    <a:pt x="2610" y="4120"/>
                  </a:lnTo>
                  <a:lnTo>
                    <a:pt x="2603" y="4117"/>
                  </a:lnTo>
                  <a:lnTo>
                    <a:pt x="2593" y="4114"/>
                  </a:lnTo>
                  <a:lnTo>
                    <a:pt x="2582" y="4112"/>
                  </a:lnTo>
                  <a:lnTo>
                    <a:pt x="2575" y="4112"/>
                  </a:lnTo>
                  <a:lnTo>
                    <a:pt x="2568" y="4113"/>
                  </a:lnTo>
                  <a:lnTo>
                    <a:pt x="2558" y="4116"/>
                  </a:lnTo>
                  <a:lnTo>
                    <a:pt x="2548" y="4119"/>
                  </a:lnTo>
                  <a:lnTo>
                    <a:pt x="2541" y="4120"/>
                  </a:lnTo>
                  <a:lnTo>
                    <a:pt x="2531" y="4123"/>
                  </a:lnTo>
                  <a:lnTo>
                    <a:pt x="2520" y="4127"/>
                  </a:lnTo>
                  <a:lnTo>
                    <a:pt x="2509" y="4131"/>
                  </a:lnTo>
                  <a:lnTo>
                    <a:pt x="2499" y="4134"/>
                  </a:lnTo>
                  <a:lnTo>
                    <a:pt x="2488" y="4139"/>
                  </a:lnTo>
                  <a:lnTo>
                    <a:pt x="2474" y="4142"/>
                  </a:lnTo>
                  <a:lnTo>
                    <a:pt x="2460" y="4145"/>
                  </a:lnTo>
                  <a:lnTo>
                    <a:pt x="2450" y="4146"/>
                  </a:lnTo>
                  <a:lnTo>
                    <a:pt x="2433" y="4137"/>
                  </a:lnTo>
                  <a:lnTo>
                    <a:pt x="2419" y="4127"/>
                  </a:lnTo>
                  <a:lnTo>
                    <a:pt x="2409" y="4117"/>
                  </a:lnTo>
                  <a:lnTo>
                    <a:pt x="2400" y="4103"/>
                  </a:lnTo>
                  <a:lnTo>
                    <a:pt x="2389" y="4090"/>
                  </a:lnTo>
                  <a:lnTo>
                    <a:pt x="2381" y="4082"/>
                  </a:lnTo>
                  <a:lnTo>
                    <a:pt x="2377" y="4079"/>
                  </a:lnTo>
                  <a:lnTo>
                    <a:pt x="2372" y="4076"/>
                  </a:lnTo>
                  <a:lnTo>
                    <a:pt x="2367" y="4074"/>
                  </a:lnTo>
                  <a:lnTo>
                    <a:pt x="2361" y="4072"/>
                  </a:lnTo>
                  <a:lnTo>
                    <a:pt x="2349" y="4069"/>
                  </a:lnTo>
                  <a:lnTo>
                    <a:pt x="2338" y="4067"/>
                  </a:lnTo>
                  <a:lnTo>
                    <a:pt x="2328" y="4067"/>
                  </a:lnTo>
                  <a:lnTo>
                    <a:pt x="2315" y="4068"/>
                  </a:lnTo>
                  <a:lnTo>
                    <a:pt x="2303" y="4070"/>
                  </a:lnTo>
                  <a:lnTo>
                    <a:pt x="2293" y="4070"/>
                  </a:lnTo>
                  <a:lnTo>
                    <a:pt x="2278" y="4065"/>
                  </a:lnTo>
                  <a:lnTo>
                    <a:pt x="2266" y="4059"/>
                  </a:lnTo>
                  <a:lnTo>
                    <a:pt x="2264" y="4055"/>
                  </a:lnTo>
                  <a:lnTo>
                    <a:pt x="2263" y="4051"/>
                  </a:lnTo>
                  <a:lnTo>
                    <a:pt x="2262" y="4047"/>
                  </a:lnTo>
                  <a:lnTo>
                    <a:pt x="2263" y="4042"/>
                  </a:lnTo>
                  <a:lnTo>
                    <a:pt x="2265" y="4032"/>
                  </a:lnTo>
                  <a:lnTo>
                    <a:pt x="2266" y="4025"/>
                  </a:lnTo>
                  <a:lnTo>
                    <a:pt x="2266" y="4015"/>
                  </a:lnTo>
                  <a:lnTo>
                    <a:pt x="2265" y="4005"/>
                  </a:lnTo>
                  <a:lnTo>
                    <a:pt x="2264" y="3999"/>
                  </a:lnTo>
                  <a:lnTo>
                    <a:pt x="2263" y="3994"/>
                  </a:lnTo>
                  <a:lnTo>
                    <a:pt x="2261" y="3990"/>
                  </a:lnTo>
                  <a:lnTo>
                    <a:pt x="2258" y="3987"/>
                  </a:lnTo>
                  <a:lnTo>
                    <a:pt x="2255" y="3984"/>
                  </a:lnTo>
                  <a:lnTo>
                    <a:pt x="2248" y="3981"/>
                  </a:lnTo>
                  <a:lnTo>
                    <a:pt x="2242" y="3979"/>
                  </a:lnTo>
                  <a:lnTo>
                    <a:pt x="2235" y="3979"/>
                  </a:lnTo>
                  <a:lnTo>
                    <a:pt x="2230" y="3980"/>
                  </a:lnTo>
                  <a:lnTo>
                    <a:pt x="2225" y="3984"/>
                  </a:lnTo>
                  <a:lnTo>
                    <a:pt x="2219" y="3987"/>
                  </a:lnTo>
                  <a:lnTo>
                    <a:pt x="2216" y="3991"/>
                  </a:lnTo>
                  <a:lnTo>
                    <a:pt x="2212" y="3994"/>
                  </a:lnTo>
                  <a:lnTo>
                    <a:pt x="2206" y="3999"/>
                  </a:lnTo>
                  <a:lnTo>
                    <a:pt x="2199" y="4004"/>
                  </a:lnTo>
                  <a:lnTo>
                    <a:pt x="2193" y="4006"/>
                  </a:lnTo>
                  <a:lnTo>
                    <a:pt x="2187" y="4005"/>
                  </a:lnTo>
                  <a:lnTo>
                    <a:pt x="2180" y="4000"/>
                  </a:lnTo>
                  <a:lnTo>
                    <a:pt x="2175" y="3996"/>
                  </a:lnTo>
                  <a:lnTo>
                    <a:pt x="2171" y="3991"/>
                  </a:lnTo>
                  <a:lnTo>
                    <a:pt x="2168" y="3986"/>
                  </a:lnTo>
                  <a:lnTo>
                    <a:pt x="2165" y="3978"/>
                  </a:lnTo>
                  <a:lnTo>
                    <a:pt x="2163" y="3971"/>
                  </a:lnTo>
                  <a:lnTo>
                    <a:pt x="2162" y="3964"/>
                  </a:lnTo>
                  <a:lnTo>
                    <a:pt x="2164" y="3957"/>
                  </a:lnTo>
                  <a:lnTo>
                    <a:pt x="2168" y="3949"/>
                  </a:lnTo>
                  <a:lnTo>
                    <a:pt x="2170" y="3945"/>
                  </a:lnTo>
                  <a:lnTo>
                    <a:pt x="2171" y="3940"/>
                  </a:lnTo>
                  <a:lnTo>
                    <a:pt x="2171" y="3937"/>
                  </a:lnTo>
                  <a:lnTo>
                    <a:pt x="2171" y="3934"/>
                  </a:lnTo>
                  <a:lnTo>
                    <a:pt x="2170" y="3929"/>
                  </a:lnTo>
                  <a:lnTo>
                    <a:pt x="2168" y="3924"/>
                  </a:lnTo>
                  <a:lnTo>
                    <a:pt x="2165" y="3921"/>
                  </a:lnTo>
                  <a:lnTo>
                    <a:pt x="2162" y="3917"/>
                  </a:lnTo>
                  <a:lnTo>
                    <a:pt x="2154" y="3910"/>
                  </a:lnTo>
                  <a:lnTo>
                    <a:pt x="2147" y="3903"/>
                  </a:lnTo>
                  <a:lnTo>
                    <a:pt x="2139" y="3897"/>
                  </a:lnTo>
                  <a:lnTo>
                    <a:pt x="2126" y="3892"/>
                  </a:lnTo>
                  <a:lnTo>
                    <a:pt x="2112" y="3888"/>
                  </a:lnTo>
                  <a:lnTo>
                    <a:pt x="2102" y="3884"/>
                  </a:lnTo>
                  <a:lnTo>
                    <a:pt x="2084" y="3882"/>
                  </a:lnTo>
                  <a:lnTo>
                    <a:pt x="2061" y="3881"/>
                  </a:lnTo>
                  <a:lnTo>
                    <a:pt x="2039" y="3880"/>
                  </a:lnTo>
                  <a:lnTo>
                    <a:pt x="2021" y="3880"/>
                  </a:lnTo>
                  <a:lnTo>
                    <a:pt x="2010" y="3882"/>
                  </a:lnTo>
                  <a:lnTo>
                    <a:pt x="1999" y="3884"/>
                  </a:lnTo>
                  <a:lnTo>
                    <a:pt x="1986" y="3885"/>
                  </a:lnTo>
                  <a:lnTo>
                    <a:pt x="1975" y="3888"/>
                  </a:lnTo>
                  <a:lnTo>
                    <a:pt x="1968" y="3892"/>
                  </a:lnTo>
                  <a:lnTo>
                    <a:pt x="1958" y="3896"/>
                  </a:lnTo>
                  <a:lnTo>
                    <a:pt x="1949" y="3901"/>
                  </a:lnTo>
                  <a:lnTo>
                    <a:pt x="1942" y="3907"/>
                  </a:lnTo>
                  <a:lnTo>
                    <a:pt x="1938" y="3914"/>
                  </a:lnTo>
                  <a:lnTo>
                    <a:pt x="1937" y="3924"/>
                  </a:lnTo>
                  <a:lnTo>
                    <a:pt x="1936" y="3934"/>
                  </a:lnTo>
                  <a:lnTo>
                    <a:pt x="1933" y="3941"/>
                  </a:lnTo>
                  <a:lnTo>
                    <a:pt x="1929" y="3950"/>
                  </a:lnTo>
                  <a:lnTo>
                    <a:pt x="1922" y="3959"/>
                  </a:lnTo>
                  <a:lnTo>
                    <a:pt x="1915" y="3969"/>
                  </a:lnTo>
                  <a:lnTo>
                    <a:pt x="1907" y="3975"/>
                  </a:lnTo>
                  <a:lnTo>
                    <a:pt x="1899" y="3978"/>
                  </a:lnTo>
                  <a:lnTo>
                    <a:pt x="1890" y="3983"/>
                  </a:lnTo>
                  <a:lnTo>
                    <a:pt x="1880" y="3986"/>
                  </a:lnTo>
                  <a:lnTo>
                    <a:pt x="1873" y="3987"/>
                  </a:lnTo>
                  <a:lnTo>
                    <a:pt x="1861" y="3986"/>
                  </a:lnTo>
                  <a:lnTo>
                    <a:pt x="1847" y="3983"/>
                  </a:lnTo>
                  <a:lnTo>
                    <a:pt x="1833" y="3980"/>
                  </a:lnTo>
                  <a:lnTo>
                    <a:pt x="1823" y="3979"/>
                  </a:lnTo>
                  <a:lnTo>
                    <a:pt x="1812" y="3980"/>
                  </a:lnTo>
                  <a:lnTo>
                    <a:pt x="1799" y="3984"/>
                  </a:lnTo>
                  <a:lnTo>
                    <a:pt x="1788" y="3987"/>
                  </a:lnTo>
                  <a:lnTo>
                    <a:pt x="1777" y="3991"/>
                  </a:lnTo>
                  <a:lnTo>
                    <a:pt x="1765" y="3994"/>
                  </a:lnTo>
                  <a:lnTo>
                    <a:pt x="1753" y="3999"/>
                  </a:lnTo>
                  <a:lnTo>
                    <a:pt x="1746" y="4003"/>
                  </a:lnTo>
                  <a:lnTo>
                    <a:pt x="1740" y="4006"/>
                  </a:lnTo>
                  <a:lnTo>
                    <a:pt x="1735" y="4009"/>
                  </a:lnTo>
                  <a:lnTo>
                    <a:pt x="1731" y="4013"/>
                  </a:lnTo>
                  <a:lnTo>
                    <a:pt x="1728" y="4017"/>
                  </a:lnTo>
                  <a:lnTo>
                    <a:pt x="1726" y="4022"/>
                  </a:lnTo>
                  <a:lnTo>
                    <a:pt x="1725" y="4028"/>
                  </a:lnTo>
                  <a:lnTo>
                    <a:pt x="1724" y="4034"/>
                  </a:lnTo>
                  <a:lnTo>
                    <a:pt x="1722" y="4048"/>
                  </a:lnTo>
                  <a:lnTo>
                    <a:pt x="1720" y="4059"/>
                  </a:lnTo>
                  <a:lnTo>
                    <a:pt x="1716" y="4066"/>
                  </a:lnTo>
                  <a:lnTo>
                    <a:pt x="1711" y="4073"/>
                  </a:lnTo>
                  <a:lnTo>
                    <a:pt x="1706" y="4081"/>
                  </a:lnTo>
                  <a:lnTo>
                    <a:pt x="1701" y="4086"/>
                  </a:lnTo>
                  <a:lnTo>
                    <a:pt x="1696" y="4087"/>
                  </a:lnTo>
                  <a:lnTo>
                    <a:pt x="1690" y="4087"/>
                  </a:lnTo>
                  <a:lnTo>
                    <a:pt x="1684" y="4086"/>
                  </a:lnTo>
                  <a:lnTo>
                    <a:pt x="1677" y="4086"/>
                  </a:lnTo>
                  <a:lnTo>
                    <a:pt x="1668" y="4088"/>
                  </a:lnTo>
                  <a:lnTo>
                    <a:pt x="1657" y="4090"/>
                  </a:lnTo>
                  <a:lnTo>
                    <a:pt x="1652" y="4091"/>
                  </a:lnTo>
                  <a:lnTo>
                    <a:pt x="1647" y="4092"/>
                  </a:lnTo>
                  <a:lnTo>
                    <a:pt x="1642" y="4094"/>
                  </a:lnTo>
                  <a:lnTo>
                    <a:pt x="1639" y="4097"/>
                  </a:lnTo>
                  <a:lnTo>
                    <a:pt x="1625" y="4108"/>
                  </a:lnTo>
                  <a:lnTo>
                    <a:pt x="1608" y="4120"/>
                  </a:lnTo>
                  <a:lnTo>
                    <a:pt x="1598" y="4123"/>
                  </a:lnTo>
                  <a:lnTo>
                    <a:pt x="1585" y="4125"/>
                  </a:lnTo>
                  <a:lnTo>
                    <a:pt x="1571" y="4127"/>
                  </a:lnTo>
                  <a:lnTo>
                    <a:pt x="1560" y="4127"/>
                  </a:lnTo>
                  <a:lnTo>
                    <a:pt x="1549" y="4129"/>
                  </a:lnTo>
                  <a:lnTo>
                    <a:pt x="1536" y="4128"/>
                  </a:lnTo>
                  <a:lnTo>
                    <a:pt x="1523" y="4128"/>
                  </a:lnTo>
                  <a:lnTo>
                    <a:pt x="1513" y="4127"/>
                  </a:lnTo>
                  <a:lnTo>
                    <a:pt x="1492" y="4127"/>
                  </a:lnTo>
                  <a:lnTo>
                    <a:pt x="1465" y="4125"/>
                  </a:lnTo>
                  <a:lnTo>
                    <a:pt x="1438" y="4124"/>
                  </a:lnTo>
                  <a:lnTo>
                    <a:pt x="1414" y="4124"/>
                  </a:lnTo>
                  <a:lnTo>
                    <a:pt x="1399" y="4125"/>
                  </a:lnTo>
                  <a:lnTo>
                    <a:pt x="1381" y="4128"/>
                  </a:lnTo>
                  <a:lnTo>
                    <a:pt x="1363" y="4131"/>
                  </a:lnTo>
                  <a:lnTo>
                    <a:pt x="1348" y="4134"/>
                  </a:lnTo>
                  <a:lnTo>
                    <a:pt x="1339" y="4139"/>
                  </a:lnTo>
                  <a:lnTo>
                    <a:pt x="1326" y="4144"/>
                  </a:lnTo>
                  <a:lnTo>
                    <a:pt x="1313" y="4150"/>
                  </a:lnTo>
                  <a:lnTo>
                    <a:pt x="1303" y="4153"/>
                  </a:lnTo>
                  <a:lnTo>
                    <a:pt x="1292" y="4156"/>
                  </a:lnTo>
                  <a:lnTo>
                    <a:pt x="1278" y="4158"/>
                  </a:lnTo>
                  <a:lnTo>
                    <a:pt x="1265" y="4159"/>
                  </a:lnTo>
                  <a:lnTo>
                    <a:pt x="1253" y="4162"/>
                  </a:lnTo>
                  <a:lnTo>
                    <a:pt x="1241" y="4166"/>
                  </a:lnTo>
                  <a:lnTo>
                    <a:pt x="1227" y="4174"/>
                  </a:lnTo>
                  <a:lnTo>
                    <a:pt x="1214" y="4181"/>
                  </a:lnTo>
                  <a:lnTo>
                    <a:pt x="1204" y="4188"/>
                  </a:lnTo>
                  <a:lnTo>
                    <a:pt x="1197" y="4193"/>
                  </a:lnTo>
                  <a:lnTo>
                    <a:pt x="1188" y="4200"/>
                  </a:lnTo>
                  <a:lnTo>
                    <a:pt x="1180" y="4209"/>
                  </a:lnTo>
                  <a:lnTo>
                    <a:pt x="1173" y="4219"/>
                  </a:lnTo>
                  <a:lnTo>
                    <a:pt x="1166" y="4234"/>
                  </a:lnTo>
                  <a:lnTo>
                    <a:pt x="1157" y="4248"/>
                  </a:lnTo>
                  <a:lnTo>
                    <a:pt x="1149" y="4255"/>
                  </a:lnTo>
                  <a:lnTo>
                    <a:pt x="1136" y="4260"/>
                  </a:lnTo>
                  <a:lnTo>
                    <a:pt x="1122" y="4264"/>
                  </a:lnTo>
                  <a:lnTo>
                    <a:pt x="1112" y="4267"/>
                  </a:lnTo>
                  <a:lnTo>
                    <a:pt x="1101" y="4271"/>
                  </a:lnTo>
                  <a:lnTo>
                    <a:pt x="1086" y="4273"/>
                  </a:lnTo>
                  <a:lnTo>
                    <a:pt x="1071" y="4275"/>
                  </a:lnTo>
                  <a:lnTo>
                    <a:pt x="1059" y="4276"/>
                  </a:lnTo>
                  <a:lnTo>
                    <a:pt x="1053" y="4275"/>
                  </a:lnTo>
                  <a:lnTo>
                    <a:pt x="1048" y="4274"/>
                  </a:lnTo>
                  <a:lnTo>
                    <a:pt x="1042" y="4272"/>
                  </a:lnTo>
                  <a:lnTo>
                    <a:pt x="1035" y="4269"/>
                  </a:lnTo>
                  <a:lnTo>
                    <a:pt x="1023" y="4262"/>
                  </a:lnTo>
                  <a:lnTo>
                    <a:pt x="1013" y="4257"/>
                  </a:lnTo>
                  <a:lnTo>
                    <a:pt x="1009" y="4253"/>
                  </a:lnTo>
                  <a:lnTo>
                    <a:pt x="1004" y="4247"/>
                  </a:lnTo>
                  <a:lnTo>
                    <a:pt x="999" y="4242"/>
                  </a:lnTo>
                  <a:lnTo>
                    <a:pt x="995" y="4236"/>
                  </a:lnTo>
                  <a:lnTo>
                    <a:pt x="991" y="4229"/>
                  </a:lnTo>
                  <a:lnTo>
                    <a:pt x="987" y="4223"/>
                  </a:lnTo>
                  <a:lnTo>
                    <a:pt x="982" y="4218"/>
                  </a:lnTo>
                  <a:lnTo>
                    <a:pt x="978" y="4215"/>
                  </a:lnTo>
                  <a:lnTo>
                    <a:pt x="964" y="4205"/>
                  </a:lnTo>
                  <a:lnTo>
                    <a:pt x="947" y="4196"/>
                  </a:lnTo>
                  <a:lnTo>
                    <a:pt x="938" y="4194"/>
                  </a:lnTo>
                  <a:lnTo>
                    <a:pt x="925" y="4194"/>
                  </a:lnTo>
                  <a:lnTo>
                    <a:pt x="912" y="4194"/>
                  </a:lnTo>
                  <a:lnTo>
                    <a:pt x="902" y="4191"/>
                  </a:lnTo>
                  <a:lnTo>
                    <a:pt x="897" y="4191"/>
                  </a:lnTo>
                  <a:lnTo>
                    <a:pt x="892" y="4189"/>
                  </a:lnTo>
                  <a:lnTo>
                    <a:pt x="887" y="4187"/>
                  </a:lnTo>
                  <a:lnTo>
                    <a:pt x="882" y="4184"/>
                  </a:lnTo>
                  <a:lnTo>
                    <a:pt x="871" y="4179"/>
                  </a:lnTo>
                  <a:lnTo>
                    <a:pt x="864" y="4177"/>
                  </a:lnTo>
                  <a:lnTo>
                    <a:pt x="854" y="4178"/>
                  </a:lnTo>
                  <a:lnTo>
                    <a:pt x="842" y="4179"/>
                  </a:lnTo>
                  <a:lnTo>
                    <a:pt x="832" y="4182"/>
                  </a:lnTo>
                  <a:lnTo>
                    <a:pt x="822" y="4184"/>
                  </a:lnTo>
                  <a:lnTo>
                    <a:pt x="812" y="4190"/>
                  </a:lnTo>
                  <a:lnTo>
                    <a:pt x="801" y="4199"/>
                  </a:lnTo>
                  <a:lnTo>
                    <a:pt x="795" y="4203"/>
                  </a:lnTo>
                  <a:lnTo>
                    <a:pt x="789" y="4207"/>
                  </a:lnTo>
                  <a:lnTo>
                    <a:pt x="784" y="4209"/>
                  </a:lnTo>
                  <a:lnTo>
                    <a:pt x="780" y="4210"/>
                  </a:lnTo>
                  <a:close/>
                </a:path>
              </a:pathLst>
            </a:custGeom>
            <a:solidFill>
              <a:schemeClr val="accent1"/>
            </a:solidFill>
            <a:ln w="3175">
              <a:solidFill>
                <a:schemeClr val="bg1"/>
              </a:solidFill>
            </a:ln>
          </p:spPr>
          <p:txBody>
            <a:bodyPr vert="horz" wrap="square" lIns="91440" tIns="45720" rIns="91440" bIns="45720" numCol="1" anchor="t" anchorCtr="0" compatLnSpc="1">
              <a:prstTxWarp prst="textNoShape">
                <a:avLst/>
              </a:prstTxWarp>
            </a:bodyPr>
            <a:lstStyle/>
            <a:p>
              <a:endParaRPr lang="ru-RU" dirty="0"/>
            </a:p>
          </p:txBody>
        </p:sp>
        <p:sp>
          <p:nvSpPr>
            <p:cNvPr id="5" name="Freeform 7">
              <a:extLst>
                <a:ext uri="{FF2B5EF4-FFF2-40B4-BE49-F238E27FC236}">
                  <a16:creationId xmlns:a16="http://schemas.microsoft.com/office/drawing/2014/main" id="{3FF72B5C-D48C-4E2A-8E32-9A3200B96DFD}"/>
                </a:ext>
              </a:extLst>
            </p:cNvPr>
            <p:cNvSpPr>
              <a:spLocks/>
            </p:cNvSpPr>
            <p:nvPr/>
          </p:nvSpPr>
          <p:spPr bwMode="auto">
            <a:xfrm>
              <a:off x="9921876" y="6699250"/>
              <a:ext cx="4356100" cy="1911350"/>
            </a:xfrm>
            <a:custGeom>
              <a:avLst/>
              <a:gdLst>
                <a:gd name="T0" fmla="*/ 2825 w 5488"/>
                <a:gd name="T1" fmla="*/ 628 h 2407"/>
                <a:gd name="T2" fmla="*/ 3048 w 5488"/>
                <a:gd name="T3" fmla="*/ 453 h 2407"/>
                <a:gd name="T4" fmla="*/ 3262 w 5488"/>
                <a:gd name="T5" fmla="*/ 255 h 2407"/>
                <a:gd name="T6" fmla="*/ 3472 w 5488"/>
                <a:gd name="T7" fmla="*/ 147 h 2407"/>
                <a:gd name="T8" fmla="*/ 3567 w 5488"/>
                <a:gd name="T9" fmla="*/ 277 h 2407"/>
                <a:gd name="T10" fmla="*/ 3867 w 5488"/>
                <a:gd name="T11" fmla="*/ 325 h 2407"/>
                <a:gd name="T12" fmla="*/ 3999 w 5488"/>
                <a:gd name="T13" fmla="*/ 419 h 2407"/>
                <a:gd name="T14" fmla="*/ 4202 w 5488"/>
                <a:gd name="T15" fmla="*/ 317 h 2407"/>
                <a:gd name="T16" fmla="*/ 4380 w 5488"/>
                <a:gd name="T17" fmla="*/ 379 h 2407"/>
                <a:gd name="T18" fmla="*/ 4591 w 5488"/>
                <a:gd name="T19" fmla="*/ 345 h 2407"/>
                <a:gd name="T20" fmla="*/ 4836 w 5488"/>
                <a:gd name="T21" fmla="*/ 272 h 2407"/>
                <a:gd name="T22" fmla="*/ 5045 w 5488"/>
                <a:gd name="T23" fmla="*/ 342 h 2407"/>
                <a:gd name="T24" fmla="*/ 5290 w 5488"/>
                <a:gd name="T25" fmla="*/ 572 h 2407"/>
                <a:gd name="T26" fmla="*/ 5351 w 5488"/>
                <a:gd name="T27" fmla="*/ 833 h 2407"/>
                <a:gd name="T28" fmla="*/ 5300 w 5488"/>
                <a:gd name="T29" fmla="*/ 1051 h 2407"/>
                <a:gd name="T30" fmla="*/ 5432 w 5488"/>
                <a:gd name="T31" fmla="*/ 1321 h 2407"/>
                <a:gd name="T32" fmla="*/ 5484 w 5488"/>
                <a:gd name="T33" fmla="*/ 1468 h 2407"/>
                <a:gd name="T34" fmla="*/ 5315 w 5488"/>
                <a:gd name="T35" fmla="*/ 1587 h 2407"/>
                <a:gd name="T36" fmla="*/ 5201 w 5488"/>
                <a:gd name="T37" fmla="*/ 1545 h 2407"/>
                <a:gd name="T38" fmla="*/ 5083 w 5488"/>
                <a:gd name="T39" fmla="*/ 1642 h 2407"/>
                <a:gd name="T40" fmla="*/ 4993 w 5488"/>
                <a:gd name="T41" fmla="*/ 1779 h 2407"/>
                <a:gd name="T42" fmla="*/ 4905 w 5488"/>
                <a:gd name="T43" fmla="*/ 1929 h 2407"/>
                <a:gd name="T44" fmla="*/ 4705 w 5488"/>
                <a:gd name="T45" fmla="*/ 2004 h 2407"/>
                <a:gd name="T46" fmla="*/ 4548 w 5488"/>
                <a:gd name="T47" fmla="*/ 2166 h 2407"/>
                <a:gd name="T48" fmla="*/ 4388 w 5488"/>
                <a:gd name="T49" fmla="*/ 2319 h 2407"/>
                <a:gd name="T50" fmla="*/ 4302 w 5488"/>
                <a:gd name="T51" fmla="*/ 2338 h 2407"/>
                <a:gd name="T52" fmla="*/ 4133 w 5488"/>
                <a:gd name="T53" fmla="*/ 2274 h 2407"/>
                <a:gd name="T54" fmla="*/ 3975 w 5488"/>
                <a:gd name="T55" fmla="*/ 2197 h 2407"/>
                <a:gd name="T56" fmla="*/ 3689 w 5488"/>
                <a:gd name="T57" fmla="*/ 2213 h 2407"/>
                <a:gd name="T58" fmla="*/ 3483 w 5488"/>
                <a:gd name="T59" fmla="*/ 2195 h 2407"/>
                <a:gd name="T60" fmla="*/ 3276 w 5488"/>
                <a:gd name="T61" fmla="*/ 2067 h 2407"/>
                <a:gd name="T62" fmla="*/ 3035 w 5488"/>
                <a:gd name="T63" fmla="*/ 2047 h 2407"/>
                <a:gd name="T64" fmla="*/ 2746 w 5488"/>
                <a:gd name="T65" fmla="*/ 1945 h 2407"/>
                <a:gd name="T66" fmla="*/ 2468 w 5488"/>
                <a:gd name="T67" fmla="*/ 1947 h 2407"/>
                <a:gd name="T68" fmla="*/ 2185 w 5488"/>
                <a:gd name="T69" fmla="*/ 1875 h 2407"/>
                <a:gd name="T70" fmla="*/ 1929 w 5488"/>
                <a:gd name="T71" fmla="*/ 1807 h 2407"/>
                <a:gd name="T72" fmla="*/ 1662 w 5488"/>
                <a:gd name="T73" fmla="*/ 1779 h 2407"/>
                <a:gd name="T74" fmla="*/ 1383 w 5488"/>
                <a:gd name="T75" fmla="*/ 1841 h 2407"/>
                <a:gd name="T76" fmla="*/ 900 w 5488"/>
                <a:gd name="T77" fmla="*/ 1713 h 2407"/>
                <a:gd name="T78" fmla="*/ 332 w 5488"/>
                <a:gd name="T79" fmla="*/ 1575 h 2407"/>
                <a:gd name="T80" fmla="*/ 103 w 5488"/>
                <a:gd name="T81" fmla="*/ 1502 h 2407"/>
                <a:gd name="T82" fmla="*/ 160 w 5488"/>
                <a:gd name="T83" fmla="*/ 1335 h 2407"/>
                <a:gd name="T84" fmla="*/ 256 w 5488"/>
                <a:gd name="T85" fmla="*/ 1259 h 2407"/>
                <a:gd name="T86" fmla="*/ 468 w 5488"/>
                <a:gd name="T87" fmla="*/ 1230 h 2407"/>
                <a:gd name="T88" fmla="*/ 665 w 5488"/>
                <a:gd name="T89" fmla="*/ 1199 h 2407"/>
                <a:gd name="T90" fmla="*/ 695 w 5488"/>
                <a:gd name="T91" fmla="*/ 1063 h 2407"/>
                <a:gd name="T92" fmla="*/ 445 w 5488"/>
                <a:gd name="T93" fmla="*/ 727 h 2407"/>
                <a:gd name="T94" fmla="*/ 227 w 5488"/>
                <a:gd name="T95" fmla="*/ 406 h 2407"/>
                <a:gd name="T96" fmla="*/ 179 w 5488"/>
                <a:gd name="T97" fmla="*/ 236 h 2407"/>
                <a:gd name="T98" fmla="*/ 72 w 5488"/>
                <a:gd name="T99" fmla="*/ 63 h 2407"/>
                <a:gd name="T100" fmla="*/ 259 w 5488"/>
                <a:gd name="T101" fmla="*/ 54 h 2407"/>
                <a:gd name="T102" fmla="*/ 440 w 5488"/>
                <a:gd name="T103" fmla="*/ 96 h 2407"/>
                <a:gd name="T104" fmla="*/ 656 w 5488"/>
                <a:gd name="T105" fmla="*/ 168 h 2407"/>
                <a:gd name="T106" fmla="*/ 782 w 5488"/>
                <a:gd name="T107" fmla="*/ 289 h 2407"/>
                <a:gd name="T108" fmla="*/ 1020 w 5488"/>
                <a:gd name="T109" fmla="*/ 313 h 2407"/>
                <a:gd name="T110" fmla="*/ 1351 w 5488"/>
                <a:gd name="T111" fmla="*/ 251 h 2407"/>
                <a:gd name="T112" fmla="*/ 1489 w 5488"/>
                <a:gd name="T113" fmla="*/ 103 h 2407"/>
                <a:gd name="T114" fmla="*/ 1710 w 5488"/>
                <a:gd name="T115" fmla="*/ 136 h 2407"/>
                <a:gd name="T116" fmla="*/ 2034 w 5488"/>
                <a:gd name="T117" fmla="*/ 185 h 2407"/>
                <a:gd name="T118" fmla="*/ 2371 w 5488"/>
                <a:gd name="T119" fmla="*/ 283 h 2407"/>
                <a:gd name="T120" fmla="*/ 2426 w 5488"/>
                <a:gd name="T121" fmla="*/ 422 h 2407"/>
                <a:gd name="T122" fmla="*/ 2558 w 5488"/>
                <a:gd name="T123" fmla="*/ 550 h 2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88" h="2407">
                  <a:moveTo>
                    <a:pt x="2574" y="578"/>
                  </a:moveTo>
                  <a:lnTo>
                    <a:pt x="2579" y="587"/>
                  </a:lnTo>
                  <a:lnTo>
                    <a:pt x="2586" y="593"/>
                  </a:lnTo>
                  <a:lnTo>
                    <a:pt x="2597" y="608"/>
                  </a:lnTo>
                  <a:lnTo>
                    <a:pt x="2613" y="625"/>
                  </a:lnTo>
                  <a:lnTo>
                    <a:pt x="2622" y="634"/>
                  </a:lnTo>
                  <a:lnTo>
                    <a:pt x="2630" y="642"/>
                  </a:lnTo>
                  <a:lnTo>
                    <a:pt x="2639" y="649"/>
                  </a:lnTo>
                  <a:lnTo>
                    <a:pt x="2646" y="654"/>
                  </a:lnTo>
                  <a:lnTo>
                    <a:pt x="2655" y="658"/>
                  </a:lnTo>
                  <a:lnTo>
                    <a:pt x="2665" y="662"/>
                  </a:lnTo>
                  <a:lnTo>
                    <a:pt x="2677" y="665"/>
                  </a:lnTo>
                  <a:lnTo>
                    <a:pt x="2689" y="668"/>
                  </a:lnTo>
                  <a:lnTo>
                    <a:pt x="2701" y="669"/>
                  </a:lnTo>
                  <a:lnTo>
                    <a:pt x="2714" y="670"/>
                  </a:lnTo>
                  <a:lnTo>
                    <a:pt x="2725" y="670"/>
                  </a:lnTo>
                  <a:lnTo>
                    <a:pt x="2734" y="669"/>
                  </a:lnTo>
                  <a:lnTo>
                    <a:pt x="2741" y="669"/>
                  </a:lnTo>
                  <a:lnTo>
                    <a:pt x="2748" y="667"/>
                  </a:lnTo>
                  <a:lnTo>
                    <a:pt x="2757" y="664"/>
                  </a:lnTo>
                  <a:lnTo>
                    <a:pt x="2765" y="661"/>
                  </a:lnTo>
                  <a:lnTo>
                    <a:pt x="2782" y="653"/>
                  </a:lnTo>
                  <a:lnTo>
                    <a:pt x="2796" y="647"/>
                  </a:lnTo>
                  <a:lnTo>
                    <a:pt x="2809" y="638"/>
                  </a:lnTo>
                  <a:lnTo>
                    <a:pt x="2825" y="628"/>
                  </a:lnTo>
                  <a:lnTo>
                    <a:pt x="2832" y="623"/>
                  </a:lnTo>
                  <a:lnTo>
                    <a:pt x="2839" y="618"/>
                  </a:lnTo>
                  <a:lnTo>
                    <a:pt x="2847" y="614"/>
                  </a:lnTo>
                  <a:lnTo>
                    <a:pt x="2853" y="612"/>
                  </a:lnTo>
                  <a:lnTo>
                    <a:pt x="2863" y="611"/>
                  </a:lnTo>
                  <a:lnTo>
                    <a:pt x="2875" y="611"/>
                  </a:lnTo>
                  <a:lnTo>
                    <a:pt x="2886" y="610"/>
                  </a:lnTo>
                  <a:lnTo>
                    <a:pt x="2895" y="609"/>
                  </a:lnTo>
                  <a:lnTo>
                    <a:pt x="2901" y="607"/>
                  </a:lnTo>
                  <a:lnTo>
                    <a:pt x="2907" y="604"/>
                  </a:lnTo>
                  <a:lnTo>
                    <a:pt x="2914" y="599"/>
                  </a:lnTo>
                  <a:lnTo>
                    <a:pt x="2921" y="594"/>
                  </a:lnTo>
                  <a:lnTo>
                    <a:pt x="2934" y="584"/>
                  </a:lnTo>
                  <a:lnTo>
                    <a:pt x="2944" y="574"/>
                  </a:lnTo>
                  <a:lnTo>
                    <a:pt x="2954" y="562"/>
                  </a:lnTo>
                  <a:lnTo>
                    <a:pt x="2963" y="548"/>
                  </a:lnTo>
                  <a:lnTo>
                    <a:pt x="2973" y="533"/>
                  </a:lnTo>
                  <a:lnTo>
                    <a:pt x="2983" y="521"/>
                  </a:lnTo>
                  <a:lnTo>
                    <a:pt x="2990" y="514"/>
                  </a:lnTo>
                  <a:lnTo>
                    <a:pt x="2997" y="505"/>
                  </a:lnTo>
                  <a:lnTo>
                    <a:pt x="3006" y="496"/>
                  </a:lnTo>
                  <a:lnTo>
                    <a:pt x="3013" y="486"/>
                  </a:lnTo>
                  <a:lnTo>
                    <a:pt x="3024" y="477"/>
                  </a:lnTo>
                  <a:lnTo>
                    <a:pt x="3036" y="465"/>
                  </a:lnTo>
                  <a:lnTo>
                    <a:pt x="3048" y="453"/>
                  </a:lnTo>
                  <a:lnTo>
                    <a:pt x="3059" y="441"/>
                  </a:lnTo>
                  <a:lnTo>
                    <a:pt x="3069" y="429"/>
                  </a:lnTo>
                  <a:lnTo>
                    <a:pt x="3080" y="415"/>
                  </a:lnTo>
                  <a:lnTo>
                    <a:pt x="3091" y="400"/>
                  </a:lnTo>
                  <a:lnTo>
                    <a:pt x="3101" y="388"/>
                  </a:lnTo>
                  <a:lnTo>
                    <a:pt x="3111" y="379"/>
                  </a:lnTo>
                  <a:lnTo>
                    <a:pt x="3122" y="367"/>
                  </a:lnTo>
                  <a:lnTo>
                    <a:pt x="3133" y="358"/>
                  </a:lnTo>
                  <a:lnTo>
                    <a:pt x="3143" y="350"/>
                  </a:lnTo>
                  <a:lnTo>
                    <a:pt x="3157" y="345"/>
                  </a:lnTo>
                  <a:lnTo>
                    <a:pt x="3174" y="342"/>
                  </a:lnTo>
                  <a:lnTo>
                    <a:pt x="3191" y="340"/>
                  </a:lnTo>
                  <a:lnTo>
                    <a:pt x="3204" y="334"/>
                  </a:lnTo>
                  <a:lnTo>
                    <a:pt x="3211" y="330"/>
                  </a:lnTo>
                  <a:lnTo>
                    <a:pt x="3219" y="325"/>
                  </a:lnTo>
                  <a:lnTo>
                    <a:pt x="3227" y="319"/>
                  </a:lnTo>
                  <a:lnTo>
                    <a:pt x="3231" y="312"/>
                  </a:lnTo>
                  <a:lnTo>
                    <a:pt x="3235" y="306"/>
                  </a:lnTo>
                  <a:lnTo>
                    <a:pt x="3238" y="298"/>
                  </a:lnTo>
                  <a:lnTo>
                    <a:pt x="3241" y="289"/>
                  </a:lnTo>
                  <a:lnTo>
                    <a:pt x="3245" y="281"/>
                  </a:lnTo>
                  <a:lnTo>
                    <a:pt x="3248" y="272"/>
                  </a:lnTo>
                  <a:lnTo>
                    <a:pt x="3252" y="265"/>
                  </a:lnTo>
                  <a:lnTo>
                    <a:pt x="3256" y="258"/>
                  </a:lnTo>
                  <a:lnTo>
                    <a:pt x="3262" y="255"/>
                  </a:lnTo>
                  <a:lnTo>
                    <a:pt x="3265" y="252"/>
                  </a:lnTo>
                  <a:lnTo>
                    <a:pt x="3269" y="250"/>
                  </a:lnTo>
                  <a:lnTo>
                    <a:pt x="3274" y="249"/>
                  </a:lnTo>
                  <a:lnTo>
                    <a:pt x="3281" y="248"/>
                  </a:lnTo>
                  <a:lnTo>
                    <a:pt x="3291" y="246"/>
                  </a:lnTo>
                  <a:lnTo>
                    <a:pt x="3300" y="244"/>
                  </a:lnTo>
                  <a:lnTo>
                    <a:pt x="3312" y="228"/>
                  </a:lnTo>
                  <a:lnTo>
                    <a:pt x="3322" y="213"/>
                  </a:lnTo>
                  <a:lnTo>
                    <a:pt x="3331" y="211"/>
                  </a:lnTo>
                  <a:lnTo>
                    <a:pt x="3340" y="212"/>
                  </a:lnTo>
                  <a:lnTo>
                    <a:pt x="3351" y="212"/>
                  </a:lnTo>
                  <a:lnTo>
                    <a:pt x="3360" y="213"/>
                  </a:lnTo>
                  <a:lnTo>
                    <a:pt x="3371" y="213"/>
                  </a:lnTo>
                  <a:lnTo>
                    <a:pt x="3384" y="213"/>
                  </a:lnTo>
                  <a:lnTo>
                    <a:pt x="3394" y="211"/>
                  </a:lnTo>
                  <a:lnTo>
                    <a:pt x="3403" y="209"/>
                  </a:lnTo>
                  <a:lnTo>
                    <a:pt x="3408" y="207"/>
                  </a:lnTo>
                  <a:lnTo>
                    <a:pt x="3414" y="203"/>
                  </a:lnTo>
                  <a:lnTo>
                    <a:pt x="3421" y="197"/>
                  </a:lnTo>
                  <a:lnTo>
                    <a:pt x="3427" y="192"/>
                  </a:lnTo>
                  <a:lnTo>
                    <a:pt x="3439" y="180"/>
                  </a:lnTo>
                  <a:lnTo>
                    <a:pt x="3448" y="171"/>
                  </a:lnTo>
                  <a:lnTo>
                    <a:pt x="3456" y="161"/>
                  </a:lnTo>
                  <a:lnTo>
                    <a:pt x="3466" y="151"/>
                  </a:lnTo>
                  <a:lnTo>
                    <a:pt x="3472" y="147"/>
                  </a:lnTo>
                  <a:lnTo>
                    <a:pt x="3477" y="142"/>
                  </a:lnTo>
                  <a:lnTo>
                    <a:pt x="3482" y="139"/>
                  </a:lnTo>
                  <a:lnTo>
                    <a:pt x="3487" y="137"/>
                  </a:lnTo>
                  <a:lnTo>
                    <a:pt x="3497" y="138"/>
                  </a:lnTo>
                  <a:lnTo>
                    <a:pt x="3511" y="141"/>
                  </a:lnTo>
                  <a:lnTo>
                    <a:pt x="3516" y="145"/>
                  </a:lnTo>
                  <a:lnTo>
                    <a:pt x="3523" y="147"/>
                  </a:lnTo>
                  <a:lnTo>
                    <a:pt x="3526" y="150"/>
                  </a:lnTo>
                  <a:lnTo>
                    <a:pt x="3529" y="152"/>
                  </a:lnTo>
                  <a:lnTo>
                    <a:pt x="3531" y="156"/>
                  </a:lnTo>
                  <a:lnTo>
                    <a:pt x="3533" y="161"/>
                  </a:lnTo>
                  <a:lnTo>
                    <a:pt x="3534" y="167"/>
                  </a:lnTo>
                  <a:lnTo>
                    <a:pt x="3536" y="173"/>
                  </a:lnTo>
                  <a:lnTo>
                    <a:pt x="3537" y="186"/>
                  </a:lnTo>
                  <a:lnTo>
                    <a:pt x="3541" y="194"/>
                  </a:lnTo>
                  <a:lnTo>
                    <a:pt x="3540" y="204"/>
                  </a:lnTo>
                  <a:lnTo>
                    <a:pt x="3539" y="213"/>
                  </a:lnTo>
                  <a:lnTo>
                    <a:pt x="3539" y="223"/>
                  </a:lnTo>
                  <a:lnTo>
                    <a:pt x="3541" y="232"/>
                  </a:lnTo>
                  <a:lnTo>
                    <a:pt x="3544" y="243"/>
                  </a:lnTo>
                  <a:lnTo>
                    <a:pt x="3550" y="256"/>
                  </a:lnTo>
                  <a:lnTo>
                    <a:pt x="3554" y="263"/>
                  </a:lnTo>
                  <a:lnTo>
                    <a:pt x="3559" y="269"/>
                  </a:lnTo>
                  <a:lnTo>
                    <a:pt x="3563" y="274"/>
                  </a:lnTo>
                  <a:lnTo>
                    <a:pt x="3567" y="277"/>
                  </a:lnTo>
                  <a:lnTo>
                    <a:pt x="3574" y="280"/>
                  </a:lnTo>
                  <a:lnTo>
                    <a:pt x="3582" y="281"/>
                  </a:lnTo>
                  <a:lnTo>
                    <a:pt x="3593" y="282"/>
                  </a:lnTo>
                  <a:lnTo>
                    <a:pt x="3603" y="281"/>
                  </a:lnTo>
                  <a:lnTo>
                    <a:pt x="3623" y="281"/>
                  </a:lnTo>
                  <a:lnTo>
                    <a:pt x="3639" y="282"/>
                  </a:lnTo>
                  <a:lnTo>
                    <a:pt x="3652" y="286"/>
                  </a:lnTo>
                  <a:lnTo>
                    <a:pt x="3666" y="292"/>
                  </a:lnTo>
                  <a:lnTo>
                    <a:pt x="3672" y="295"/>
                  </a:lnTo>
                  <a:lnTo>
                    <a:pt x="3679" y="299"/>
                  </a:lnTo>
                  <a:lnTo>
                    <a:pt x="3684" y="300"/>
                  </a:lnTo>
                  <a:lnTo>
                    <a:pt x="3689" y="301"/>
                  </a:lnTo>
                  <a:lnTo>
                    <a:pt x="3703" y="302"/>
                  </a:lnTo>
                  <a:lnTo>
                    <a:pt x="3720" y="303"/>
                  </a:lnTo>
                  <a:lnTo>
                    <a:pt x="3738" y="303"/>
                  </a:lnTo>
                  <a:lnTo>
                    <a:pt x="3754" y="304"/>
                  </a:lnTo>
                  <a:lnTo>
                    <a:pt x="3769" y="308"/>
                  </a:lnTo>
                  <a:lnTo>
                    <a:pt x="3787" y="313"/>
                  </a:lnTo>
                  <a:lnTo>
                    <a:pt x="3805" y="320"/>
                  </a:lnTo>
                  <a:lnTo>
                    <a:pt x="3819" y="323"/>
                  </a:lnTo>
                  <a:lnTo>
                    <a:pt x="3832" y="323"/>
                  </a:lnTo>
                  <a:lnTo>
                    <a:pt x="3847" y="323"/>
                  </a:lnTo>
                  <a:lnTo>
                    <a:pt x="3855" y="323"/>
                  </a:lnTo>
                  <a:lnTo>
                    <a:pt x="3861" y="323"/>
                  </a:lnTo>
                  <a:lnTo>
                    <a:pt x="3867" y="325"/>
                  </a:lnTo>
                  <a:lnTo>
                    <a:pt x="3873" y="327"/>
                  </a:lnTo>
                  <a:lnTo>
                    <a:pt x="3875" y="329"/>
                  </a:lnTo>
                  <a:lnTo>
                    <a:pt x="3878" y="332"/>
                  </a:lnTo>
                  <a:lnTo>
                    <a:pt x="3879" y="336"/>
                  </a:lnTo>
                  <a:lnTo>
                    <a:pt x="3881" y="339"/>
                  </a:lnTo>
                  <a:lnTo>
                    <a:pt x="3884" y="347"/>
                  </a:lnTo>
                  <a:lnTo>
                    <a:pt x="3888" y="353"/>
                  </a:lnTo>
                  <a:lnTo>
                    <a:pt x="3890" y="369"/>
                  </a:lnTo>
                  <a:lnTo>
                    <a:pt x="3891" y="389"/>
                  </a:lnTo>
                  <a:lnTo>
                    <a:pt x="3892" y="400"/>
                  </a:lnTo>
                  <a:lnTo>
                    <a:pt x="3893" y="408"/>
                  </a:lnTo>
                  <a:lnTo>
                    <a:pt x="3896" y="417"/>
                  </a:lnTo>
                  <a:lnTo>
                    <a:pt x="3899" y="422"/>
                  </a:lnTo>
                  <a:lnTo>
                    <a:pt x="3905" y="426"/>
                  </a:lnTo>
                  <a:lnTo>
                    <a:pt x="3911" y="428"/>
                  </a:lnTo>
                  <a:lnTo>
                    <a:pt x="3918" y="431"/>
                  </a:lnTo>
                  <a:lnTo>
                    <a:pt x="3927" y="432"/>
                  </a:lnTo>
                  <a:lnTo>
                    <a:pt x="3934" y="433"/>
                  </a:lnTo>
                  <a:lnTo>
                    <a:pt x="3943" y="432"/>
                  </a:lnTo>
                  <a:lnTo>
                    <a:pt x="3950" y="432"/>
                  </a:lnTo>
                  <a:lnTo>
                    <a:pt x="3957" y="429"/>
                  </a:lnTo>
                  <a:lnTo>
                    <a:pt x="3967" y="428"/>
                  </a:lnTo>
                  <a:lnTo>
                    <a:pt x="3979" y="425"/>
                  </a:lnTo>
                  <a:lnTo>
                    <a:pt x="3991" y="422"/>
                  </a:lnTo>
                  <a:lnTo>
                    <a:pt x="3999" y="419"/>
                  </a:lnTo>
                  <a:lnTo>
                    <a:pt x="4016" y="416"/>
                  </a:lnTo>
                  <a:lnTo>
                    <a:pt x="4036" y="412"/>
                  </a:lnTo>
                  <a:lnTo>
                    <a:pt x="4047" y="409"/>
                  </a:lnTo>
                  <a:lnTo>
                    <a:pt x="4056" y="406"/>
                  </a:lnTo>
                  <a:lnTo>
                    <a:pt x="4065" y="403"/>
                  </a:lnTo>
                  <a:lnTo>
                    <a:pt x="4071" y="400"/>
                  </a:lnTo>
                  <a:lnTo>
                    <a:pt x="4075" y="396"/>
                  </a:lnTo>
                  <a:lnTo>
                    <a:pt x="4079" y="391"/>
                  </a:lnTo>
                  <a:lnTo>
                    <a:pt x="4082" y="386"/>
                  </a:lnTo>
                  <a:lnTo>
                    <a:pt x="4084" y="381"/>
                  </a:lnTo>
                  <a:lnTo>
                    <a:pt x="4087" y="375"/>
                  </a:lnTo>
                  <a:lnTo>
                    <a:pt x="4090" y="369"/>
                  </a:lnTo>
                  <a:lnTo>
                    <a:pt x="4093" y="365"/>
                  </a:lnTo>
                  <a:lnTo>
                    <a:pt x="4098" y="362"/>
                  </a:lnTo>
                  <a:lnTo>
                    <a:pt x="4108" y="357"/>
                  </a:lnTo>
                  <a:lnTo>
                    <a:pt x="4122" y="352"/>
                  </a:lnTo>
                  <a:lnTo>
                    <a:pt x="4137" y="349"/>
                  </a:lnTo>
                  <a:lnTo>
                    <a:pt x="4148" y="346"/>
                  </a:lnTo>
                  <a:lnTo>
                    <a:pt x="4161" y="329"/>
                  </a:lnTo>
                  <a:lnTo>
                    <a:pt x="4174" y="315"/>
                  </a:lnTo>
                  <a:lnTo>
                    <a:pt x="4178" y="314"/>
                  </a:lnTo>
                  <a:lnTo>
                    <a:pt x="4184" y="314"/>
                  </a:lnTo>
                  <a:lnTo>
                    <a:pt x="4188" y="314"/>
                  </a:lnTo>
                  <a:lnTo>
                    <a:pt x="4193" y="314"/>
                  </a:lnTo>
                  <a:lnTo>
                    <a:pt x="4202" y="317"/>
                  </a:lnTo>
                  <a:lnTo>
                    <a:pt x="4208" y="320"/>
                  </a:lnTo>
                  <a:lnTo>
                    <a:pt x="4218" y="327"/>
                  </a:lnTo>
                  <a:lnTo>
                    <a:pt x="4225" y="337"/>
                  </a:lnTo>
                  <a:lnTo>
                    <a:pt x="4232" y="346"/>
                  </a:lnTo>
                  <a:lnTo>
                    <a:pt x="4239" y="353"/>
                  </a:lnTo>
                  <a:lnTo>
                    <a:pt x="4246" y="359"/>
                  </a:lnTo>
                  <a:lnTo>
                    <a:pt x="4255" y="365"/>
                  </a:lnTo>
                  <a:lnTo>
                    <a:pt x="4260" y="368"/>
                  </a:lnTo>
                  <a:lnTo>
                    <a:pt x="4264" y="370"/>
                  </a:lnTo>
                  <a:lnTo>
                    <a:pt x="4269" y="372"/>
                  </a:lnTo>
                  <a:lnTo>
                    <a:pt x="4274" y="372"/>
                  </a:lnTo>
                  <a:lnTo>
                    <a:pt x="4287" y="363"/>
                  </a:lnTo>
                  <a:lnTo>
                    <a:pt x="4300" y="353"/>
                  </a:lnTo>
                  <a:lnTo>
                    <a:pt x="4307" y="352"/>
                  </a:lnTo>
                  <a:lnTo>
                    <a:pt x="4313" y="352"/>
                  </a:lnTo>
                  <a:lnTo>
                    <a:pt x="4321" y="352"/>
                  </a:lnTo>
                  <a:lnTo>
                    <a:pt x="4328" y="352"/>
                  </a:lnTo>
                  <a:lnTo>
                    <a:pt x="4343" y="355"/>
                  </a:lnTo>
                  <a:lnTo>
                    <a:pt x="4353" y="358"/>
                  </a:lnTo>
                  <a:lnTo>
                    <a:pt x="4358" y="360"/>
                  </a:lnTo>
                  <a:lnTo>
                    <a:pt x="4362" y="363"/>
                  </a:lnTo>
                  <a:lnTo>
                    <a:pt x="4366" y="367"/>
                  </a:lnTo>
                  <a:lnTo>
                    <a:pt x="4370" y="371"/>
                  </a:lnTo>
                  <a:lnTo>
                    <a:pt x="4376" y="376"/>
                  </a:lnTo>
                  <a:lnTo>
                    <a:pt x="4380" y="379"/>
                  </a:lnTo>
                  <a:lnTo>
                    <a:pt x="4384" y="382"/>
                  </a:lnTo>
                  <a:lnTo>
                    <a:pt x="4388" y="384"/>
                  </a:lnTo>
                  <a:lnTo>
                    <a:pt x="4396" y="388"/>
                  </a:lnTo>
                  <a:lnTo>
                    <a:pt x="4408" y="395"/>
                  </a:lnTo>
                  <a:lnTo>
                    <a:pt x="4414" y="398"/>
                  </a:lnTo>
                  <a:lnTo>
                    <a:pt x="4420" y="399"/>
                  </a:lnTo>
                  <a:lnTo>
                    <a:pt x="4426" y="400"/>
                  </a:lnTo>
                  <a:lnTo>
                    <a:pt x="4430" y="400"/>
                  </a:lnTo>
                  <a:lnTo>
                    <a:pt x="4433" y="399"/>
                  </a:lnTo>
                  <a:lnTo>
                    <a:pt x="4436" y="398"/>
                  </a:lnTo>
                  <a:lnTo>
                    <a:pt x="4439" y="397"/>
                  </a:lnTo>
                  <a:lnTo>
                    <a:pt x="4443" y="394"/>
                  </a:lnTo>
                  <a:lnTo>
                    <a:pt x="4449" y="388"/>
                  </a:lnTo>
                  <a:lnTo>
                    <a:pt x="4455" y="381"/>
                  </a:lnTo>
                  <a:lnTo>
                    <a:pt x="4462" y="375"/>
                  </a:lnTo>
                  <a:lnTo>
                    <a:pt x="4468" y="367"/>
                  </a:lnTo>
                  <a:lnTo>
                    <a:pt x="4473" y="362"/>
                  </a:lnTo>
                  <a:lnTo>
                    <a:pt x="4480" y="358"/>
                  </a:lnTo>
                  <a:lnTo>
                    <a:pt x="4493" y="355"/>
                  </a:lnTo>
                  <a:lnTo>
                    <a:pt x="4509" y="352"/>
                  </a:lnTo>
                  <a:lnTo>
                    <a:pt x="4525" y="350"/>
                  </a:lnTo>
                  <a:lnTo>
                    <a:pt x="4537" y="350"/>
                  </a:lnTo>
                  <a:lnTo>
                    <a:pt x="4554" y="348"/>
                  </a:lnTo>
                  <a:lnTo>
                    <a:pt x="4573" y="346"/>
                  </a:lnTo>
                  <a:lnTo>
                    <a:pt x="4591" y="345"/>
                  </a:lnTo>
                  <a:lnTo>
                    <a:pt x="4606" y="342"/>
                  </a:lnTo>
                  <a:lnTo>
                    <a:pt x="4615" y="340"/>
                  </a:lnTo>
                  <a:lnTo>
                    <a:pt x="4626" y="337"/>
                  </a:lnTo>
                  <a:lnTo>
                    <a:pt x="4637" y="333"/>
                  </a:lnTo>
                  <a:lnTo>
                    <a:pt x="4644" y="331"/>
                  </a:lnTo>
                  <a:lnTo>
                    <a:pt x="4657" y="323"/>
                  </a:lnTo>
                  <a:lnTo>
                    <a:pt x="4673" y="311"/>
                  </a:lnTo>
                  <a:lnTo>
                    <a:pt x="4688" y="300"/>
                  </a:lnTo>
                  <a:lnTo>
                    <a:pt x="4701" y="289"/>
                  </a:lnTo>
                  <a:lnTo>
                    <a:pt x="4708" y="285"/>
                  </a:lnTo>
                  <a:lnTo>
                    <a:pt x="4716" y="280"/>
                  </a:lnTo>
                  <a:lnTo>
                    <a:pt x="4725" y="275"/>
                  </a:lnTo>
                  <a:lnTo>
                    <a:pt x="4732" y="274"/>
                  </a:lnTo>
                  <a:lnTo>
                    <a:pt x="4736" y="273"/>
                  </a:lnTo>
                  <a:lnTo>
                    <a:pt x="4742" y="273"/>
                  </a:lnTo>
                  <a:lnTo>
                    <a:pt x="4748" y="274"/>
                  </a:lnTo>
                  <a:lnTo>
                    <a:pt x="4754" y="276"/>
                  </a:lnTo>
                  <a:lnTo>
                    <a:pt x="4766" y="280"/>
                  </a:lnTo>
                  <a:lnTo>
                    <a:pt x="4774" y="282"/>
                  </a:lnTo>
                  <a:lnTo>
                    <a:pt x="4787" y="282"/>
                  </a:lnTo>
                  <a:lnTo>
                    <a:pt x="4802" y="281"/>
                  </a:lnTo>
                  <a:lnTo>
                    <a:pt x="4816" y="280"/>
                  </a:lnTo>
                  <a:lnTo>
                    <a:pt x="4828" y="277"/>
                  </a:lnTo>
                  <a:lnTo>
                    <a:pt x="4832" y="275"/>
                  </a:lnTo>
                  <a:lnTo>
                    <a:pt x="4836" y="272"/>
                  </a:lnTo>
                  <a:lnTo>
                    <a:pt x="4840" y="267"/>
                  </a:lnTo>
                  <a:lnTo>
                    <a:pt x="4844" y="262"/>
                  </a:lnTo>
                  <a:lnTo>
                    <a:pt x="4851" y="251"/>
                  </a:lnTo>
                  <a:lnTo>
                    <a:pt x="4857" y="244"/>
                  </a:lnTo>
                  <a:lnTo>
                    <a:pt x="4868" y="240"/>
                  </a:lnTo>
                  <a:lnTo>
                    <a:pt x="4879" y="234"/>
                  </a:lnTo>
                  <a:lnTo>
                    <a:pt x="4888" y="230"/>
                  </a:lnTo>
                  <a:lnTo>
                    <a:pt x="4896" y="228"/>
                  </a:lnTo>
                  <a:lnTo>
                    <a:pt x="4902" y="226"/>
                  </a:lnTo>
                  <a:lnTo>
                    <a:pt x="4909" y="226"/>
                  </a:lnTo>
                  <a:lnTo>
                    <a:pt x="4917" y="226"/>
                  </a:lnTo>
                  <a:lnTo>
                    <a:pt x="4923" y="228"/>
                  </a:lnTo>
                  <a:lnTo>
                    <a:pt x="4927" y="231"/>
                  </a:lnTo>
                  <a:lnTo>
                    <a:pt x="4933" y="234"/>
                  </a:lnTo>
                  <a:lnTo>
                    <a:pt x="4939" y="240"/>
                  </a:lnTo>
                  <a:lnTo>
                    <a:pt x="4945" y="245"/>
                  </a:lnTo>
                  <a:lnTo>
                    <a:pt x="4958" y="256"/>
                  </a:lnTo>
                  <a:lnTo>
                    <a:pt x="4969" y="266"/>
                  </a:lnTo>
                  <a:lnTo>
                    <a:pt x="4978" y="277"/>
                  </a:lnTo>
                  <a:lnTo>
                    <a:pt x="4990" y="293"/>
                  </a:lnTo>
                  <a:lnTo>
                    <a:pt x="5001" y="308"/>
                  </a:lnTo>
                  <a:lnTo>
                    <a:pt x="5010" y="320"/>
                  </a:lnTo>
                  <a:lnTo>
                    <a:pt x="5021" y="327"/>
                  </a:lnTo>
                  <a:lnTo>
                    <a:pt x="5032" y="334"/>
                  </a:lnTo>
                  <a:lnTo>
                    <a:pt x="5045" y="342"/>
                  </a:lnTo>
                  <a:lnTo>
                    <a:pt x="5058" y="349"/>
                  </a:lnTo>
                  <a:lnTo>
                    <a:pt x="5084" y="364"/>
                  </a:lnTo>
                  <a:lnTo>
                    <a:pt x="5106" y="377"/>
                  </a:lnTo>
                  <a:lnTo>
                    <a:pt x="5126" y="391"/>
                  </a:lnTo>
                  <a:lnTo>
                    <a:pt x="5148" y="410"/>
                  </a:lnTo>
                  <a:lnTo>
                    <a:pt x="5170" y="431"/>
                  </a:lnTo>
                  <a:lnTo>
                    <a:pt x="5191" y="445"/>
                  </a:lnTo>
                  <a:lnTo>
                    <a:pt x="5205" y="453"/>
                  </a:lnTo>
                  <a:lnTo>
                    <a:pt x="5224" y="461"/>
                  </a:lnTo>
                  <a:lnTo>
                    <a:pt x="5233" y="464"/>
                  </a:lnTo>
                  <a:lnTo>
                    <a:pt x="5243" y="470"/>
                  </a:lnTo>
                  <a:lnTo>
                    <a:pt x="5250" y="474"/>
                  </a:lnTo>
                  <a:lnTo>
                    <a:pt x="5255" y="479"/>
                  </a:lnTo>
                  <a:lnTo>
                    <a:pt x="5258" y="484"/>
                  </a:lnTo>
                  <a:lnTo>
                    <a:pt x="5262" y="491"/>
                  </a:lnTo>
                  <a:lnTo>
                    <a:pt x="5263" y="498"/>
                  </a:lnTo>
                  <a:lnTo>
                    <a:pt x="5264" y="505"/>
                  </a:lnTo>
                  <a:lnTo>
                    <a:pt x="5265" y="514"/>
                  </a:lnTo>
                  <a:lnTo>
                    <a:pt x="5266" y="521"/>
                  </a:lnTo>
                  <a:lnTo>
                    <a:pt x="5268" y="528"/>
                  </a:lnTo>
                  <a:lnTo>
                    <a:pt x="5270" y="533"/>
                  </a:lnTo>
                  <a:lnTo>
                    <a:pt x="5273" y="541"/>
                  </a:lnTo>
                  <a:lnTo>
                    <a:pt x="5279" y="551"/>
                  </a:lnTo>
                  <a:lnTo>
                    <a:pt x="5284" y="561"/>
                  </a:lnTo>
                  <a:lnTo>
                    <a:pt x="5290" y="572"/>
                  </a:lnTo>
                  <a:lnTo>
                    <a:pt x="5302" y="590"/>
                  </a:lnTo>
                  <a:lnTo>
                    <a:pt x="5313" y="605"/>
                  </a:lnTo>
                  <a:lnTo>
                    <a:pt x="5324" y="620"/>
                  </a:lnTo>
                  <a:lnTo>
                    <a:pt x="5339" y="637"/>
                  </a:lnTo>
                  <a:lnTo>
                    <a:pt x="5345" y="646"/>
                  </a:lnTo>
                  <a:lnTo>
                    <a:pt x="5353" y="654"/>
                  </a:lnTo>
                  <a:lnTo>
                    <a:pt x="5358" y="662"/>
                  </a:lnTo>
                  <a:lnTo>
                    <a:pt x="5362" y="669"/>
                  </a:lnTo>
                  <a:lnTo>
                    <a:pt x="5365" y="677"/>
                  </a:lnTo>
                  <a:lnTo>
                    <a:pt x="5366" y="687"/>
                  </a:lnTo>
                  <a:lnTo>
                    <a:pt x="5366" y="697"/>
                  </a:lnTo>
                  <a:lnTo>
                    <a:pt x="5365" y="709"/>
                  </a:lnTo>
                  <a:lnTo>
                    <a:pt x="5361" y="731"/>
                  </a:lnTo>
                  <a:lnTo>
                    <a:pt x="5358" y="749"/>
                  </a:lnTo>
                  <a:lnTo>
                    <a:pt x="5353" y="762"/>
                  </a:lnTo>
                  <a:lnTo>
                    <a:pt x="5345" y="776"/>
                  </a:lnTo>
                  <a:lnTo>
                    <a:pt x="5341" y="783"/>
                  </a:lnTo>
                  <a:lnTo>
                    <a:pt x="5338" y="790"/>
                  </a:lnTo>
                  <a:lnTo>
                    <a:pt x="5336" y="797"/>
                  </a:lnTo>
                  <a:lnTo>
                    <a:pt x="5335" y="802"/>
                  </a:lnTo>
                  <a:lnTo>
                    <a:pt x="5336" y="807"/>
                  </a:lnTo>
                  <a:lnTo>
                    <a:pt x="5339" y="813"/>
                  </a:lnTo>
                  <a:lnTo>
                    <a:pt x="5342" y="819"/>
                  </a:lnTo>
                  <a:lnTo>
                    <a:pt x="5347" y="826"/>
                  </a:lnTo>
                  <a:lnTo>
                    <a:pt x="5351" y="833"/>
                  </a:lnTo>
                  <a:lnTo>
                    <a:pt x="5355" y="839"/>
                  </a:lnTo>
                  <a:lnTo>
                    <a:pt x="5357" y="846"/>
                  </a:lnTo>
                  <a:lnTo>
                    <a:pt x="5358" y="852"/>
                  </a:lnTo>
                  <a:lnTo>
                    <a:pt x="5357" y="857"/>
                  </a:lnTo>
                  <a:lnTo>
                    <a:pt x="5356" y="862"/>
                  </a:lnTo>
                  <a:lnTo>
                    <a:pt x="5354" y="868"/>
                  </a:lnTo>
                  <a:lnTo>
                    <a:pt x="5352" y="875"/>
                  </a:lnTo>
                  <a:lnTo>
                    <a:pt x="5345" y="887"/>
                  </a:lnTo>
                  <a:lnTo>
                    <a:pt x="5339" y="898"/>
                  </a:lnTo>
                  <a:lnTo>
                    <a:pt x="5335" y="904"/>
                  </a:lnTo>
                  <a:lnTo>
                    <a:pt x="5330" y="913"/>
                  </a:lnTo>
                  <a:lnTo>
                    <a:pt x="5323" y="920"/>
                  </a:lnTo>
                  <a:lnTo>
                    <a:pt x="5317" y="928"/>
                  </a:lnTo>
                  <a:lnTo>
                    <a:pt x="5310" y="936"/>
                  </a:lnTo>
                  <a:lnTo>
                    <a:pt x="5304" y="943"/>
                  </a:lnTo>
                  <a:lnTo>
                    <a:pt x="5300" y="951"/>
                  </a:lnTo>
                  <a:lnTo>
                    <a:pt x="5297" y="958"/>
                  </a:lnTo>
                  <a:lnTo>
                    <a:pt x="5295" y="964"/>
                  </a:lnTo>
                  <a:lnTo>
                    <a:pt x="5292" y="973"/>
                  </a:lnTo>
                  <a:lnTo>
                    <a:pt x="5291" y="981"/>
                  </a:lnTo>
                  <a:lnTo>
                    <a:pt x="5290" y="991"/>
                  </a:lnTo>
                  <a:lnTo>
                    <a:pt x="5289" y="1010"/>
                  </a:lnTo>
                  <a:lnTo>
                    <a:pt x="5289" y="1027"/>
                  </a:lnTo>
                  <a:lnTo>
                    <a:pt x="5293" y="1037"/>
                  </a:lnTo>
                  <a:lnTo>
                    <a:pt x="5300" y="1051"/>
                  </a:lnTo>
                  <a:lnTo>
                    <a:pt x="5304" y="1057"/>
                  </a:lnTo>
                  <a:lnTo>
                    <a:pt x="5307" y="1064"/>
                  </a:lnTo>
                  <a:lnTo>
                    <a:pt x="5311" y="1069"/>
                  </a:lnTo>
                  <a:lnTo>
                    <a:pt x="5316" y="1072"/>
                  </a:lnTo>
                  <a:lnTo>
                    <a:pt x="5324" y="1078"/>
                  </a:lnTo>
                  <a:lnTo>
                    <a:pt x="5335" y="1084"/>
                  </a:lnTo>
                  <a:lnTo>
                    <a:pt x="5347" y="1090"/>
                  </a:lnTo>
                  <a:lnTo>
                    <a:pt x="5354" y="1095"/>
                  </a:lnTo>
                  <a:lnTo>
                    <a:pt x="5368" y="1107"/>
                  </a:lnTo>
                  <a:lnTo>
                    <a:pt x="5382" y="1123"/>
                  </a:lnTo>
                  <a:lnTo>
                    <a:pt x="5389" y="1131"/>
                  </a:lnTo>
                  <a:lnTo>
                    <a:pt x="5395" y="1140"/>
                  </a:lnTo>
                  <a:lnTo>
                    <a:pt x="5401" y="1148"/>
                  </a:lnTo>
                  <a:lnTo>
                    <a:pt x="5404" y="1157"/>
                  </a:lnTo>
                  <a:lnTo>
                    <a:pt x="5408" y="1166"/>
                  </a:lnTo>
                  <a:lnTo>
                    <a:pt x="5413" y="1178"/>
                  </a:lnTo>
                  <a:lnTo>
                    <a:pt x="5418" y="1191"/>
                  </a:lnTo>
                  <a:lnTo>
                    <a:pt x="5422" y="1206"/>
                  </a:lnTo>
                  <a:lnTo>
                    <a:pt x="5425" y="1221"/>
                  </a:lnTo>
                  <a:lnTo>
                    <a:pt x="5428" y="1235"/>
                  </a:lnTo>
                  <a:lnTo>
                    <a:pt x="5430" y="1247"/>
                  </a:lnTo>
                  <a:lnTo>
                    <a:pt x="5430" y="1259"/>
                  </a:lnTo>
                  <a:lnTo>
                    <a:pt x="5432" y="1277"/>
                  </a:lnTo>
                  <a:lnTo>
                    <a:pt x="5434" y="1299"/>
                  </a:lnTo>
                  <a:lnTo>
                    <a:pt x="5432" y="1321"/>
                  </a:lnTo>
                  <a:lnTo>
                    <a:pt x="5430" y="1338"/>
                  </a:lnTo>
                  <a:lnTo>
                    <a:pt x="5425" y="1349"/>
                  </a:lnTo>
                  <a:lnTo>
                    <a:pt x="5415" y="1362"/>
                  </a:lnTo>
                  <a:lnTo>
                    <a:pt x="5411" y="1369"/>
                  </a:lnTo>
                  <a:lnTo>
                    <a:pt x="5408" y="1375"/>
                  </a:lnTo>
                  <a:lnTo>
                    <a:pt x="5405" y="1382"/>
                  </a:lnTo>
                  <a:lnTo>
                    <a:pt x="5404" y="1388"/>
                  </a:lnTo>
                  <a:lnTo>
                    <a:pt x="5403" y="1393"/>
                  </a:lnTo>
                  <a:lnTo>
                    <a:pt x="5403" y="1399"/>
                  </a:lnTo>
                  <a:lnTo>
                    <a:pt x="5403" y="1407"/>
                  </a:lnTo>
                  <a:lnTo>
                    <a:pt x="5404" y="1414"/>
                  </a:lnTo>
                  <a:lnTo>
                    <a:pt x="5406" y="1421"/>
                  </a:lnTo>
                  <a:lnTo>
                    <a:pt x="5408" y="1428"/>
                  </a:lnTo>
                  <a:lnTo>
                    <a:pt x="5411" y="1434"/>
                  </a:lnTo>
                  <a:lnTo>
                    <a:pt x="5415" y="1437"/>
                  </a:lnTo>
                  <a:lnTo>
                    <a:pt x="5419" y="1439"/>
                  </a:lnTo>
                  <a:lnTo>
                    <a:pt x="5424" y="1440"/>
                  </a:lnTo>
                  <a:lnTo>
                    <a:pt x="5430" y="1441"/>
                  </a:lnTo>
                  <a:lnTo>
                    <a:pt x="5437" y="1440"/>
                  </a:lnTo>
                  <a:lnTo>
                    <a:pt x="5450" y="1440"/>
                  </a:lnTo>
                  <a:lnTo>
                    <a:pt x="5461" y="1441"/>
                  </a:lnTo>
                  <a:lnTo>
                    <a:pt x="5467" y="1446"/>
                  </a:lnTo>
                  <a:lnTo>
                    <a:pt x="5474" y="1453"/>
                  </a:lnTo>
                  <a:lnTo>
                    <a:pt x="5480" y="1461"/>
                  </a:lnTo>
                  <a:lnTo>
                    <a:pt x="5484" y="1468"/>
                  </a:lnTo>
                  <a:lnTo>
                    <a:pt x="5487" y="1478"/>
                  </a:lnTo>
                  <a:lnTo>
                    <a:pt x="5488" y="1493"/>
                  </a:lnTo>
                  <a:lnTo>
                    <a:pt x="5488" y="1510"/>
                  </a:lnTo>
                  <a:lnTo>
                    <a:pt x="5488" y="1525"/>
                  </a:lnTo>
                  <a:lnTo>
                    <a:pt x="5477" y="1520"/>
                  </a:lnTo>
                  <a:lnTo>
                    <a:pt x="5469" y="1517"/>
                  </a:lnTo>
                  <a:lnTo>
                    <a:pt x="5461" y="1514"/>
                  </a:lnTo>
                  <a:lnTo>
                    <a:pt x="5449" y="1510"/>
                  </a:lnTo>
                  <a:lnTo>
                    <a:pt x="5439" y="1507"/>
                  </a:lnTo>
                  <a:lnTo>
                    <a:pt x="5430" y="1506"/>
                  </a:lnTo>
                  <a:lnTo>
                    <a:pt x="5421" y="1506"/>
                  </a:lnTo>
                  <a:lnTo>
                    <a:pt x="5408" y="1506"/>
                  </a:lnTo>
                  <a:lnTo>
                    <a:pt x="5396" y="1508"/>
                  </a:lnTo>
                  <a:lnTo>
                    <a:pt x="5389" y="1510"/>
                  </a:lnTo>
                  <a:lnTo>
                    <a:pt x="5383" y="1515"/>
                  </a:lnTo>
                  <a:lnTo>
                    <a:pt x="5377" y="1523"/>
                  </a:lnTo>
                  <a:lnTo>
                    <a:pt x="5373" y="1531"/>
                  </a:lnTo>
                  <a:lnTo>
                    <a:pt x="5370" y="1536"/>
                  </a:lnTo>
                  <a:lnTo>
                    <a:pt x="5361" y="1540"/>
                  </a:lnTo>
                  <a:lnTo>
                    <a:pt x="5351" y="1545"/>
                  </a:lnTo>
                  <a:lnTo>
                    <a:pt x="5339" y="1550"/>
                  </a:lnTo>
                  <a:lnTo>
                    <a:pt x="5332" y="1555"/>
                  </a:lnTo>
                  <a:lnTo>
                    <a:pt x="5327" y="1565"/>
                  </a:lnTo>
                  <a:lnTo>
                    <a:pt x="5324" y="1574"/>
                  </a:lnTo>
                  <a:lnTo>
                    <a:pt x="5315" y="1587"/>
                  </a:lnTo>
                  <a:lnTo>
                    <a:pt x="5305" y="1598"/>
                  </a:lnTo>
                  <a:lnTo>
                    <a:pt x="5297" y="1605"/>
                  </a:lnTo>
                  <a:lnTo>
                    <a:pt x="5289" y="1612"/>
                  </a:lnTo>
                  <a:lnTo>
                    <a:pt x="5285" y="1616"/>
                  </a:lnTo>
                  <a:lnTo>
                    <a:pt x="5280" y="1618"/>
                  </a:lnTo>
                  <a:lnTo>
                    <a:pt x="5274" y="1620"/>
                  </a:lnTo>
                  <a:lnTo>
                    <a:pt x="5270" y="1620"/>
                  </a:lnTo>
                  <a:lnTo>
                    <a:pt x="5266" y="1620"/>
                  </a:lnTo>
                  <a:lnTo>
                    <a:pt x="5261" y="1618"/>
                  </a:lnTo>
                  <a:lnTo>
                    <a:pt x="5255" y="1616"/>
                  </a:lnTo>
                  <a:lnTo>
                    <a:pt x="5250" y="1613"/>
                  </a:lnTo>
                  <a:lnTo>
                    <a:pt x="5246" y="1610"/>
                  </a:lnTo>
                  <a:lnTo>
                    <a:pt x="5241" y="1607"/>
                  </a:lnTo>
                  <a:lnTo>
                    <a:pt x="5238" y="1604"/>
                  </a:lnTo>
                  <a:lnTo>
                    <a:pt x="5236" y="1601"/>
                  </a:lnTo>
                  <a:lnTo>
                    <a:pt x="5234" y="1594"/>
                  </a:lnTo>
                  <a:lnTo>
                    <a:pt x="5234" y="1585"/>
                  </a:lnTo>
                  <a:lnTo>
                    <a:pt x="5234" y="1575"/>
                  </a:lnTo>
                  <a:lnTo>
                    <a:pt x="5232" y="1567"/>
                  </a:lnTo>
                  <a:lnTo>
                    <a:pt x="5230" y="1563"/>
                  </a:lnTo>
                  <a:lnTo>
                    <a:pt x="5226" y="1558"/>
                  </a:lnTo>
                  <a:lnTo>
                    <a:pt x="5221" y="1552"/>
                  </a:lnTo>
                  <a:lnTo>
                    <a:pt x="5217" y="1548"/>
                  </a:lnTo>
                  <a:lnTo>
                    <a:pt x="5210" y="1546"/>
                  </a:lnTo>
                  <a:lnTo>
                    <a:pt x="5201" y="1545"/>
                  </a:lnTo>
                  <a:lnTo>
                    <a:pt x="5194" y="1546"/>
                  </a:lnTo>
                  <a:lnTo>
                    <a:pt x="5186" y="1548"/>
                  </a:lnTo>
                  <a:lnTo>
                    <a:pt x="5183" y="1548"/>
                  </a:lnTo>
                  <a:lnTo>
                    <a:pt x="5181" y="1550"/>
                  </a:lnTo>
                  <a:lnTo>
                    <a:pt x="5179" y="1553"/>
                  </a:lnTo>
                  <a:lnTo>
                    <a:pt x="5177" y="1556"/>
                  </a:lnTo>
                  <a:lnTo>
                    <a:pt x="5174" y="1564"/>
                  </a:lnTo>
                  <a:lnTo>
                    <a:pt x="5171" y="1570"/>
                  </a:lnTo>
                  <a:lnTo>
                    <a:pt x="5170" y="1577"/>
                  </a:lnTo>
                  <a:lnTo>
                    <a:pt x="5168" y="1584"/>
                  </a:lnTo>
                  <a:lnTo>
                    <a:pt x="5166" y="1591"/>
                  </a:lnTo>
                  <a:lnTo>
                    <a:pt x="5163" y="1598"/>
                  </a:lnTo>
                  <a:lnTo>
                    <a:pt x="5162" y="1605"/>
                  </a:lnTo>
                  <a:lnTo>
                    <a:pt x="5159" y="1613"/>
                  </a:lnTo>
                  <a:lnTo>
                    <a:pt x="5156" y="1622"/>
                  </a:lnTo>
                  <a:lnTo>
                    <a:pt x="5152" y="1627"/>
                  </a:lnTo>
                  <a:lnTo>
                    <a:pt x="5143" y="1641"/>
                  </a:lnTo>
                  <a:lnTo>
                    <a:pt x="5133" y="1650"/>
                  </a:lnTo>
                  <a:lnTo>
                    <a:pt x="5126" y="1650"/>
                  </a:lnTo>
                  <a:lnTo>
                    <a:pt x="5115" y="1651"/>
                  </a:lnTo>
                  <a:lnTo>
                    <a:pt x="5106" y="1651"/>
                  </a:lnTo>
                  <a:lnTo>
                    <a:pt x="5098" y="1650"/>
                  </a:lnTo>
                  <a:lnTo>
                    <a:pt x="5093" y="1649"/>
                  </a:lnTo>
                  <a:lnTo>
                    <a:pt x="5088" y="1646"/>
                  </a:lnTo>
                  <a:lnTo>
                    <a:pt x="5083" y="1642"/>
                  </a:lnTo>
                  <a:lnTo>
                    <a:pt x="5079" y="1639"/>
                  </a:lnTo>
                  <a:lnTo>
                    <a:pt x="5073" y="1635"/>
                  </a:lnTo>
                  <a:lnTo>
                    <a:pt x="5064" y="1630"/>
                  </a:lnTo>
                  <a:lnTo>
                    <a:pt x="5060" y="1628"/>
                  </a:lnTo>
                  <a:lnTo>
                    <a:pt x="5056" y="1627"/>
                  </a:lnTo>
                  <a:lnTo>
                    <a:pt x="5052" y="1627"/>
                  </a:lnTo>
                  <a:lnTo>
                    <a:pt x="5048" y="1627"/>
                  </a:lnTo>
                  <a:lnTo>
                    <a:pt x="5046" y="1628"/>
                  </a:lnTo>
                  <a:lnTo>
                    <a:pt x="5044" y="1629"/>
                  </a:lnTo>
                  <a:lnTo>
                    <a:pt x="5042" y="1631"/>
                  </a:lnTo>
                  <a:lnTo>
                    <a:pt x="5040" y="1635"/>
                  </a:lnTo>
                  <a:lnTo>
                    <a:pt x="5037" y="1641"/>
                  </a:lnTo>
                  <a:lnTo>
                    <a:pt x="5034" y="1646"/>
                  </a:lnTo>
                  <a:lnTo>
                    <a:pt x="5031" y="1657"/>
                  </a:lnTo>
                  <a:lnTo>
                    <a:pt x="5029" y="1669"/>
                  </a:lnTo>
                  <a:lnTo>
                    <a:pt x="5027" y="1680"/>
                  </a:lnTo>
                  <a:lnTo>
                    <a:pt x="5024" y="1693"/>
                  </a:lnTo>
                  <a:lnTo>
                    <a:pt x="5021" y="1704"/>
                  </a:lnTo>
                  <a:lnTo>
                    <a:pt x="5019" y="1715"/>
                  </a:lnTo>
                  <a:lnTo>
                    <a:pt x="5012" y="1725"/>
                  </a:lnTo>
                  <a:lnTo>
                    <a:pt x="5003" y="1738"/>
                  </a:lnTo>
                  <a:lnTo>
                    <a:pt x="5001" y="1750"/>
                  </a:lnTo>
                  <a:lnTo>
                    <a:pt x="5000" y="1764"/>
                  </a:lnTo>
                  <a:lnTo>
                    <a:pt x="4996" y="1772"/>
                  </a:lnTo>
                  <a:lnTo>
                    <a:pt x="4993" y="1779"/>
                  </a:lnTo>
                  <a:lnTo>
                    <a:pt x="4989" y="1788"/>
                  </a:lnTo>
                  <a:lnTo>
                    <a:pt x="4984" y="1795"/>
                  </a:lnTo>
                  <a:lnTo>
                    <a:pt x="4979" y="1801"/>
                  </a:lnTo>
                  <a:lnTo>
                    <a:pt x="4974" y="1810"/>
                  </a:lnTo>
                  <a:lnTo>
                    <a:pt x="4968" y="1817"/>
                  </a:lnTo>
                  <a:lnTo>
                    <a:pt x="4961" y="1821"/>
                  </a:lnTo>
                  <a:lnTo>
                    <a:pt x="4947" y="1826"/>
                  </a:lnTo>
                  <a:lnTo>
                    <a:pt x="4934" y="1829"/>
                  </a:lnTo>
                  <a:lnTo>
                    <a:pt x="4930" y="1833"/>
                  </a:lnTo>
                  <a:lnTo>
                    <a:pt x="4925" y="1837"/>
                  </a:lnTo>
                  <a:lnTo>
                    <a:pt x="4920" y="1842"/>
                  </a:lnTo>
                  <a:lnTo>
                    <a:pt x="4916" y="1849"/>
                  </a:lnTo>
                  <a:lnTo>
                    <a:pt x="4911" y="1855"/>
                  </a:lnTo>
                  <a:lnTo>
                    <a:pt x="4908" y="1862"/>
                  </a:lnTo>
                  <a:lnTo>
                    <a:pt x="4905" y="1869"/>
                  </a:lnTo>
                  <a:lnTo>
                    <a:pt x="4904" y="1875"/>
                  </a:lnTo>
                  <a:lnTo>
                    <a:pt x="4901" y="1883"/>
                  </a:lnTo>
                  <a:lnTo>
                    <a:pt x="4899" y="1892"/>
                  </a:lnTo>
                  <a:lnTo>
                    <a:pt x="4899" y="1896"/>
                  </a:lnTo>
                  <a:lnTo>
                    <a:pt x="4899" y="1902"/>
                  </a:lnTo>
                  <a:lnTo>
                    <a:pt x="4899" y="1906"/>
                  </a:lnTo>
                  <a:lnTo>
                    <a:pt x="4900" y="1909"/>
                  </a:lnTo>
                  <a:lnTo>
                    <a:pt x="4901" y="1915"/>
                  </a:lnTo>
                  <a:lnTo>
                    <a:pt x="4902" y="1923"/>
                  </a:lnTo>
                  <a:lnTo>
                    <a:pt x="4905" y="1929"/>
                  </a:lnTo>
                  <a:lnTo>
                    <a:pt x="4907" y="1935"/>
                  </a:lnTo>
                  <a:lnTo>
                    <a:pt x="4905" y="1951"/>
                  </a:lnTo>
                  <a:lnTo>
                    <a:pt x="4904" y="1966"/>
                  </a:lnTo>
                  <a:lnTo>
                    <a:pt x="4895" y="1979"/>
                  </a:lnTo>
                  <a:lnTo>
                    <a:pt x="4885" y="1989"/>
                  </a:lnTo>
                  <a:lnTo>
                    <a:pt x="4876" y="1994"/>
                  </a:lnTo>
                  <a:lnTo>
                    <a:pt x="4867" y="2000"/>
                  </a:lnTo>
                  <a:lnTo>
                    <a:pt x="4856" y="2003"/>
                  </a:lnTo>
                  <a:lnTo>
                    <a:pt x="4847" y="2004"/>
                  </a:lnTo>
                  <a:lnTo>
                    <a:pt x="4845" y="2005"/>
                  </a:lnTo>
                  <a:lnTo>
                    <a:pt x="4841" y="2005"/>
                  </a:lnTo>
                  <a:lnTo>
                    <a:pt x="4838" y="2005"/>
                  </a:lnTo>
                  <a:lnTo>
                    <a:pt x="4834" y="2004"/>
                  </a:lnTo>
                  <a:lnTo>
                    <a:pt x="4827" y="2002"/>
                  </a:lnTo>
                  <a:lnTo>
                    <a:pt x="4819" y="2000"/>
                  </a:lnTo>
                  <a:lnTo>
                    <a:pt x="4804" y="2000"/>
                  </a:lnTo>
                  <a:lnTo>
                    <a:pt x="4793" y="2000"/>
                  </a:lnTo>
                  <a:lnTo>
                    <a:pt x="4780" y="2002"/>
                  </a:lnTo>
                  <a:lnTo>
                    <a:pt x="4766" y="2004"/>
                  </a:lnTo>
                  <a:lnTo>
                    <a:pt x="4751" y="2002"/>
                  </a:lnTo>
                  <a:lnTo>
                    <a:pt x="4735" y="2000"/>
                  </a:lnTo>
                  <a:lnTo>
                    <a:pt x="4729" y="2001"/>
                  </a:lnTo>
                  <a:lnTo>
                    <a:pt x="4721" y="2001"/>
                  </a:lnTo>
                  <a:lnTo>
                    <a:pt x="4712" y="2002"/>
                  </a:lnTo>
                  <a:lnTo>
                    <a:pt x="4705" y="2004"/>
                  </a:lnTo>
                  <a:lnTo>
                    <a:pt x="4699" y="2005"/>
                  </a:lnTo>
                  <a:lnTo>
                    <a:pt x="4694" y="2006"/>
                  </a:lnTo>
                  <a:lnTo>
                    <a:pt x="4690" y="2009"/>
                  </a:lnTo>
                  <a:lnTo>
                    <a:pt x="4685" y="2011"/>
                  </a:lnTo>
                  <a:lnTo>
                    <a:pt x="4682" y="2015"/>
                  </a:lnTo>
                  <a:lnTo>
                    <a:pt x="4679" y="2022"/>
                  </a:lnTo>
                  <a:lnTo>
                    <a:pt x="4676" y="2028"/>
                  </a:lnTo>
                  <a:lnTo>
                    <a:pt x="4675" y="2034"/>
                  </a:lnTo>
                  <a:lnTo>
                    <a:pt x="4672" y="2042"/>
                  </a:lnTo>
                  <a:lnTo>
                    <a:pt x="4671" y="2051"/>
                  </a:lnTo>
                  <a:lnTo>
                    <a:pt x="4670" y="2061"/>
                  </a:lnTo>
                  <a:lnTo>
                    <a:pt x="4666" y="2068"/>
                  </a:lnTo>
                  <a:lnTo>
                    <a:pt x="4659" y="2084"/>
                  </a:lnTo>
                  <a:lnTo>
                    <a:pt x="4652" y="2099"/>
                  </a:lnTo>
                  <a:lnTo>
                    <a:pt x="4647" y="2106"/>
                  </a:lnTo>
                  <a:lnTo>
                    <a:pt x="4642" y="2114"/>
                  </a:lnTo>
                  <a:lnTo>
                    <a:pt x="4635" y="2121"/>
                  </a:lnTo>
                  <a:lnTo>
                    <a:pt x="4628" y="2125"/>
                  </a:lnTo>
                  <a:lnTo>
                    <a:pt x="4621" y="2133"/>
                  </a:lnTo>
                  <a:lnTo>
                    <a:pt x="4611" y="2140"/>
                  </a:lnTo>
                  <a:lnTo>
                    <a:pt x="4602" y="2147"/>
                  </a:lnTo>
                  <a:lnTo>
                    <a:pt x="4594" y="2153"/>
                  </a:lnTo>
                  <a:lnTo>
                    <a:pt x="4580" y="2158"/>
                  </a:lnTo>
                  <a:lnTo>
                    <a:pt x="4563" y="2162"/>
                  </a:lnTo>
                  <a:lnTo>
                    <a:pt x="4548" y="2166"/>
                  </a:lnTo>
                  <a:lnTo>
                    <a:pt x="4533" y="2167"/>
                  </a:lnTo>
                  <a:lnTo>
                    <a:pt x="4522" y="2171"/>
                  </a:lnTo>
                  <a:lnTo>
                    <a:pt x="4508" y="2173"/>
                  </a:lnTo>
                  <a:lnTo>
                    <a:pt x="4495" y="2175"/>
                  </a:lnTo>
                  <a:lnTo>
                    <a:pt x="4484" y="2175"/>
                  </a:lnTo>
                  <a:lnTo>
                    <a:pt x="4474" y="2178"/>
                  </a:lnTo>
                  <a:lnTo>
                    <a:pt x="4465" y="2181"/>
                  </a:lnTo>
                  <a:lnTo>
                    <a:pt x="4456" y="2183"/>
                  </a:lnTo>
                  <a:lnTo>
                    <a:pt x="4449" y="2186"/>
                  </a:lnTo>
                  <a:lnTo>
                    <a:pt x="4433" y="2196"/>
                  </a:lnTo>
                  <a:lnTo>
                    <a:pt x="4418" y="2205"/>
                  </a:lnTo>
                  <a:lnTo>
                    <a:pt x="4413" y="2212"/>
                  </a:lnTo>
                  <a:lnTo>
                    <a:pt x="4409" y="2219"/>
                  </a:lnTo>
                  <a:lnTo>
                    <a:pt x="4404" y="2225"/>
                  </a:lnTo>
                  <a:lnTo>
                    <a:pt x="4403" y="2232"/>
                  </a:lnTo>
                  <a:lnTo>
                    <a:pt x="4402" y="2236"/>
                  </a:lnTo>
                  <a:lnTo>
                    <a:pt x="4402" y="2240"/>
                  </a:lnTo>
                  <a:lnTo>
                    <a:pt x="4403" y="2246"/>
                  </a:lnTo>
                  <a:lnTo>
                    <a:pt x="4404" y="2252"/>
                  </a:lnTo>
                  <a:lnTo>
                    <a:pt x="4406" y="2263"/>
                  </a:lnTo>
                  <a:lnTo>
                    <a:pt x="4408" y="2274"/>
                  </a:lnTo>
                  <a:lnTo>
                    <a:pt x="4403" y="2285"/>
                  </a:lnTo>
                  <a:lnTo>
                    <a:pt x="4398" y="2297"/>
                  </a:lnTo>
                  <a:lnTo>
                    <a:pt x="4392" y="2309"/>
                  </a:lnTo>
                  <a:lnTo>
                    <a:pt x="4388" y="2319"/>
                  </a:lnTo>
                  <a:lnTo>
                    <a:pt x="4384" y="2329"/>
                  </a:lnTo>
                  <a:lnTo>
                    <a:pt x="4379" y="2338"/>
                  </a:lnTo>
                  <a:lnTo>
                    <a:pt x="4373" y="2349"/>
                  </a:lnTo>
                  <a:lnTo>
                    <a:pt x="4369" y="2357"/>
                  </a:lnTo>
                  <a:lnTo>
                    <a:pt x="4370" y="2365"/>
                  </a:lnTo>
                  <a:lnTo>
                    <a:pt x="4373" y="2374"/>
                  </a:lnTo>
                  <a:lnTo>
                    <a:pt x="4374" y="2380"/>
                  </a:lnTo>
                  <a:lnTo>
                    <a:pt x="4374" y="2384"/>
                  </a:lnTo>
                  <a:lnTo>
                    <a:pt x="4374" y="2388"/>
                  </a:lnTo>
                  <a:lnTo>
                    <a:pt x="4373" y="2392"/>
                  </a:lnTo>
                  <a:lnTo>
                    <a:pt x="4371" y="2395"/>
                  </a:lnTo>
                  <a:lnTo>
                    <a:pt x="4368" y="2400"/>
                  </a:lnTo>
                  <a:lnTo>
                    <a:pt x="4365" y="2404"/>
                  </a:lnTo>
                  <a:lnTo>
                    <a:pt x="4361" y="2407"/>
                  </a:lnTo>
                  <a:lnTo>
                    <a:pt x="4357" y="2406"/>
                  </a:lnTo>
                  <a:lnTo>
                    <a:pt x="4351" y="2405"/>
                  </a:lnTo>
                  <a:lnTo>
                    <a:pt x="4345" y="2402"/>
                  </a:lnTo>
                  <a:lnTo>
                    <a:pt x="4339" y="2399"/>
                  </a:lnTo>
                  <a:lnTo>
                    <a:pt x="4328" y="2391"/>
                  </a:lnTo>
                  <a:lnTo>
                    <a:pt x="4319" y="2384"/>
                  </a:lnTo>
                  <a:lnTo>
                    <a:pt x="4314" y="2377"/>
                  </a:lnTo>
                  <a:lnTo>
                    <a:pt x="4310" y="2369"/>
                  </a:lnTo>
                  <a:lnTo>
                    <a:pt x="4307" y="2360"/>
                  </a:lnTo>
                  <a:lnTo>
                    <a:pt x="4304" y="2350"/>
                  </a:lnTo>
                  <a:lnTo>
                    <a:pt x="4302" y="2338"/>
                  </a:lnTo>
                  <a:lnTo>
                    <a:pt x="4300" y="2324"/>
                  </a:lnTo>
                  <a:lnTo>
                    <a:pt x="4294" y="2308"/>
                  </a:lnTo>
                  <a:lnTo>
                    <a:pt x="4289" y="2293"/>
                  </a:lnTo>
                  <a:lnTo>
                    <a:pt x="4286" y="2286"/>
                  </a:lnTo>
                  <a:lnTo>
                    <a:pt x="4280" y="2278"/>
                  </a:lnTo>
                  <a:lnTo>
                    <a:pt x="4275" y="2271"/>
                  </a:lnTo>
                  <a:lnTo>
                    <a:pt x="4270" y="2267"/>
                  </a:lnTo>
                  <a:lnTo>
                    <a:pt x="4265" y="2262"/>
                  </a:lnTo>
                  <a:lnTo>
                    <a:pt x="4258" y="2259"/>
                  </a:lnTo>
                  <a:lnTo>
                    <a:pt x="4252" y="2256"/>
                  </a:lnTo>
                  <a:lnTo>
                    <a:pt x="4246" y="2255"/>
                  </a:lnTo>
                  <a:lnTo>
                    <a:pt x="4236" y="2265"/>
                  </a:lnTo>
                  <a:lnTo>
                    <a:pt x="4227" y="2274"/>
                  </a:lnTo>
                  <a:lnTo>
                    <a:pt x="4221" y="2279"/>
                  </a:lnTo>
                  <a:lnTo>
                    <a:pt x="4212" y="2282"/>
                  </a:lnTo>
                  <a:lnTo>
                    <a:pt x="4203" y="2287"/>
                  </a:lnTo>
                  <a:lnTo>
                    <a:pt x="4193" y="2289"/>
                  </a:lnTo>
                  <a:lnTo>
                    <a:pt x="4189" y="2289"/>
                  </a:lnTo>
                  <a:lnTo>
                    <a:pt x="4182" y="2289"/>
                  </a:lnTo>
                  <a:lnTo>
                    <a:pt x="4173" y="2288"/>
                  </a:lnTo>
                  <a:lnTo>
                    <a:pt x="4167" y="2286"/>
                  </a:lnTo>
                  <a:lnTo>
                    <a:pt x="4159" y="2284"/>
                  </a:lnTo>
                  <a:lnTo>
                    <a:pt x="4150" y="2279"/>
                  </a:lnTo>
                  <a:lnTo>
                    <a:pt x="4140" y="2276"/>
                  </a:lnTo>
                  <a:lnTo>
                    <a:pt x="4133" y="2274"/>
                  </a:lnTo>
                  <a:lnTo>
                    <a:pt x="4118" y="2272"/>
                  </a:lnTo>
                  <a:lnTo>
                    <a:pt x="4100" y="2270"/>
                  </a:lnTo>
                  <a:lnTo>
                    <a:pt x="4091" y="2269"/>
                  </a:lnTo>
                  <a:lnTo>
                    <a:pt x="4083" y="2267"/>
                  </a:lnTo>
                  <a:lnTo>
                    <a:pt x="4076" y="2265"/>
                  </a:lnTo>
                  <a:lnTo>
                    <a:pt x="4071" y="2262"/>
                  </a:lnTo>
                  <a:lnTo>
                    <a:pt x="4064" y="2251"/>
                  </a:lnTo>
                  <a:lnTo>
                    <a:pt x="4055" y="2236"/>
                  </a:lnTo>
                  <a:lnTo>
                    <a:pt x="4053" y="2229"/>
                  </a:lnTo>
                  <a:lnTo>
                    <a:pt x="4051" y="2220"/>
                  </a:lnTo>
                  <a:lnTo>
                    <a:pt x="4050" y="2216"/>
                  </a:lnTo>
                  <a:lnTo>
                    <a:pt x="4049" y="2213"/>
                  </a:lnTo>
                  <a:lnTo>
                    <a:pt x="4047" y="2209"/>
                  </a:lnTo>
                  <a:lnTo>
                    <a:pt x="4045" y="2205"/>
                  </a:lnTo>
                  <a:lnTo>
                    <a:pt x="4037" y="2199"/>
                  </a:lnTo>
                  <a:lnTo>
                    <a:pt x="4029" y="2193"/>
                  </a:lnTo>
                  <a:lnTo>
                    <a:pt x="4023" y="2191"/>
                  </a:lnTo>
                  <a:lnTo>
                    <a:pt x="4019" y="2189"/>
                  </a:lnTo>
                  <a:lnTo>
                    <a:pt x="4014" y="2188"/>
                  </a:lnTo>
                  <a:lnTo>
                    <a:pt x="4010" y="2186"/>
                  </a:lnTo>
                  <a:lnTo>
                    <a:pt x="4005" y="2185"/>
                  </a:lnTo>
                  <a:lnTo>
                    <a:pt x="4000" y="2186"/>
                  </a:lnTo>
                  <a:lnTo>
                    <a:pt x="3994" y="2189"/>
                  </a:lnTo>
                  <a:lnTo>
                    <a:pt x="3987" y="2192"/>
                  </a:lnTo>
                  <a:lnTo>
                    <a:pt x="3975" y="2197"/>
                  </a:lnTo>
                  <a:lnTo>
                    <a:pt x="3964" y="2201"/>
                  </a:lnTo>
                  <a:lnTo>
                    <a:pt x="3958" y="2203"/>
                  </a:lnTo>
                  <a:lnTo>
                    <a:pt x="3948" y="2208"/>
                  </a:lnTo>
                  <a:lnTo>
                    <a:pt x="3939" y="2213"/>
                  </a:lnTo>
                  <a:lnTo>
                    <a:pt x="3930" y="2217"/>
                  </a:lnTo>
                  <a:lnTo>
                    <a:pt x="3918" y="2217"/>
                  </a:lnTo>
                  <a:lnTo>
                    <a:pt x="3905" y="2217"/>
                  </a:lnTo>
                  <a:lnTo>
                    <a:pt x="3890" y="2217"/>
                  </a:lnTo>
                  <a:lnTo>
                    <a:pt x="3876" y="2217"/>
                  </a:lnTo>
                  <a:lnTo>
                    <a:pt x="3862" y="2216"/>
                  </a:lnTo>
                  <a:lnTo>
                    <a:pt x="3843" y="2215"/>
                  </a:lnTo>
                  <a:lnTo>
                    <a:pt x="3824" y="2214"/>
                  </a:lnTo>
                  <a:lnTo>
                    <a:pt x="3808" y="2213"/>
                  </a:lnTo>
                  <a:lnTo>
                    <a:pt x="3796" y="2215"/>
                  </a:lnTo>
                  <a:lnTo>
                    <a:pt x="3783" y="2219"/>
                  </a:lnTo>
                  <a:lnTo>
                    <a:pt x="3769" y="2222"/>
                  </a:lnTo>
                  <a:lnTo>
                    <a:pt x="3758" y="2224"/>
                  </a:lnTo>
                  <a:lnTo>
                    <a:pt x="3751" y="2222"/>
                  </a:lnTo>
                  <a:lnTo>
                    <a:pt x="3742" y="2219"/>
                  </a:lnTo>
                  <a:lnTo>
                    <a:pt x="3733" y="2215"/>
                  </a:lnTo>
                  <a:lnTo>
                    <a:pt x="3723" y="2213"/>
                  </a:lnTo>
                  <a:lnTo>
                    <a:pt x="3716" y="2213"/>
                  </a:lnTo>
                  <a:lnTo>
                    <a:pt x="3706" y="2213"/>
                  </a:lnTo>
                  <a:lnTo>
                    <a:pt x="3697" y="2213"/>
                  </a:lnTo>
                  <a:lnTo>
                    <a:pt x="3689" y="2213"/>
                  </a:lnTo>
                  <a:lnTo>
                    <a:pt x="3678" y="2220"/>
                  </a:lnTo>
                  <a:lnTo>
                    <a:pt x="3666" y="2229"/>
                  </a:lnTo>
                  <a:lnTo>
                    <a:pt x="3658" y="2232"/>
                  </a:lnTo>
                  <a:lnTo>
                    <a:pt x="3649" y="2237"/>
                  </a:lnTo>
                  <a:lnTo>
                    <a:pt x="3639" y="2241"/>
                  </a:lnTo>
                  <a:lnTo>
                    <a:pt x="3632" y="2243"/>
                  </a:lnTo>
                  <a:lnTo>
                    <a:pt x="3629" y="2244"/>
                  </a:lnTo>
                  <a:lnTo>
                    <a:pt x="3624" y="2246"/>
                  </a:lnTo>
                  <a:lnTo>
                    <a:pt x="3619" y="2244"/>
                  </a:lnTo>
                  <a:lnTo>
                    <a:pt x="3615" y="2244"/>
                  </a:lnTo>
                  <a:lnTo>
                    <a:pt x="3605" y="2242"/>
                  </a:lnTo>
                  <a:lnTo>
                    <a:pt x="3598" y="2239"/>
                  </a:lnTo>
                  <a:lnTo>
                    <a:pt x="3591" y="2236"/>
                  </a:lnTo>
                  <a:lnTo>
                    <a:pt x="3582" y="2230"/>
                  </a:lnTo>
                  <a:lnTo>
                    <a:pt x="3574" y="2223"/>
                  </a:lnTo>
                  <a:lnTo>
                    <a:pt x="3567" y="2217"/>
                  </a:lnTo>
                  <a:lnTo>
                    <a:pt x="3560" y="2214"/>
                  </a:lnTo>
                  <a:lnTo>
                    <a:pt x="3550" y="2210"/>
                  </a:lnTo>
                  <a:lnTo>
                    <a:pt x="3540" y="2205"/>
                  </a:lnTo>
                  <a:lnTo>
                    <a:pt x="3532" y="2201"/>
                  </a:lnTo>
                  <a:lnTo>
                    <a:pt x="3523" y="2199"/>
                  </a:lnTo>
                  <a:lnTo>
                    <a:pt x="3512" y="2196"/>
                  </a:lnTo>
                  <a:lnTo>
                    <a:pt x="3500" y="2195"/>
                  </a:lnTo>
                  <a:lnTo>
                    <a:pt x="3491" y="2194"/>
                  </a:lnTo>
                  <a:lnTo>
                    <a:pt x="3483" y="2195"/>
                  </a:lnTo>
                  <a:lnTo>
                    <a:pt x="3474" y="2198"/>
                  </a:lnTo>
                  <a:lnTo>
                    <a:pt x="3463" y="2202"/>
                  </a:lnTo>
                  <a:lnTo>
                    <a:pt x="3456" y="2205"/>
                  </a:lnTo>
                  <a:lnTo>
                    <a:pt x="3446" y="2205"/>
                  </a:lnTo>
                  <a:lnTo>
                    <a:pt x="3436" y="2205"/>
                  </a:lnTo>
                  <a:lnTo>
                    <a:pt x="3424" y="2204"/>
                  </a:lnTo>
                  <a:lnTo>
                    <a:pt x="3414" y="2201"/>
                  </a:lnTo>
                  <a:lnTo>
                    <a:pt x="3405" y="2194"/>
                  </a:lnTo>
                  <a:lnTo>
                    <a:pt x="3395" y="2182"/>
                  </a:lnTo>
                  <a:lnTo>
                    <a:pt x="3387" y="2171"/>
                  </a:lnTo>
                  <a:lnTo>
                    <a:pt x="3379" y="2160"/>
                  </a:lnTo>
                  <a:lnTo>
                    <a:pt x="3374" y="2153"/>
                  </a:lnTo>
                  <a:lnTo>
                    <a:pt x="3369" y="2143"/>
                  </a:lnTo>
                  <a:lnTo>
                    <a:pt x="3365" y="2133"/>
                  </a:lnTo>
                  <a:lnTo>
                    <a:pt x="3360" y="2125"/>
                  </a:lnTo>
                  <a:lnTo>
                    <a:pt x="3354" y="2118"/>
                  </a:lnTo>
                  <a:lnTo>
                    <a:pt x="3348" y="2108"/>
                  </a:lnTo>
                  <a:lnTo>
                    <a:pt x="3340" y="2099"/>
                  </a:lnTo>
                  <a:lnTo>
                    <a:pt x="3334" y="2091"/>
                  </a:lnTo>
                  <a:lnTo>
                    <a:pt x="3326" y="2085"/>
                  </a:lnTo>
                  <a:lnTo>
                    <a:pt x="3317" y="2079"/>
                  </a:lnTo>
                  <a:lnTo>
                    <a:pt x="3307" y="2072"/>
                  </a:lnTo>
                  <a:lnTo>
                    <a:pt x="3300" y="2068"/>
                  </a:lnTo>
                  <a:lnTo>
                    <a:pt x="3289" y="2067"/>
                  </a:lnTo>
                  <a:lnTo>
                    <a:pt x="3276" y="2067"/>
                  </a:lnTo>
                  <a:lnTo>
                    <a:pt x="3264" y="2068"/>
                  </a:lnTo>
                  <a:lnTo>
                    <a:pt x="3254" y="2068"/>
                  </a:lnTo>
                  <a:lnTo>
                    <a:pt x="3246" y="2069"/>
                  </a:lnTo>
                  <a:lnTo>
                    <a:pt x="3236" y="2070"/>
                  </a:lnTo>
                  <a:lnTo>
                    <a:pt x="3226" y="2070"/>
                  </a:lnTo>
                  <a:lnTo>
                    <a:pt x="3216" y="2068"/>
                  </a:lnTo>
                  <a:lnTo>
                    <a:pt x="3211" y="2068"/>
                  </a:lnTo>
                  <a:lnTo>
                    <a:pt x="3205" y="2066"/>
                  </a:lnTo>
                  <a:lnTo>
                    <a:pt x="3199" y="2064"/>
                  </a:lnTo>
                  <a:lnTo>
                    <a:pt x="3193" y="2061"/>
                  </a:lnTo>
                  <a:lnTo>
                    <a:pt x="3180" y="2055"/>
                  </a:lnTo>
                  <a:lnTo>
                    <a:pt x="3169" y="2049"/>
                  </a:lnTo>
                  <a:lnTo>
                    <a:pt x="3157" y="2049"/>
                  </a:lnTo>
                  <a:lnTo>
                    <a:pt x="3143" y="2049"/>
                  </a:lnTo>
                  <a:lnTo>
                    <a:pt x="3136" y="2053"/>
                  </a:lnTo>
                  <a:lnTo>
                    <a:pt x="3128" y="2059"/>
                  </a:lnTo>
                  <a:lnTo>
                    <a:pt x="3119" y="2063"/>
                  </a:lnTo>
                  <a:lnTo>
                    <a:pt x="3112" y="2065"/>
                  </a:lnTo>
                  <a:lnTo>
                    <a:pt x="3102" y="2067"/>
                  </a:lnTo>
                  <a:lnTo>
                    <a:pt x="3092" y="2068"/>
                  </a:lnTo>
                  <a:lnTo>
                    <a:pt x="3080" y="2068"/>
                  </a:lnTo>
                  <a:lnTo>
                    <a:pt x="3071" y="2068"/>
                  </a:lnTo>
                  <a:lnTo>
                    <a:pt x="3060" y="2063"/>
                  </a:lnTo>
                  <a:lnTo>
                    <a:pt x="3047" y="2056"/>
                  </a:lnTo>
                  <a:lnTo>
                    <a:pt x="3035" y="2047"/>
                  </a:lnTo>
                  <a:lnTo>
                    <a:pt x="3025" y="2042"/>
                  </a:lnTo>
                  <a:lnTo>
                    <a:pt x="3020" y="2038"/>
                  </a:lnTo>
                  <a:lnTo>
                    <a:pt x="3013" y="2033"/>
                  </a:lnTo>
                  <a:lnTo>
                    <a:pt x="3006" y="2029"/>
                  </a:lnTo>
                  <a:lnTo>
                    <a:pt x="2997" y="2025"/>
                  </a:lnTo>
                  <a:lnTo>
                    <a:pt x="2983" y="2018"/>
                  </a:lnTo>
                  <a:lnTo>
                    <a:pt x="2971" y="2011"/>
                  </a:lnTo>
                  <a:lnTo>
                    <a:pt x="2960" y="2004"/>
                  </a:lnTo>
                  <a:lnTo>
                    <a:pt x="2949" y="1994"/>
                  </a:lnTo>
                  <a:lnTo>
                    <a:pt x="2936" y="1985"/>
                  </a:lnTo>
                  <a:lnTo>
                    <a:pt x="2925" y="1978"/>
                  </a:lnTo>
                  <a:lnTo>
                    <a:pt x="2917" y="1971"/>
                  </a:lnTo>
                  <a:lnTo>
                    <a:pt x="2906" y="1965"/>
                  </a:lnTo>
                  <a:lnTo>
                    <a:pt x="2893" y="1959"/>
                  </a:lnTo>
                  <a:lnTo>
                    <a:pt x="2883" y="1954"/>
                  </a:lnTo>
                  <a:lnTo>
                    <a:pt x="2873" y="1950"/>
                  </a:lnTo>
                  <a:lnTo>
                    <a:pt x="2862" y="1945"/>
                  </a:lnTo>
                  <a:lnTo>
                    <a:pt x="2850" y="1940"/>
                  </a:lnTo>
                  <a:lnTo>
                    <a:pt x="2837" y="1935"/>
                  </a:lnTo>
                  <a:lnTo>
                    <a:pt x="2822" y="1933"/>
                  </a:lnTo>
                  <a:lnTo>
                    <a:pt x="2802" y="1932"/>
                  </a:lnTo>
                  <a:lnTo>
                    <a:pt x="2782" y="1933"/>
                  </a:lnTo>
                  <a:lnTo>
                    <a:pt x="2765" y="1935"/>
                  </a:lnTo>
                  <a:lnTo>
                    <a:pt x="2756" y="1940"/>
                  </a:lnTo>
                  <a:lnTo>
                    <a:pt x="2746" y="1945"/>
                  </a:lnTo>
                  <a:lnTo>
                    <a:pt x="2735" y="1950"/>
                  </a:lnTo>
                  <a:lnTo>
                    <a:pt x="2727" y="1954"/>
                  </a:lnTo>
                  <a:lnTo>
                    <a:pt x="2712" y="1962"/>
                  </a:lnTo>
                  <a:lnTo>
                    <a:pt x="2694" y="1971"/>
                  </a:lnTo>
                  <a:lnTo>
                    <a:pt x="2675" y="1982"/>
                  </a:lnTo>
                  <a:lnTo>
                    <a:pt x="2658" y="1989"/>
                  </a:lnTo>
                  <a:lnTo>
                    <a:pt x="2644" y="1991"/>
                  </a:lnTo>
                  <a:lnTo>
                    <a:pt x="2627" y="1993"/>
                  </a:lnTo>
                  <a:lnTo>
                    <a:pt x="2619" y="1994"/>
                  </a:lnTo>
                  <a:lnTo>
                    <a:pt x="2610" y="1994"/>
                  </a:lnTo>
                  <a:lnTo>
                    <a:pt x="2603" y="1993"/>
                  </a:lnTo>
                  <a:lnTo>
                    <a:pt x="2596" y="1992"/>
                  </a:lnTo>
                  <a:lnTo>
                    <a:pt x="2591" y="1990"/>
                  </a:lnTo>
                  <a:lnTo>
                    <a:pt x="2585" y="1987"/>
                  </a:lnTo>
                  <a:lnTo>
                    <a:pt x="2578" y="1982"/>
                  </a:lnTo>
                  <a:lnTo>
                    <a:pt x="2572" y="1976"/>
                  </a:lnTo>
                  <a:lnTo>
                    <a:pt x="2559" y="1966"/>
                  </a:lnTo>
                  <a:lnTo>
                    <a:pt x="2548" y="1959"/>
                  </a:lnTo>
                  <a:lnTo>
                    <a:pt x="2536" y="1955"/>
                  </a:lnTo>
                  <a:lnTo>
                    <a:pt x="2522" y="1951"/>
                  </a:lnTo>
                  <a:lnTo>
                    <a:pt x="2507" y="1948"/>
                  </a:lnTo>
                  <a:lnTo>
                    <a:pt x="2493" y="1947"/>
                  </a:lnTo>
                  <a:lnTo>
                    <a:pt x="2487" y="1947"/>
                  </a:lnTo>
                  <a:lnTo>
                    <a:pt x="2478" y="1947"/>
                  </a:lnTo>
                  <a:lnTo>
                    <a:pt x="2468" y="1947"/>
                  </a:lnTo>
                  <a:lnTo>
                    <a:pt x="2460" y="1947"/>
                  </a:lnTo>
                  <a:lnTo>
                    <a:pt x="2446" y="1951"/>
                  </a:lnTo>
                  <a:lnTo>
                    <a:pt x="2433" y="1954"/>
                  </a:lnTo>
                  <a:lnTo>
                    <a:pt x="2426" y="1956"/>
                  </a:lnTo>
                  <a:lnTo>
                    <a:pt x="2417" y="1957"/>
                  </a:lnTo>
                  <a:lnTo>
                    <a:pt x="2408" y="1956"/>
                  </a:lnTo>
                  <a:lnTo>
                    <a:pt x="2398" y="1954"/>
                  </a:lnTo>
                  <a:lnTo>
                    <a:pt x="2395" y="1954"/>
                  </a:lnTo>
                  <a:lnTo>
                    <a:pt x="2391" y="1954"/>
                  </a:lnTo>
                  <a:lnTo>
                    <a:pt x="2385" y="1953"/>
                  </a:lnTo>
                  <a:lnTo>
                    <a:pt x="2379" y="1951"/>
                  </a:lnTo>
                  <a:lnTo>
                    <a:pt x="2365" y="1947"/>
                  </a:lnTo>
                  <a:lnTo>
                    <a:pt x="2347" y="1943"/>
                  </a:lnTo>
                  <a:lnTo>
                    <a:pt x="2329" y="1938"/>
                  </a:lnTo>
                  <a:lnTo>
                    <a:pt x="2314" y="1935"/>
                  </a:lnTo>
                  <a:lnTo>
                    <a:pt x="2297" y="1931"/>
                  </a:lnTo>
                  <a:lnTo>
                    <a:pt x="2278" y="1924"/>
                  </a:lnTo>
                  <a:lnTo>
                    <a:pt x="2258" y="1915"/>
                  </a:lnTo>
                  <a:lnTo>
                    <a:pt x="2242" y="1909"/>
                  </a:lnTo>
                  <a:lnTo>
                    <a:pt x="2229" y="1900"/>
                  </a:lnTo>
                  <a:lnTo>
                    <a:pt x="2214" y="1890"/>
                  </a:lnTo>
                  <a:lnTo>
                    <a:pt x="2207" y="1886"/>
                  </a:lnTo>
                  <a:lnTo>
                    <a:pt x="2200" y="1880"/>
                  </a:lnTo>
                  <a:lnTo>
                    <a:pt x="2192" y="1877"/>
                  </a:lnTo>
                  <a:lnTo>
                    <a:pt x="2185" y="1875"/>
                  </a:lnTo>
                  <a:lnTo>
                    <a:pt x="2177" y="1874"/>
                  </a:lnTo>
                  <a:lnTo>
                    <a:pt x="2170" y="1874"/>
                  </a:lnTo>
                  <a:lnTo>
                    <a:pt x="2161" y="1875"/>
                  </a:lnTo>
                  <a:lnTo>
                    <a:pt x="2152" y="1877"/>
                  </a:lnTo>
                  <a:lnTo>
                    <a:pt x="2133" y="1880"/>
                  </a:lnTo>
                  <a:lnTo>
                    <a:pt x="2116" y="1883"/>
                  </a:lnTo>
                  <a:lnTo>
                    <a:pt x="2101" y="1883"/>
                  </a:lnTo>
                  <a:lnTo>
                    <a:pt x="2083" y="1881"/>
                  </a:lnTo>
                  <a:lnTo>
                    <a:pt x="2065" y="1880"/>
                  </a:lnTo>
                  <a:lnTo>
                    <a:pt x="2051" y="1878"/>
                  </a:lnTo>
                  <a:lnTo>
                    <a:pt x="2043" y="1871"/>
                  </a:lnTo>
                  <a:lnTo>
                    <a:pt x="2033" y="1861"/>
                  </a:lnTo>
                  <a:lnTo>
                    <a:pt x="2029" y="1857"/>
                  </a:lnTo>
                  <a:lnTo>
                    <a:pt x="2025" y="1853"/>
                  </a:lnTo>
                  <a:lnTo>
                    <a:pt x="2020" y="1850"/>
                  </a:lnTo>
                  <a:lnTo>
                    <a:pt x="2016" y="1848"/>
                  </a:lnTo>
                  <a:lnTo>
                    <a:pt x="2009" y="1846"/>
                  </a:lnTo>
                  <a:lnTo>
                    <a:pt x="1999" y="1845"/>
                  </a:lnTo>
                  <a:lnTo>
                    <a:pt x="1987" y="1842"/>
                  </a:lnTo>
                  <a:lnTo>
                    <a:pt x="1978" y="1840"/>
                  </a:lnTo>
                  <a:lnTo>
                    <a:pt x="1968" y="1833"/>
                  </a:lnTo>
                  <a:lnTo>
                    <a:pt x="1957" y="1823"/>
                  </a:lnTo>
                  <a:lnTo>
                    <a:pt x="1946" y="1814"/>
                  </a:lnTo>
                  <a:lnTo>
                    <a:pt x="1936" y="1807"/>
                  </a:lnTo>
                  <a:lnTo>
                    <a:pt x="1929" y="1807"/>
                  </a:lnTo>
                  <a:lnTo>
                    <a:pt x="1919" y="1807"/>
                  </a:lnTo>
                  <a:lnTo>
                    <a:pt x="1909" y="1807"/>
                  </a:lnTo>
                  <a:lnTo>
                    <a:pt x="1901" y="1807"/>
                  </a:lnTo>
                  <a:lnTo>
                    <a:pt x="1890" y="1809"/>
                  </a:lnTo>
                  <a:lnTo>
                    <a:pt x="1875" y="1814"/>
                  </a:lnTo>
                  <a:lnTo>
                    <a:pt x="1860" y="1819"/>
                  </a:lnTo>
                  <a:lnTo>
                    <a:pt x="1848" y="1821"/>
                  </a:lnTo>
                  <a:lnTo>
                    <a:pt x="1835" y="1824"/>
                  </a:lnTo>
                  <a:lnTo>
                    <a:pt x="1820" y="1827"/>
                  </a:lnTo>
                  <a:lnTo>
                    <a:pt x="1806" y="1829"/>
                  </a:lnTo>
                  <a:lnTo>
                    <a:pt x="1795" y="1829"/>
                  </a:lnTo>
                  <a:lnTo>
                    <a:pt x="1780" y="1828"/>
                  </a:lnTo>
                  <a:lnTo>
                    <a:pt x="1768" y="1826"/>
                  </a:lnTo>
                  <a:lnTo>
                    <a:pt x="1755" y="1821"/>
                  </a:lnTo>
                  <a:lnTo>
                    <a:pt x="1739" y="1816"/>
                  </a:lnTo>
                  <a:lnTo>
                    <a:pt x="1724" y="1811"/>
                  </a:lnTo>
                  <a:lnTo>
                    <a:pt x="1710" y="1807"/>
                  </a:lnTo>
                  <a:lnTo>
                    <a:pt x="1701" y="1799"/>
                  </a:lnTo>
                  <a:lnTo>
                    <a:pt x="1690" y="1790"/>
                  </a:lnTo>
                  <a:lnTo>
                    <a:pt x="1684" y="1787"/>
                  </a:lnTo>
                  <a:lnTo>
                    <a:pt x="1679" y="1782"/>
                  </a:lnTo>
                  <a:lnTo>
                    <a:pt x="1673" y="1780"/>
                  </a:lnTo>
                  <a:lnTo>
                    <a:pt x="1669" y="1779"/>
                  </a:lnTo>
                  <a:lnTo>
                    <a:pt x="1666" y="1779"/>
                  </a:lnTo>
                  <a:lnTo>
                    <a:pt x="1662" y="1779"/>
                  </a:lnTo>
                  <a:lnTo>
                    <a:pt x="1656" y="1779"/>
                  </a:lnTo>
                  <a:lnTo>
                    <a:pt x="1651" y="1780"/>
                  </a:lnTo>
                  <a:lnTo>
                    <a:pt x="1640" y="1784"/>
                  </a:lnTo>
                  <a:lnTo>
                    <a:pt x="1631" y="1788"/>
                  </a:lnTo>
                  <a:lnTo>
                    <a:pt x="1617" y="1798"/>
                  </a:lnTo>
                  <a:lnTo>
                    <a:pt x="1600" y="1810"/>
                  </a:lnTo>
                  <a:lnTo>
                    <a:pt x="1590" y="1812"/>
                  </a:lnTo>
                  <a:lnTo>
                    <a:pt x="1576" y="1814"/>
                  </a:lnTo>
                  <a:lnTo>
                    <a:pt x="1561" y="1815"/>
                  </a:lnTo>
                  <a:lnTo>
                    <a:pt x="1550" y="1818"/>
                  </a:lnTo>
                  <a:lnTo>
                    <a:pt x="1544" y="1820"/>
                  </a:lnTo>
                  <a:lnTo>
                    <a:pt x="1534" y="1826"/>
                  </a:lnTo>
                  <a:lnTo>
                    <a:pt x="1525" y="1832"/>
                  </a:lnTo>
                  <a:lnTo>
                    <a:pt x="1516" y="1837"/>
                  </a:lnTo>
                  <a:lnTo>
                    <a:pt x="1506" y="1840"/>
                  </a:lnTo>
                  <a:lnTo>
                    <a:pt x="1493" y="1843"/>
                  </a:lnTo>
                  <a:lnTo>
                    <a:pt x="1479" y="1847"/>
                  </a:lnTo>
                  <a:lnTo>
                    <a:pt x="1466" y="1848"/>
                  </a:lnTo>
                  <a:lnTo>
                    <a:pt x="1449" y="1850"/>
                  </a:lnTo>
                  <a:lnTo>
                    <a:pt x="1428" y="1851"/>
                  </a:lnTo>
                  <a:lnTo>
                    <a:pt x="1418" y="1850"/>
                  </a:lnTo>
                  <a:lnTo>
                    <a:pt x="1407" y="1849"/>
                  </a:lnTo>
                  <a:lnTo>
                    <a:pt x="1397" y="1847"/>
                  </a:lnTo>
                  <a:lnTo>
                    <a:pt x="1390" y="1845"/>
                  </a:lnTo>
                  <a:lnTo>
                    <a:pt x="1383" y="1841"/>
                  </a:lnTo>
                  <a:lnTo>
                    <a:pt x="1373" y="1837"/>
                  </a:lnTo>
                  <a:lnTo>
                    <a:pt x="1364" y="1831"/>
                  </a:lnTo>
                  <a:lnTo>
                    <a:pt x="1354" y="1824"/>
                  </a:lnTo>
                  <a:lnTo>
                    <a:pt x="1334" y="1810"/>
                  </a:lnTo>
                  <a:lnTo>
                    <a:pt x="1318" y="1798"/>
                  </a:lnTo>
                  <a:lnTo>
                    <a:pt x="1296" y="1785"/>
                  </a:lnTo>
                  <a:lnTo>
                    <a:pt x="1268" y="1771"/>
                  </a:lnTo>
                  <a:lnTo>
                    <a:pt x="1240" y="1758"/>
                  </a:lnTo>
                  <a:lnTo>
                    <a:pt x="1218" y="1750"/>
                  </a:lnTo>
                  <a:lnTo>
                    <a:pt x="1205" y="1743"/>
                  </a:lnTo>
                  <a:lnTo>
                    <a:pt x="1191" y="1737"/>
                  </a:lnTo>
                  <a:lnTo>
                    <a:pt x="1174" y="1732"/>
                  </a:lnTo>
                  <a:lnTo>
                    <a:pt x="1157" y="1726"/>
                  </a:lnTo>
                  <a:lnTo>
                    <a:pt x="1140" y="1721"/>
                  </a:lnTo>
                  <a:lnTo>
                    <a:pt x="1124" y="1717"/>
                  </a:lnTo>
                  <a:lnTo>
                    <a:pt x="1109" y="1714"/>
                  </a:lnTo>
                  <a:lnTo>
                    <a:pt x="1096" y="1712"/>
                  </a:lnTo>
                  <a:lnTo>
                    <a:pt x="1083" y="1708"/>
                  </a:lnTo>
                  <a:lnTo>
                    <a:pt x="1069" y="1707"/>
                  </a:lnTo>
                  <a:lnTo>
                    <a:pt x="1052" y="1707"/>
                  </a:lnTo>
                  <a:lnTo>
                    <a:pt x="1035" y="1707"/>
                  </a:lnTo>
                  <a:lnTo>
                    <a:pt x="1002" y="1708"/>
                  </a:lnTo>
                  <a:lnTo>
                    <a:pt x="974" y="1712"/>
                  </a:lnTo>
                  <a:lnTo>
                    <a:pt x="940" y="1712"/>
                  </a:lnTo>
                  <a:lnTo>
                    <a:pt x="900" y="1713"/>
                  </a:lnTo>
                  <a:lnTo>
                    <a:pt x="861" y="1715"/>
                  </a:lnTo>
                  <a:lnTo>
                    <a:pt x="829" y="1715"/>
                  </a:lnTo>
                  <a:lnTo>
                    <a:pt x="810" y="1715"/>
                  </a:lnTo>
                  <a:lnTo>
                    <a:pt x="787" y="1715"/>
                  </a:lnTo>
                  <a:lnTo>
                    <a:pt x="764" y="1714"/>
                  </a:lnTo>
                  <a:lnTo>
                    <a:pt x="740" y="1713"/>
                  </a:lnTo>
                  <a:lnTo>
                    <a:pt x="715" y="1712"/>
                  </a:lnTo>
                  <a:lnTo>
                    <a:pt x="692" y="1711"/>
                  </a:lnTo>
                  <a:lnTo>
                    <a:pt x="671" y="1708"/>
                  </a:lnTo>
                  <a:lnTo>
                    <a:pt x="653" y="1707"/>
                  </a:lnTo>
                  <a:lnTo>
                    <a:pt x="622" y="1703"/>
                  </a:lnTo>
                  <a:lnTo>
                    <a:pt x="585" y="1697"/>
                  </a:lnTo>
                  <a:lnTo>
                    <a:pt x="566" y="1694"/>
                  </a:lnTo>
                  <a:lnTo>
                    <a:pt x="549" y="1689"/>
                  </a:lnTo>
                  <a:lnTo>
                    <a:pt x="533" y="1685"/>
                  </a:lnTo>
                  <a:lnTo>
                    <a:pt x="519" y="1681"/>
                  </a:lnTo>
                  <a:lnTo>
                    <a:pt x="502" y="1673"/>
                  </a:lnTo>
                  <a:lnTo>
                    <a:pt x="482" y="1661"/>
                  </a:lnTo>
                  <a:lnTo>
                    <a:pt x="462" y="1649"/>
                  </a:lnTo>
                  <a:lnTo>
                    <a:pt x="447" y="1639"/>
                  </a:lnTo>
                  <a:lnTo>
                    <a:pt x="423" y="1626"/>
                  </a:lnTo>
                  <a:lnTo>
                    <a:pt x="395" y="1610"/>
                  </a:lnTo>
                  <a:lnTo>
                    <a:pt x="367" y="1596"/>
                  </a:lnTo>
                  <a:lnTo>
                    <a:pt x="344" y="1582"/>
                  </a:lnTo>
                  <a:lnTo>
                    <a:pt x="332" y="1575"/>
                  </a:lnTo>
                  <a:lnTo>
                    <a:pt x="316" y="1567"/>
                  </a:lnTo>
                  <a:lnTo>
                    <a:pt x="300" y="1560"/>
                  </a:lnTo>
                  <a:lnTo>
                    <a:pt x="287" y="1555"/>
                  </a:lnTo>
                  <a:lnTo>
                    <a:pt x="278" y="1554"/>
                  </a:lnTo>
                  <a:lnTo>
                    <a:pt x="270" y="1555"/>
                  </a:lnTo>
                  <a:lnTo>
                    <a:pt x="260" y="1558"/>
                  </a:lnTo>
                  <a:lnTo>
                    <a:pt x="249" y="1559"/>
                  </a:lnTo>
                  <a:lnTo>
                    <a:pt x="240" y="1561"/>
                  </a:lnTo>
                  <a:lnTo>
                    <a:pt x="230" y="1563"/>
                  </a:lnTo>
                  <a:lnTo>
                    <a:pt x="222" y="1564"/>
                  </a:lnTo>
                  <a:lnTo>
                    <a:pt x="213" y="1563"/>
                  </a:lnTo>
                  <a:lnTo>
                    <a:pt x="204" y="1561"/>
                  </a:lnTo>
                  <a:lnTo>
                    <a:pt x="193" y="1556"/>
                  </a:lnTo>
                  <a:lnTo>
                    <a:pt x="183" y="1551"/>
                  </a:lnTo>
                  <a:lnTo>
                    <a:pt x="175" y="1548"/>
                  </a:lnTo>
                  <a:lnTo>
                    <a:pt x="162" y="1544"/>
                  </a:lnTo>
                  <a:lnTo>
                    <a:pt x="150" y="1539"/>
                  </a:lnTo>
                  <a:lnTo>
                    <a:pt x="136" y="1534"/>
                  </a:lnTo>
                  <a:lnTo>
                    <a:pt x="125" y="1532"/>
                  </a:lnTo>
                  <a:lnTo>
                    <a:pt x="114" y="1532"/>
                  </a:lnTo>
                  <a:lnTo>
                    <a:pt x="99" y="1532"/>
                  </a:lnTo>
                  <a:lnTo>
                    <a:pt x="101" y="1524"/>
                  </a:lnTo>
                  <a:lnTo>
                    <a:pt x="102" y="1516"/>
                  </a:lnTo>
                  <a:lnTo>
                    <a:pt x="103" y="1508"/>
                  </a:lnTo>
                  <a:lnTo>
                    <a:pt x="103" y="1502"/>
                  </a:lnTo>
                  <a:lnTo>
                    <a:pt x="93" y="1489"/>
                  </a:lnTo>
                  <a:lnTo>
                    <a:pt x="87" y="1479"/>
                  </a:lnTo>
                  <a:lnTo>
                    <a:pt x="89" y="1469"/>
                  </a:lnTo>
                  <a:lnTo>
                    <a:pt x="93" y="1456"/>
                  </a:lnTo>
                  <a:lnTo>
                    <a:pt x="99" y="1444"/>
                  </a:lnTo>
                  <a:lnTo>
                    <a:pt x="103" y="1434"/>
                  </a:lnTo>
                  <a:lnTo>
                    <a:pt x="107" y="1427"/>
                  </a:lnTo>
                  <a:lnTo>
                    <a:pt x="115" y="1419"/>
                  </a:lnTo>
                  <a:lnTo>
                    <a:pt x="123" y="1412"/>
                  </a:lnTo>
                  <a:lnTo>
                    <a:pt x="130" y="1407"/>
                  </a:lnTo>
                  <a:lnTo>
                    <a:pt x="134" y="1405"/>
                  </a:lnTo>
                  <a:lnTo>
                    <a:pt x="141" y="1402"/>
                  </a:lnTo>
                  <a:lnTo>
                    <a:pt x="144" y="1401"/>
                  </a:lnTo>
                  <a:lnTo>
                    <a:pt x="148" y="1400"/>
                  </a:lnTo>
                  <a:lnTo>
                    <a:pt x="151" y="1398"/>
                  </a:lnTo>
                  <a:lnTo>
                    <a:pt x="153" y="1396"/>
                  </a:lnTo>
                  <a:lnTo>
                    <a:pt x="155" y="1394"/>
                  </a:lnTo>
                  <a:lnTo>
                    <a:pt x="157" y="1391"/>
                  </a:lnTo>
                  <a:lnTo>
                    <a:pt x="158" y="1387"/>
                  </a:lnTo>
                  <a:lnTo>
                    <a:pt x="159" y="1382"/>
                  </a:lnTo>
                  <a:lnTo>
                    <a:pt x="160" y="1373"/>
                  </a:lnTo>
                  <a:lnTo>
                    <a:pt x="160" y="1365"/>
                  </a:lnTo>
                  <a:lnTo>
                    <a:pt x="158" y="1352"/>
                  </a:lnTo>
                  <a:lnTo>
                    <a:pt x="156" y="1338"/>
                  </a:lnTo>
                  <a:lnTo>
                    <a:pt x="160" y="1335"/>
                  </a:lnTo>
                  <a:lnTo>
                    <a:pt x="166" y="1329"/>
                  </a:lnTo>
                  <a:lnTo>
                    <a:pt x="170" y="1322"/>
                  </a:lnTo>
                  <a:lnTo>
                    <a:pt x="172" y="1316"/>
                  </a:lnTo>
                  <a:lnTo>
                    <a:pt x="173" y="1313"/>
                  </a:lnTo>
                  <a:lnTo>
                    <a:pt x="173" y="1308"/>
                  </a:lnTo>
                  <a:lnTo>
                    <a:pt x="172" y="1303"/>
                  </a:lnTo>
                  <a:lnTo>
                    <a:pt x="172" y="1299"/>
                  </a:lnTo>
                  <a:lnTo>
                    <a:pt x="171" y="1294"/>
                  </a:lnTo>
                  <a:lnTo>
                    <a:pt x="171" y="1289"/>
                  </a:lnTo>
                  <a:lnTo>
                    <a:pt x="171" y="1285"/>
                  </a:lnTo>
                  <a:lnTo>
                    <a:pt x="172" y="1281"/>
                  </a:lnTo>
                  <a:lnTo>
                    <a:pt x="175" y="1279"/>
                  </a:lnTo>
                  <a:lnTo>
                    <a:pt x="179" y="1277"/>
                  </a:lnTo>
                  <a:lnTo>
                    <a:pt x="185" y="1275"/>
                  </a:lnTo>
                  <a:lnTo>
                    <a:pt x="191" y="1273"/>
                  </a:lnTo>
                  <a:lnTo>
                    <a:pt x="204" y="1270"/>
                  </a:lnTo>
                  <a:lnTo>
                    <a:pt x="213" y="1270"/>
                  </a:lnTo>
                  <a:lnTo>
                    <a:pt x="220" y="1270"/>
                  </a:lnTo>
                  <a:lnTo>
                    <a:pt x="227" y="1272"/>
                  </a:lnTo>
                  <a:lnTo>
                    <a:pt x="235" y="1272"/>
                  </a:lnTo>
                  <a:lnTo>
                    <a:pt x="240" y="1270"/>
                  </a:lnTo>
                  <a:lnTo>
                    <a:pt x="244" y="1268"/>
                  </a:lnTo>
                  <a:lnTo>
                    <a:pt x="248" y="1266"/>
                  </a:lnTo>
                  <a:lnTo>
                    <a:pt x="253" y="1262"/>
                  </a:lnTo>
                  <a:lnTo>
                    <a:pt x="256" y="1259"/>
                  </a:lnTo>
                  <a:lnTo>
                    <a:pt x="263" y="1253"/>
                  </a:lnTo>
                  <a:lnTo>
                    <a:pt x="274" y="1245"/>
                  </a:lnTo>
                  <a:lnTo>
                    <a:pt x="284" y="1239"/>
                  </a:lnTo>
                  <a:lnTo>
                    <a:pt x="294" y="1232"/>
                  </a:lnTo>
                  <a:lnTo>
                    <a:pt x="304" y="1226"/>
                  </a:lnTo>
                  <a:lnTo>
                    <a:pt x="316" y="1221"/>
                  </a:lnTo>
                  <a:lnTo>
                    <a:pt x="321" y="1216"/>
                  </a:lnTo>
                  <a:lnTo>
                    <a:pt x="325" y="1209"/>
                  </a:lnTo>
                  <a:lnTo>
                    <a:pt x="330" y="1203"/>
                  </a:lnTo>
                  <a:lnTo>
                    <a:pt x="335" y="1198"/>
                  </a:lnTo>
                  <a:lnTo>
                    <a:pt x="347" y="1198"/>
                  </a:lnTo>
                  <a:lnTo>
                    <a:pt x="359" y="1198"/>
                  </a:lnTo>
                  <a:lnTo>
                    <a:pt x="369" y="1198"/>
                  </a:lnTo>
                  <a:lnTo>
                    <a:pt x="381" y="1199"/>
                  </a:lnTo>
                  <a:lnTo>
                    <a:pt x="393" y="1200"/>
                  </a:lnTo>
                  <a:lnTo>
                    <a:pt x="401" y="1202"/>
                  </a:lnTo>
                  <a:lnTo>
                    <a:pt x="412" y="1215"/>
                  </a:lnTo>
                  <a:lnTo>
                    <a:pt x="423" y="1228"/>
                  </a:lnTo>
                  <a:lnTo>
                    <a:pt x="431" y="1231"/>
                  </a:lnTo>
                  <a:lnTo>
                    <a:pt x="440" y="1234"/>
                  </a:lnTo>
                  <a:lnTo>
                    <a:pt x="446" y="1234"/>
                  </a:lnTo>
                  <a:lnTo>
                    <a:pt x="451" y="1234"/>
                  </a:lnTo>
                  <a:lnTo>
                    <a:pt x="454" y="1234"/>
                  </a:lnTo>
                  <a:lnTo>
                    <a:pt x="458" y="1232"/>
                  </a:lnTo>
                  <a:lnTo>
                    <a:pt x="468" y="1230"/>
                  </a:lnTo>
                  <a:lnTo>
                    <a:pt x="479" y="1227"/>
                  </a:lnTo>
                  <a:lnTo>
                    <a:pt x="488" y="1223"/>
                  </a:lnTo>
                  <a:lnTo>
                    <a:pt x="497" y="1217"/>
                  </a:lnTo>
                  <a:lnTo>
                    <a:pt x="503" y="1210"/>
                  </a:lnTo>
                  <a:lnTo>
                    <a:pt x="509" y="1202"/>
                  </a:lnTo>
                  <a:lnTo>
                    <a:pt x="515" y="1193"/>
                  </a:lnTo>
                  <a:lnTo>
                    <a:pt x="519" y="1186"/>
                  </a:lnTo>
                  <a:lnTo>
                    <a:pt x="529" y="1177"/>
                  </a:lnTo>
                  <a:lnTo>
                    <a:pt x="538" y="1167"/>
                  </a:lnTo>
                  <a:lnTo>
                    <a:pt x="545" y="1164"/>
                  </a:lnTo>
                  <a:lnTo>
                    <a:pt x="554" y="1159"/>
                  </a:lnTo>
                  <a:lnTo>
                    <a:pt x="562" y="1154"/>
                  </a:lnTo>
                  <a:lnTo>
                    <a:pt x="569" y="1152"/>
                  </a:lnTo>
                  <a:lnTo>
                    <a:pt x="574" y="1151"/>
                  </a:lnTo>
                  <a:lnTo>
                    <a:pt x="579" y="1151"/>
                  </a:lnTo>
                  <a:lnTo>
                    <a:pt x="586" y="1151"/>
                  </a:lnTo>
                  <a:lnTo>
                    <a:pt x="592" y="1151"/>
                  </a:lnTo>
                  <a:lnTo>
                    <a:pt x="604" y="1153"/>
                  </a:lnTo>
                  <a:lnTo>
                    <a:pt x="614" y="1157"/>
                  </a:lnTo>
                  <a:lnTo>
                    <a:pt x="622" y="1164"/>
                  </a:lnTo>
                  <a:lnTo>
                    <a:pt x="630" y="1174"/>
                  </a:lnTo>
                  <a:lnTo>
                    <a:pt x="639" y="1184"/>
                  </a:lnTo>
                  <a:lnTo>
                    <a:pt x="645" y="1190"/>
                  </a:lnTo>
                  <a:lnTo>
                    <a:pt x="655" y="1195"/>
                  </a:lnTo>
                  <a:lnTo>
                    <a:pt x="665" y="1199"/>
                  </a:lnTo>
                  <a:lnTo>
                    <a:pt x="671" y="1200"/>
                  </a:lnTo>
                  <a:lnTo>
                    <a:pt x="676" y="1201"/>
                  </a:lnTo>
                  <a:lnTo>
                    <a:pt x="680" y="1200"/>
                  </a:lnTo>
                  <a:lnTo>
                    <a:pt x="683" y="1198"/>
                  </a:lnTo>
                  <a:lnTo>
                    <a:pt x="686" y="1196"/>
                  </a:lnTo>
                  <a:lnTo>
                    <a:pt x="688" y="1192"/>
                  </a:lnTo>
                  <a:lnTo>
                    <a:pt x="690" y="1187"/>
                  </a:lnTo>
                  <a:lnTo>
                    <a:pt x="691" y="1182"/>
                  </a:lnTo>
                  <a:lnTo>
                    <a:pt x="693" y="1177"/>
                  </a:lnTo>
                  <a:lnTo>
                    <a:pt x="694" y="1171"/>
                  </a:lnTo>
                  <a:lnTo>
                    <a:pt x="696" y="1167"/>
                  </a:lnTo>
                  <a:lnTo>
                    <a:pt x="698" y="1164"/>
                  </a:lnTo>
                  <a:lnTo>
                    <a:pt x="712" y="1150"/>
                  </a:lnTo>
                  <a:lnTo>
                    <a:pt x="726" y="1138"/>
                  </a:lnTo>
                  <a:lnTo>
                    <a:pt x="728" y="1129"/>
                  </a:lnTo>
                  <a:lnTo>
                    <a:pt x="730" y="1120"/>
                  </a:lnTo>
                  <a:lnTo>
                    <a:pt x="731" y="1115"/>
                  </a:lnTo>
                  <a:lnTo>
                    <a:pt x="731" y="1110"/>
                  </a:lnTo>
                  <a:lnTo>
                    <a:pt x="730" y="1106"/>
                  </a:lnTo>
                  <a:lnTo>
                    <a:pt x="729" y="1103"/>
                  </a:lnTo>
                  <a:lnTo>
                    <a:pt x="725" y="1095"/>
                  </a:lnTo>
                  <a:lnTo>
                    <a:pt x="719" y="1086"/>
                  </a:lnTo>
                  <a:lnTo>
                    <a:pt x="713" y="1076"/>
                  </a:lnTo>
                  <a:lnTo>
                    <a:pt x="707" y="1069"/>
                  </a:lnTo>
                  <a:lnTo>
                    <a:pt x="695" y="1063"/>
                  </a:lnTo>
                  <a:lnTo>
                    <a:pt x="682" y="1057"/>
                  </a:lnTo>
                  <a:lnTo>
                    <a:pt x="670" y="1053"/>
                  </a:lnTo>
                  <a:lnTo>
                    <a:pt x="660" y="1050"/>
                  </a:lnTo>
                  <a:lnTo>
                    <a:pt x="642" y="1036"/>
                  </a:lnTo>
                  <a:lnTo>
                    <a:pt x="621" y="1021"/>
                  </a:lnTo>
                  <a:lnTo>
                    <a:pt x="601" y="1006"/>
                  </a:lnTo>
                  <a:lnTo>
                    <a:pt x="584" y="993"/>
                  </a:lnTo>
                  <a:lnTo>
                    <a:pt x="576" y="985"/>
                  </a:lnTo>
                  <a:lnTo>
                    <a:pt x="567" y="973"/>
                  </a:lnTo>
                  <a:lnTo>
                    <a:pt x="557" y="961"/>
                  </a:lnTo>
                  <a:lnTo>
                    <a:pt x="550" y="951"/>
                  </a:lnTo>
                  <a:lnTo>
                    <a:pt x="542" y="938"/>
                  </a:lnTo>
                  <a:lnTo>
                    <a:pt x="533" y="922"/>
                  </a:lnTo>
                  <a:lnTo>
                    <a:pt x="523" y="909"/>
                  </a:lnTo>
                  <a:lnTo>
                    <a:pt x="516" y="898"/>
                  </a:lnTo>
                  <a:lnTo>
                    <a:pt x="505" y="883"/>
                  </a:lnTo>
                  <a:lnTo>
                    <a:pt x="492" y="865"/>
                  </a:lnTo>
                  <a:lnTo>
                    <a:pt x="482" y="847"/>
                  </a:lnTo>
                  <a:lnTo>
                    <a:pt x="473" y="833"/>
                  </a:lnTo>
                  <a:lnTo>
                    <a:pt x="468" y="819"/>
                  </a:lnTo>
                  <a:lnTo>
                    <a:pt x="464" y="801"/>
                  </a:lnTo>
                  <a:lnTo>
                    <a:pt x="461" y="783"/>
                  </a:lnTo>
                  <a:lnTo>
                    <a:pt x="458" y="768"/>
                  </a:lnTo>
                  <a:lnTo>
                    <a:pt x="452" y="749"/>
                  </a:lnTo>
                  <a:lnTo>
                    <a:pt x="445" y="727"/>
                  </a:lnTo>
                  <a:lnTo>
                    <a:pt x="436" y="706"/>
                  </a:lnTo>
                  <a:lnTo>
                    <a:pt x="428" y="688"/>
                  </a:lnTo>
                  <a:lnTo>
                    <a:pt x="419" y="680"/>
                  </a:lnTo>
                  <a:lnTo>
                    <a:pt x="408" y="670"/>
                  </a:lnTo>
                  <a:lnTo>
                    <a:pt x="396" y="662"/>
                  </a:lnTo>
                  <a:lnTo>
                    <a:pt x="385" y="654"/>
                  </a:lnTo>
                  <a:lnTo>
                    <a:pt x="374" y="644"/>
                  </a:lnTo>
                  <a:lnTo>
                    <a:pt x="359" y="631"/>
                  </a:lnTo>
                  <a:lnTo>
                    <a:pt x="344" y="617"/>
                  </a:lnTo>
                  <a:lnTo>
                    <a:pt x="332" y="605"/>
                  </a:lnTo>
                  <a:lnTo>
                    <a:pt x="322" y="596"/>
                  </a:lnTo>
                  <a:lnTo>
                    <a:pt x="310" y="586"/>
                  </a:lnTo>
                  <a:lnTo>
                    <a:pt x="298" y="573"/>
                  </a:lnTo>
                  <a:lnTo>
                    <a:pt x="290" y="562"/>
                  </a:lnTo>
                  <a:lnTo>
                    <a:pt x="280" y="549"/>
                  </a:lnTo>
                  <a:lnTo>
                    <a:pt x="267" y="533"/>
                  </a:lnTo>
                  <a:lnTo>
                    <a:pt x="256" y="516"/>
                  </a:lnTo>
                  <a:lnTo>
                    <a:pt x="248" y="502"/>
                  </a:lnTo>
                  <a:lnTo>
                    <a:pt x="243" y="489"/>
                  </a:lnTo>
                  <a:lnTo>
                    <a:pt x="239" y="472"/>
                  </a:lnTo>
                  <a:lnTo>
                    <a:pt x="236" y="457"/>
                  </a:lnTo>
                  <a:lnTo>
                    <a:pt x="232" y="445"/>
                  </a:lnTo>
                  <a:lnTo>
                    <a:pt x="230" y="432"/>
                  </a:lnTo>
                  <a:lnTo>
                    <a:pt x="228" y="415"/>
                  </a:lnTo>
                  <a:lnTo>
                    <a:pt x="227" y="406"/>
                  </a:lnTo>
                  <a:lnTo>
                    <a:pt x="227" y="398"/>
                  </a:lnTo>
                  <a:lnTo>
                    <a:pt x="228" y="390"/>
                  </a:lnTo>
                  <a:lnTo>
                    <a:pt x="229" y="384"/>
                  </a:lnTo>
                  <a:lnTo>
                    <a:pt x="230" y="377"/>
                  </a:lnTo>
                  <a:lnTo>
                    <a:pt x="234" y="367"/>
                  </a:lnTo>
                  <a:lnTo>
                    <a:pt x="239" y="358"/>
                  </a:lnTo>
                  <a:lnTo>
                    <a:pt x="244" y="350"/>
                  </a:lnTo>
                  <a:lnTo>
                    <a:pt x="255" y="341"/>
                  </a:lnTo>
                  <a:lnTo>
                    <a:pt x="263" y="331"/>
                  </a:lnTo>
                  <a:lnTo>
                    <a:pt x="264" y="326"/>
                  </a:lnTo>
                  <a:lnTo>
                    <a:pt x="264" y="321"/>
                  </a:lnTo>
                  <a:lnTo>
                    <a:pt x="264" y="314"/>
                  </a:lnTo>
                  <a:lnTo>
                    <a:pt x="264" y="308"/>
                  </a:lnTo>
                  <a:lnTo>
                    <a:pt x="262" y="302"/>
                  </a:lnTo>
                  <a:lnTo>
                    <a:pt x="261" y="295"/>
                  </a:lnTo>
                  <a:lnTo>
                    <a:pt x="258" y="290"/>
                  </a:lnTo>
                  <a:lnTo>
                    <a:pt x="256" y="285"/>
                  </a:lnTo>
                  <a:lnTo>
                    <a:pt x="251" y="280"/>
                  </a:lnTo>
                  <a:lnTo>
                    <a:pt x="244" y="272"/>
                  </a:lnTo>
                  <a:lnTo>
                    <a:pt x="236" y="267"/>
                  </a:lnTo>
                  <a:lnTo>
                    <a:pt x="229" y="263"/>
                  </a:lnTo>
                  <a:lnTo>
                    <a:pt x="218" y="256"/>
                  </a:lnTo>
                  <a:lnTo>
                    <a:pt x="204" y="249"/>
                  </a:lnTo>
                  <a:lnTo>
                    <a:pt x="190" y="243"/>
                  </a:lnTo>
                  <a:lnTo>
                    <a:pt x="179" y="236"/>
                  </a:lnTo>
                  <a:lnTo>
                    <a:pt x="166" y="226"/>
                  </a:lnTo>
                  <a:lnTo>
                    <a:pt x="149" y="213"/>
                  </a:lnTo>
                  <a:lnTo>
                    <a:pt x="132" y="200"/>
                  </a:lnTo>
                  <a:lnTo>
                    <a:pt x="118" y="190"/>
                  </a:lnTo>
                  <a:lnTo>
                    <a:pt x="104" y="177"/>
                  </a:lnTo>
                  <a:lnTo>
                    <a:pt x="88" y="164"/>
                  </a:lnTo>
                  <a:lnTo>
                    <a:pt x="72" y="150"/>
                  </a:lnTo>
                  <a:lnTo>
                    <a:pt x="61" y="137"/>
                  </a:lnTo>
                  <a:lnTo>
                    <a:pt x="53" y="130"/>
                  </a:lnTo>
                  <a:lnTo>
                    <a:pt x="44" y="120"/>
                  </a:lnTo>
                  <a:lnTo>
                    <a:pt x="34" y="111"/>
                  </a:lnTo>
                  <a:lnTo>
                    <a:pt x="27" y="102"/>
                  </a:lnTo>
                  <a:lnTo>
                    <a:pt x="19" y="92"/>
                  </a:lnTo>
                  <a:lnTo>
                    <a:pt x="11" y="81"/>
                  </a:lnTo>
                  <a:lnTo>
                    <a:pt x="3" y="74"/>
                  </a:lnTo>
                  <a:lnTo>
                    <a:pt x="0" y="69"/>
                  </a:lnTo>
                  <a:lnTo>
                    <a:pt x="11" y="74"/>
                  </a:lnTo>
                  <a:lnTo>
                    <a:pt x="25" y="79"/>
                  </a:lnTo>
                  <a:lnTo>
                    <a:pt x="32" y="80"/>
                  </a:lnTo>
                  <a:lnTo>
                    <a:pt x="38" y="81"/>
                  </a:lnTo>
                  <a:lnTo>
                    <a:pt x="45" y="81"/>
                  </a:lnTo>
                  <a:lnTo>
                    <a:pt x="49" y="80"/>
                  </a:lnTo>
                  <a:lnTo>
                    <a:pt x="57" y="76"/>
                  </a:lnTo>
                  <a:lnTo>
                    <a:pt x="66" y="70"/>
                  </a:lnTo>
                  <a:lnTo>
                    <a:pt x="72" y="63"/>
                  </a:lnTo>
                  <a:lnTo>
                    <a:pt x="77" y="57"/>
                  </a:lnTo>
                  <a:lnTo>
                    <a:pt x="82" y="47"/>
                  </a:lnTo>
                  <a:lnTo>
                    <a:pt x="86" y="35"/>
                  </a:lnTo>
                  <a:lnTo>
                    <a:pt x="90" y="23"/>
                  </a:lnTo>
                  <a:lnTo>
                    <a:pt x="96" y="16"/>
                  </a:lnTo>
                  <a:lnTo>
                    <a:pt x="102" y="12"/>
                  </a:lnTo>
                  <a:lnTo>
                    <a:pt x="110" y="8"/>
                  </a:lnTo>
                  <a:lnTo>
                    <a:pt x="121" y="5"/>
                  </a:lnTo>
                  <a:lnTo>
                    <a:pt x="132" y="3"/>
                  </a:lnTo>
                  <a:lnTo>
                    <a:pt x="154" y="1"/>
                  </a:lnTo>
                  <a:lnTo>
                    <a:pt x="172" y="0"/>
                  </a:lnTo>
                  <a:lnTo>
                    <a:pt x="186" y="1"/>
                  </a:lnTo>
                  <a:lnTo>
                    <a:pt x="204" y="5"/>
                  </a:lnTo>
                  <a:lnTo>
                    <a:pt x="212" y="7"/>
                  </a:lnTo>
                  <a:lnTo>
                    <a:pt x="221" y="9"/>
                  </a:lnTo>
                  <a:lnTo>
                    <a:pt x="227" y="13"/>
                  </a:lnTo>
                  <a:lnTo>
                    <a:pt x="232" y="16"/>
                  </a:lnTo>
                  <a:lnTo>
                    <a:pt x="237" y="19"/>
                  </a:lnTo>
                  <a:lnTo>
                    <a:pt x="241" y="24"/>
                  </a:lnTo>
                  <a:lnTo>
                    <a:pt x="244" y="30"/>
                  </a:lnTo>
                  <a:lnTo>
                    <a:pt x="247" y="36"/>
                  </a:lnTo>
                  <a:lnTo>
                    <a:pt x="251" y="42"/>
                  </a:lnTo>
                  <a:lnTo>
                    <a:pt x="254" y="47"/>
                  </a:lnTo>
                  <a:lnTo>
                    <a:pt x="257" y="51"/>
                  </a:lnTo>
                  <a:lnTo>
                    <a:pt x="259" y="54"/>
                  </a:lnTo>
                  <a:lnTo>
                    <a:pt x="264" y="56"/>
                  </a:lnTo>
                  <a:lnTo>
                    <a:pt x="271" y="58"/>
                  </a:lnTo>
                  <a:lnTo>
                    <a:pt x="277" y="59"/>
                  </a:lnTo>
                  <a:lnTo>
                    <a:pt x="284" y="61"/>
                  </a:lnTo>
                  <a:lnTo>
                    <a:pt x="292" y="62"/>
                  </a:lnTo>
                  <a:lnTo>
                    <a:pt x="298" y="64"/>
                  </a:lnTo>
                  <a:lnTo>
                    <a:pt x="305" y="66"/>
                  </a:lnTo>
                  <a:lnTo>
                    <a:pt x="309" y="69"/>
                  </a:lnTo>
                  <a:lnTo>
                    <a:pt x="316" y="74"/>
                  </a:lnTo>
                  <a:lnTo>
                    <a:pt x="325" y="81"/>
                  </a:lnTo>
                  <a:lnTo>
                    <a:pt x="329" y="85"/>
                  </a:lnTo>
                  <a:lnTo>
                    <a:pt x="333" y="89"/>
                  </a:lnTo>
                  <a:lnTo>
                    <a:pt x="336" y="91"/>
                  </a:lnTo>
                  <a:lnTo>
                    <a:pt x="340" y="92"/>
                  </a:lnTo>
                  <a:lnTo>
                    <a:pt x="346" y="94"/>
                  </a:lnTo>
                  <a:lnTo>
                    <a:pt x="354" y="94"/>
                  </a:lnTo>
                  <a:lnTo>
                    <a:pt x="364" y="94"/>
                  </a:lnTo>
                  <a:lnTo>
                    <a:pt x="374" y="93"/>
                  </a:lnTo>
                  <a:lnTo>
                    <a:pt x="384" y="92"/>
                  </a:lnTo>
                  <a:lnTo>
                    <a:pt x="394" y="91"/>
                  </a:lnTo>
                  <a:lnTo>
                    <a:pt x="402" y="91"/>
                  </a:lnTo>
                  <a:lnTo>
                    <a:pt x="409" y="92"/>
                  </a:lnTo>
                  <a:lnTo>
                    <a:pt x="419" y="92"/>
                  </a:lnTo>
                  <a:lnTo>
                    <a:pt x="433" y="94"/>
                  </a:lnTo>
                  <a:lnTo>
                    <a:pt x="440" y="96"/>
                  </a:lnTo>
                  <a:lnTo>
                    <a:pt x="447" y="98"/>
                  </a:lnTo>
                  <a:lnTo>
                    <a:pt x="453" y="100"/>
                  </a:lnTo>
                  <a:lnTo>
                    <a:pt x="458" y="102"/>
                  </a:lnTo>
                  <a:lnTo>
                    <a:pt x="463" y="105"/>
                  </a:lnTo>
                  <a:lnTo>
                    <a:pt x="467" y="109"/>
                  </a:lnTo>
                  <a:lnTo>
                    <a:pt x="471" y="113"/>
                  </a:lnTo>
                  <a:lnTo>
                    <a:pt x="475" y="118"/>
                  </a:lnTo>
                  <a:lnTo>
                    <a:pt x="480" y="123"/>
                  </a:lnTo>
                  <a:lnTo>
                    <a:pt x="484" y="128"/>
                  </a:lnTo>
                  <a:lnTo>
                    <a:pt x="488" y="131"/>
                  </a:lnTo>
                  <a:lnTo>
                    <a:pt x="492" y="133"/>
                  </a:lnTo>
                  <a:lnTo>
                    <a:pt x="503" y="135"/>
                  </a:lnTo>
                  <a:lnTo>
                    <a:pt x="516" y="135"/>
                  </a:lnTo>
                  <a:lnTo>
                    <a:pt x="527" y="134"/>
                  </a:lnTo>
                  <a:lnTo>
                    <a:pt x="538" y="133"/>
                  </a:lnTo>
                  <a:lnTo>
                    <a:pt x="555" y="136"/>
                  </a:lnTo>
                  <a:lnTo>
                    <a:pt x="576" y="137"/>
                  </a:lnTo>
                  <a:lnTo>
                    <a:pt x="586" y="138"/>
                  </a:lnTo>
                  <a:lnTo>
                    <a:pt x="595" y="140"/>
                  </a:lnTo>
                  <a:lnTo>
                    <a:pt x="604" y="142"/>
                  </a:lnTo>
                  <a:lnTo>
                    <a:pt x="611" y="145"/>
                  </a:lnTo>
                  <a:lnTo>
                    <a:pt x="626" y="154"/>
                  </a:lnTo>
                  <a:lnTo>
                    <a:pt x="641" y="164"/>
                  </a:lnTo>
                  <a:lnTo>
                    <a:pt x="648" y="166"/>
                  </a:lnTo>
                  <a:lnTo>
                    <a:pt x="656" y="168"/>
                  </a:lnTo>
                  <a:lnTo>
                    <a:pt x="664" y="169"/>
                  </a:lnTo>
                  <a:lnTo>
                    <a:pt x="674" y="169"/>
                  </a:lnTo>
                  <a:lnTo>
                    <a:pt x="692" y="170"/>
                  </a:lnTo>
                  <a:lnTo>
                    <a:pt x="707" y="171"/>
                  </a:lnTo>
                  <a:lnTo>
                    <a:pt x="717" y="179"/>
                  </a:lnTo>
                  <a:lnTo>
                    <a:pt x="730" y="189"/>
                  </a:lnTo>
                  <a:lnTo>
                    <a:pt x="736" y="195"/>
                  </a:lnTo>
                  <a:lnTo>
                    <a:pt x="742" y="202"/>
                  </a:lnTo>
                  <a:lnTo>
                    <a:pt x="746" y="207"/>
                  </a:lnTo>
                  <a:lnTo>
                    <a:pt x="748" y="213"/>
                  </a:lnTo>
                  <a:lnTo>
                    <a:pt x="749" y="218"/>
                  </a:lnTo>
                  <a:lnTo>
                    <a:pt x="749" y="225"/>
                  </a:lnTo>
                  <a:lnTo>
                    <a:pt x="748" y="232"/>
                  </a:lnTo>
                  <a:lnTo>
                    <a:pt x="747" y="240"/>
                  </a:lnTo>
                  <a:lnTo>
                    <a:pt x="746" y="248"/>
                  </a:lnTo>
                  <a:lnTo>
                    <a:pt x="746" y="255"/>
                  </a:lnTo>
                  <a:lnTo>
                    <a:pt x="746" y="262"/>
                  </a:lnTo>
                  <a:lnTo>
                    <a:pt x="748" y="266"/>
                  </a:lnTo>
                  <a:lnTo>
                    <a:pt x="750" y="270"/>
                  </a:lnTo>
                  <a:lnTo>
                    <a:pt x="754" y="274"/>
                  </a:lnTo>
                  <a:lnTo>
                    <a:pt x="759" y="279"/>
                  </a:lnTo>
                  <a:lnTo>
                    <a:pt x="765" y="282"/>
                  </a:lnTo>
                  <a:lnTo>
                    <a:pt x="770" y="285"/>
                  </a:lnTo>
                  <a:lnTo>
                    <a:pt x="777" y="287"/>
                  </a:lnTo>
                  <a:lnTo>
                    <a:pt x="782" y="289"/>
                  </a:lnTo>
                  <a:lnTo>
                    <a:pt x="786" y="289"/>
                  </a:lnTo>
                  <a:lnTo>
                    <a:pt x="790" y="290"/>
                  </a:lnTo>
                  <a:lnTo>
                    <a:pt x="794" y="289"/>
                  </a:lnTo>
                  <a:lnTo>
                    <a:pt x="799" y="288"/>
                  </a:lnTo>
                  <a:lnTo>
                    <a:pt x="804" y="287"/>
                  </a:lnTo>
                  <a:lnTo>
                    <a:pt x="815" y="283"/>
                  </a:lnTo>
                  <a:lnTo>
                    <a:pt x="825" y="282"/>
                  </a:lnTo>
                  <a:lnTo>
                    <a:pt x="839" y="282"/>
                  </a:lnTo>
                  <a:lnTo>
                    <a:pt x="857" y="283"/>
                  </a:lnTo>
                  <a:lnTo>
                    <a:pt x="866" y="284"/>
                  </a:lnTo>
                  <a:lnTo>
                    <a:pt x="875" y="285"/>
                  </a:lnTo>
                  <a:lnTo>
                    <a:pt x="883" y="287"/>
                  </a:lnTo>
                  <a:lnTo>
                    <a:pt x="889" y="289"/>
                  </a:lnTo>
                  <a:lnTo>
                    <a:pt x="899" y="294"/>
                  </a:lnTo>
                  <a:lnTo>
                    <a:pt x="908" y="303"/>
                  </a:lnTo>
                  <a:lnTo>
                    <a:pt x="917" y="310"/>
                  </a:lnTo>
                  <a:lnTo>
                    <a:pt x="924" y="315"/>
                  </a:lnTo>
                  <a:lnTo>
                    <a:pt x="938" y="319"/>
                  </a:lnTo>
                  <a:lnTo>
                    <a:pt x="956" y="321"/>
                  </a:lnTo>
                  <a:lnTo>
                    <a:pt x="974" y="323"/>
                  </a:lnTo>
                  <a:lnTo>
                    <a:pt x="989" y="323"/>
                  </a:lnTo>
                  <a:lnTo>
                    <a:pt x="995" y="323"/>
                  </a:lnTo>
                  <a:lnTo>
                    <a:pt x="1003" y="321"/>
                  </a:lnTo>
                  <a:lnTo>
                    <a:pt x="1011" y="318"/>
                  </a:lnTo>
                  <a:lnTo>
                    <a:pt x="1020" y="313"/>
                  </a:lnTo>
                  <a:lnTo>
                    <a:pt x="1037" y="306"/>
                  </a:lnTo>
                  <a:lnTo>
                    <a:pt x="1051" y="301"/>
                  </a:lnTo>
                  <a:lnTo>
                    <a:pt x="1061" y="302"/>
                  </a:lnTo>
                  <a:lnTo>
                    <a:pt x="1077" y="305"/>
                  </a:lnTo>
                  <a:lnTo>
                    <a:pt x="1092" y="308"/>
                  </a:lnTo>
                  <a:lnTo>
                    <a:pt x="1104" y="312"/>
                  </a:lnTo>
                  <a:lnTo>
                    <a:pt x="1117" y="312"/>
                  </a:lnTo>
                  <a:lnTo>
                    <a:pt x="1134" y="313"/>
                  </a:lnTo>
                  <a:lnTo>
                    <a:pt x="1151" y="313"/>
                  </a:lnTo>
                  <a:lnTo>
                    <a:pt x="1165" y="312"/>
                  </a:lnTo>
                  <a:lnTo>
                    <a:pt x="1175" y="306"/>
                  </a:lnTo>
                  <a:lnTo>
                    <a:pt x="1187" y="296"/>
                  </a:lnTo>
                  <a:lnTo>
                    <a:pt x="1200" y="287"/>
                  </a:lnTo>
                  <a:lnTo>
                    <a:pt x="1211" y="282"/>
                  </a:lnTo>
                  <a:lnTo>
                    <a:pt x="1223" y="276"/>
                  </a:lnTo>
                  <a:lnTo>
                    <a:pt x="1238" y="271"/>
                  </a:lnTo>
                  <a:lnTo>
                    <a:pt x="1253" y="268"/>
                  </a:lnTo>
                  <a:lnTo>
                    <a:pt x="1264" y="266"/>
                  </a:lnTo>
                  <a:lnTo>
                    <a:pt x="1281" y="264"/>
                  </a:lnTo>
                  <a:lnTo>
                    <a:pt x="1302" y="262"/>
                  </a:lnTo>
                  <a:lnTo>
                    <a:pt x="1313" y="261"/>
                  </a:lnTo>
                  <a:lnTo>
                    <a:pt x="1323" y="260"/>
                  </a:lnTo>
                  <a:lnTo>
                    <a:pt x="1333" y="257"/>
                  </a:lnTo>
                  <a:lnTo>
                    <a:pt x="1340" y="255"/>
                  </a:lnTo>
                  <a:lnTo>
                    <a:pt x="1351" y="251"/>
                  </a:lnTo>
                  <a:lnTo>
                    <a:pt x="1365" y="247"/>
                  </a:lnTo>
                  <a:lnTo>
                    <a:pt x="1371" y="244"/>
                  </a:lnTo>
                  <a:lnTo>
                    <a:pt x="1377" y="240"/>
                  </a:lnTo>
                  <a:lnTo>
                    <a:pt x="1383" y="236"/>
                  </a:lnTo>
                  <a:lnTo>
                    <a:pt x="1386" y="232"/>
                  </a:lnTo>
                  <a:lnTo>
                    <a:pt x="1390" y="227"/>
                  </a:lnTo>
                  <a:lnTo>
                    <a:pt x="1394" y="221"/>
                  </a:lnTo>
                  <a:lnTo>
                    <a:pt x="1397" y="213"/>
                  </a:lnTo>
                  <a:lnTo>
                    <a:pt x="1401" y="205"/>
                  </a:lnTo>
                  <a:lnTo>
                    <a:pt x="1406" y="189"/>
                  </a:lnTo>
                  <a:lnTo>
                    <a:pt x="1409" y="175"/>
                  </a:lnTo>
                  <a:lnTo>
                    <a:pt x="1411" y="158"/>
                  </a:lnTo>
                  <a:lnTo>
                    <a:pt x="1412" y="137"/>
                  </a:lnTo>
                  <a:lnTo>
                    <a:pt x="1413" y="128"/>
                  </a:lnTo>
                  <a:lnTo>
                    <a:pt x="1414" y="118"/>
                  </a:lnTo>
                  <a:lnTo>
                    <a:pt x="1417" y="110"/>
                  </a:lnTo>
                  <a:lnTo>
                    <a:pt x="1421" y="102"/>
                  </a:lnTo>
                  <a:lnTo>
                    <a:pt x="1424" y="100"/>
                  </a:lnTo>
                  <a:lnTo>
                    <a:pt x="1430" y="98"/>
                  </a:lnTo>
                  <a:lnTo>
                    <a:pt x="1437" y="97"/>
                  </a:lnTo>
                  <a:lnTo>
                    <a:pt x="1444" y="97"/>
                  </a:lnTo>
                  <a:lnTo>
                    <a:pt x="1459" y="97"/>
                  </a:lnTo>
                  <a:lnTo>
                    <a:pt x="1471" y="99"/>
                  </a:lnTo>
                  <a:lnTo>
                    <a:pt x="1479" y="100"/>
                  </a:lnTo>
                  <a:lnTo>
                    <a:pt x="1489" y="103"/>
                  </a:lnTo>
                  <a:lnTo>
                    <a:pt x="1499" y="109"/>
                  </a:lnTo>
                  <a:lnTo>
                    <a:pt x="1510" y="114"/>
                  </a:lnTo>
                  <a:lnTo>
                    <a:pt x="1521" y="120"/>
                  </a:lnTo>
                  <a:lnTo>
                    <a:pt x="1531" y="124"/>
                  </a:lnTo>
                  <a:lnTo>
                    <a:pt x="1542" y="128"/>
                  </a:lnTo>
                  <a:lnTo>
                    <a:pt x="1550" y="130"/>
                  </a:lnTo>
                  <a:lnTo>
                    <a:pt x="1557" y="128"/>
                  </a:lnTo>
                  <a:lnTo>
                    <a:pt x="1564" y="124"/>
                  </a:lnTo>
                  <a:lnTo>
                    <a:pt x="1571" y="119"/>
                  </a:lnTo>
                  <a:lnTo>
                    <a:pt x="1579" y="114"/>
                  </a:lnTo>
                  <a:lnTo>
                    <a:pt x="1587" y="108"/>
                  </a:lnTo>
                  <a:lnTo>
                    <a:pt x="1595" y="102"/>
                  </a:lnTo>
                  <a:lnTo>
                    <a:pt x="1601" y="98"/>
                  </a:lnTo>
                  <a:lnTo>
                    <a:pt x="1608" y="95"/>
                  </a:lnTo>
                  <a:lnTo>
                    <a:pt x="1616" y="94"/>
                  </a:lnTo>
                  <a:lnTo>
                    <a:pt x="1626" y="94"/>
                  </a:lnTo>
                  <a:lnTo>
                    <a:pt x="1636" y="94"/>
                  </a:lnTo>
                  <a:lnTo>
                    <a:pt x="1648" y="95"/>
                  </a:lnTo>
                  <a:lnTo>
                    <a:pt x="1660" y="97"/>
                  </a:lnTo>
                  <a:lnTo>
                    <a:pt x="1670" y="99"/>
                  </a:lnTo>
                  <a:lnTo>
                    <a:pt x="1680" y="102"/>
                  </a:lnTo>
                  <a:lnTo>
                    <a:pt x="1688" y="107"/>
                  </a:lnTo>
                  <a:lnTo>
                    <a:pt x="1697" y="116"/>
                  </a:lnTo>
                  <a:lnTo>
                    <a:pt x="1705" y="129"/>
                  </a:lnTo>
                  <a:lnTo>
                    <a:pt x="1710" y="136"/>
                  </a:lnTo>
                  <a:lnTo>
                    <a:pt x="1716" y="141"/>
                  </a:lnTo>
                  <a:lnTo>
                    <a:pt x="1720" y="146"/>
                  </a:lnTo>
                  <a:lnTo>
                    <a:pt x="1726" y="149"/>
                  </a:lnTo>
                  <a:lnTo>
                    <a:pt x="1734" y="150"/>
                  </a:lnTo>
                  <a:lnTo>
                    <a:pt x="1743" y="150"/>
                  </a:lnTo>
                  <a:lnTo>
                    <a:pt x="1754" y="148"/>
                  </a:lnTo>
                  <a:lnTo>
                    <a:pt x="1765" y="146"/>
                  </a:lnTo>
                  <a:lnTo>
                    <a:pt x="1785" y="140"/>
                  </a:lnTo>
                  <a:lnTo>
                    <a:pt x="1803" y="137"/>
                  </a:lnTo>
                  <a:lnTo>
                    <a:pt x="1811" y="139"/>
                  </a:lnTo>
                  <a:lnTo>
                    <a:pt x="1822" y="142"/>
                  </a:lnTo>
                  <a:lnTo>
                    <a:pt x="1832" y="148"/>
                  </a:lnTo>
                  <a:lnTo>
                    <a:pt x="1844" y="152"/>
                  </a:lnTo>
                  <a:lnTo>
                    <a:pt x="1865" y="161"/>
                  </a:lnTo>
                  <a:lnTo>
                    <a:pt x="1882" y="168"/>
                  </a:lnTo>
                  <a:lnTo>
                    <a:pt x="1899" y="169"/>
                  </a:lnTo>
                  <a:lnTo>
                    <a:pt x="1918" y="169"/>
                  </a:lnTo>
                  <a:lnTo>
                    <a:pt x="1939" y="168"/>
                  </a:lnTo>
                  <a:lnTo>
                    <a:pt x="1956" y="168"/>
                  </a:lnTo>
                  <a:lnTo>
                    <a:pt x="1969" y="168"/>
                  </a:lnTo>
                  <a:lnTo>
                    <a:pt x="1985" y="170"/>
                  </a:lnTo>
                  <a:lnTo>
                    <a:pt x="2002" y="172"/>
                  </a:lnTo>
                  <a:lnTo>
                    <a:pt x="2016" y="175"/>
                  </a:lnTo>
                  <a:lnTo>
                    <a:pt x="2023" y="179"/>
                  </a:lnTo>
                  <a:lnTo>
                    <a:pt x="2034" y="185"/>
                  </a:lnTo>
                  <a:lnTo>
                    <a:pt x="2044" y="190"/>
                  </a:lnTo>
                  <a:lnTo>
                    <a:pt x="2051" y="194"/>
                  </a:lnTo>
                  <a:lnTo>
                    <a:pt x="2062" y="200"/>
                  </a:lnTo>
                  <a:lnTo>
                    <a:pt x="2075" y="207"/>
                  </a:lnTo>
                  <a:lnTo>
                    <a:pt x="2089" y="213"/>
                  </a:lnTo>
                  <a:lnTo>
                    <a:pt x="2100" y="217"/>
                  </a:lnTo>
                  <a:lnTo>
                    <a:pt x="2128" y="222"/>
                  </a:lnTo>
                  <a:lnTo>
                    <a:pt x="2164" y="227"/>
                  </a:lnTo>
                  <a:lnTo>
                    <a:pt x="2199" y="231"/>
                  </a:lnTo>
                  <a:lnTo>
                    <a:pt x="2226" y="236"/>
                  </a:lnTo>
                  <a:lnTo>
                    <a:pt x="2240" y="237"/>
                  </a:lnTo>
                  <a:lnTo>
                    <a:pt x="2255" y="241"/>
                  </a:lnTo>
                  <a:lnTo>
                    <a:pt x="2269" y="244"/>
                  </a:lnTo>
                  <a:lnTo>
                    <a:pt x="2280" y="247"/>
                  </a:lnTo>
                  <a:lnTo>
                    <a:pt x="2293" y="255"/>
                  </a:lnTo>
                  <a:lnTo>
                    <a:pt x="2309" y="266"/>
                  </a:lnTo>
                  <a:lnTo>
                    <a:pt x="2316" y="271"/>
                  </a:lnTo>
                  <a:lnTo>
                    <a:pt x="2324" y="275"/>
                  </a:lnTo>
                  <a:lnTo>
                    <a:pt x="2331" y="280"/>
                  </a:lnTo>
                  <a:lnTo>
                    <a:pt x="2338" y="282"/>
                  </a:lnTo>
                  <a:lnTo>
                    <a:pt x="2345" y="283"/>
                  </a:lnTo>
                  <a:lnTo>
                    <a:pt x="2357" y="282"/>
                  </a:lnTo>
                  <a:lnTo>
                    <a:pt x="2362" y="282"/>
                  </a:lnTo>
                  <a:lnTo>
                    <a:pt x="2367" y="282"/>
                  </a:lnTo>
                  <a:lnTo>
                    <a:pt x="2371" y="283"/>
                  </a:lnTo>
                  <a:lnTo>
                    <a:pt x="2376" y="285"/>
                  </a:lnTo>
                  <a:lnTo>
                    <a:pt x="2378" y="290"/>
                  </a:lnTo>
                  <a:lnTo>
                    <a:pt x="2379" y="298"/>
                  </a:lnTo>
                  <a:lnTo>
                    <a:pt x="2379" y="305"/>
                  </a:lnTo>
                  <a:lnTo>
                    <a:pt x="2379" y="312"/>
                  </a:lnTo>
                  <a:lnTo>
                    <a:pt x="2376" y="320"/>
                  </a:lnTo>
                  <a:lnTo>
                    <a:pt x="2373" y="329"/>
                  </a:lnTo>
                  <a:lnTo>
                    <a:pt x="2369" y="339"/>
                  </a:lnTo>
                  <a:lnTo>
                    <a:pt x="2367" y="346"/>
                  </a:lnTo>
                  <a:lnTo>
                    <a:pt x="2371" y="351"/>
                  </a:lnTo>
                  <a:lnTo>
                    <a:pt x="2378" y="356"/>
                  </a:lnTo>
                  <a:lnTo>
                    <a:pt x="2386" y="360"/>
                  </a:lnTo>
                  <a:lnTo>
                    <a:pt x="2395" y="363"/>
                  </a:lnTo>
                  <a:lnTo>
                    <a:pt x="2403" y="366"/>
                  </a:lnTo>
                  <a:lnTo>
                    <a:pt x="2411" y="369"/>
                  </a:lnTo>
                  <a:lnTo>
                    <a:pt x="2417" y="372"/>
                  </a:lnTo>
                  <a:lnTo>
                    <a:pt x="2421" y="377"/>
                  </a:lnTo>
                  <a:lnTo>
                    <a:pt x="2423" y="382"/>
                  </a:lnTo>
                  <a:lnTo>
                    <a:pt x="2423" y="388"/>
                  </a:lnTo>
                  <a:lnTo>
                    <a:pt x="2423" y="396"/>
                  </a:lnTo>
                  <a:lnTo>
                    <a:pt x="2423" y="403"/>
                  </a:lnTo>
                  <a:lnTo>
                    <a:pt x="2423" y="410"/>
                  </a:lnTo>
                  <a:lnTo>
                    <a:pt x="2423" y="417"/>
                  </a:lnTo>
                  <a:lnTo>
                    <a:pt x="2425" y="420"/>
                  </a:lnTo>
                  <a:lnTo>
                    <a:pt x="2426" y="422"/>
                  </a:lnTo>
                  <a:lnTo>
                    <a:pt x="2427" y="424"/>
                  </a:lnTo>
                  <a:lnTo>
                    <a:pt x="2429" y="426"/>
                  </a:lnTo>
                  <a:lnTo>
                    <a:pt x="2431" y="427"/>
                  </a:lnTo>
                  <a:lnTo>
                    <a:pt x="2434" y="428"/>
                  </a:lnTo>
                  <a:lnTo>
                    <a:pt x="2437" y="428"/>
                  </a:lnTo>
                  <a:lnTo>
                    <a:pt x="2441" y="428"/>
                  </a:lnTo>
                  <a:lnTo>
                    <a:pt x="2450" y="426"/>
                  </a:lnTo>
                  <a:lnTo>
                    <a:pt x="2460" y="423"/>
                  </a:lnTo>
                  <a:lnTo>
                    <a:pt x="2469" y="420"/>
                  </a:lnTo>
                  <a:lnTo>
                    <a:pt x="2479" y="417"/>
                  </a:lnTo>
                  <a:lnTo>
                    <a:pt x="2487" y="415"/>
                  </a:lnTo>
                  <a:lnTo>
                    <a:pt x="2493" y="415"/>
                  </a:lnTo>
                  <a:lnTo>
                    <a:pt x="2500" y="419"/>
                  </a:lnTo>
                  <a:lnTo>
                    <a:pt x="2506" y="424"/>
                  </a:lnTo>
                  <a:lnTo>
                    <a:pt x="2513" y="432"/>
                  </a:lnTo>
                  <a:lnTo>
                    <a:pt x="2517" y="438"/>
                  </a:lnTo>
                  <a:lnTo>
                    <a:pt x="2525" y="447"/>
                  </a:lnTo>
                  <a:lnTo>
                    <a:pt x="2535" y="461"/>
                  </a:lnTo>
                  <a:lnTo>
                    <a:pt x="2544" y="475"/>
                  </a:lnTo>
                  <a:lnTo>
                    <a:pt x="2551" y="486"/>
                  </a:lnTo>
                  <a:lnTo>
                    <a:pt x="2553" y="498"/>
                  </a:lnTo>
                  <a:lnTo>
                    <a:pt x="2553" y="514"/>
                  </a:lnTo>
                  <a:lnTo>
                    <a:pt x="2553" y="529"/>
                  </a:lnTo>
                  <a:lnTo>
                    <a:pt x="2555" y="540"/>
                  </a:lnTo>
                  <a:lnTo>
                    <a:pt x="2558" y="550"/>
                  </a:lnTo>
                  <a:lnTo>
                    <a:pt x="2562" y="559"/>
                  </a:lnTo>
                  <a:lnTo>
                    <a:pt x="2568" y="569"/>
                  </a:lnTo>
                  <a:lnTo>
                    <a:pt x="2574" y="578"/>
                  </a:lnTo>
                  <a:close/>
                </a:path>
              </a:pathLst>
            </a:custGeom>
            <a:solidFill>
              <a:schemeClr val="accent1"/>
            </a:solidFill>
            <a:ln w="3175">
              <a:solidFill>
                <a:schemeClr val="bg1"/>
              </a:solidFill>
            </a:ln>
          </p:spPr>
          <p:txBody>
            <a:bodyPr vert="horz" wrap="square" lIns="91440" tIns="45720" rIns="91440" bIns="45720" numCol="1" anchor="t" anchorCtr="0" compatLnSpc="1">
              <a:prstTxWarp prst="textNoShape">
                <a:avLst/>
              </a:prstTxWarp>
            </a:bodyPr>
            <a:lstStyle/>
            <a:p>
              <a:endParaRPr lang="ru-RU"/>
            </a:p>
          </p:txBody>
        </p:sp>
        <p:sp>
          <p:nvSpPr>
            <p:cNvPr id="6" name="Freeform 8">
              <a:extLst>
                <a:ext uri="{FF2B5EF4-FFF2-40B4-BE49-F238E27FC236}">
                  <a16:creationId xmlns:a16="http://schemas.microsoft.com/office/drawing/2014/main" id="{77614C16-EF3A-43C2-814B-F061E6920C64}"/>
                </a:ext>
              </a:extLst>
            </p:cNvPr>
            <p:cNvSpPr>
              <a:spLocks/>
            </p:cNvSpPr>
            <p:nvPr/>
          </p:nvSpPr>
          <p:spPr bwMode="auto">
            <a:xfrm>
              <a:off x="11585576" y="4843463"/>
              <a:ext cx="4635500" cy="3106738"/>
            </a:xfrm>
            <a:custGeom>
              <a:avLst/>
              <a:gdLst>
                <a:gd name="T0" fmla="*/ 96 w 5840"/>
                <a:gd name="T1" fmla="*/ 1795 h 3912"/>
                <a:gd name="T2" fmla="*/ 3 w 5840"/>
                <a:gd name="T3" fmla="*/ 1453 h 3912"/>
                <a:gd name="T4" fmla="*/ 176 w 5840"/>
                <a:gd name="T5" fmla="*/ 1204 h 3912"/>
                <a:gd name="T6" fmla="*/ 405 w 5840"/>
                <a:gd name="T7" fmla="*/ 1080 h 3912"/>
                <a:gd name="T8" fmla="*/ 313 w 5840"/>
                <a:gd name="T9" fmla="*/ 799 h 3912"/>
                <a:gd name="T10" fmla="*/ 467 w 5840"/>
                <a:gd name="T11" fmla="*/ 440 h 3912"/>
                <a:gd name="T12" fmla="*/ 766 w 5840"/>
                <a:gd name="T13" fmla="*/ 422 h 3912"/>
                <a:gd name="T14" fmla="*/ 1068 w 5840"/>
                <a:gd name="T15" fmla="*/ 609 h 3912"/>
                <a:gd name="T16" fmla="*/ 1303 w 5840"/>
                <a:gd name="T17" fmla="*/ 640 h 3912"/>
                <a:gd name="T18" fmla="*/ 1553 w 5840"/>
                <a:gd name="T19" fmla="*/ 695 h 3912"/>
                <a:gd name="T20" fmla="*/ 1902 w 5840"/>
                <a:gd name="T21" fmla="*/ 604 h 3912"/>
                <a:gd name="T22" fmla="*/ 2126 w 5840"/>
                <a:gd name="T23" fmla="*/ 384 h 3912"/>
                <a:gd name="T24" fmla="*/ 2424 w 5840"/>
                <a:gd name="T25" fmla="*/ 287 h 3912"/>
                <a:gd name="T26" fmla="*/ 2679 w 5840"/>
                <a:gd name="T27" fmla="*/ 330 h 3912"/>
                <a:gd name="T28" fmla="*/ 2943 w 5840"/>
                <a:gd name="T29" fmla="*/ 382 h 3912"/>
                <a:gd name="T30" fmla="*/ 3319 w 5840"/>
                <a:gd name="T31" fmla="*/ 244 h 3912"/>
                <a:gd name="T32" fmla="*/ 3648 w 5840"/>
                <a:gd name="T33" fmla="*/ 136 h 3912"/>
                <a:gd name="T34" fmla="*/ 3931 w 5840"/>
                <a:gd name="T35" fmla="*/ 2 h 3912"/>
                <a:gd name="T36" fmla="*/ 4140 w 5840"/>
                <a:gd name="T37" fmla="*/ 106 h 3912"/>
                <a:gd name="T38" fmla="*/ 4330 w 5840"/>
                <a:gd name="T39" fmla="*/ 236 h 3912"/>
                <a:gd name="T40" fmla="*/ 4669 w 5840"/>
                <a:gd name="T41" fmla="*/ 340 h 3912"/>
                <a:gd name="T42" fmla="*/ 4782 w 5840"/>
                <a:gd name="T43" fmla="*/ 495 h 3912"/>
                <a:gd name="T44" fmla="*/ 5004 w 5840"/>
                <a:gd name="T45" fmla="*/ 624 h 3912"/>
                <a:gd name="T46" fmla="*/ 5124 w 5840"/>
                <a:gd name="T47" fmla="*/ 793 h 3912"/>
                <a:gd name="T48" fmla="*/ 5302 w 5840"/>
                <a:gd name="T49" fmla="*/ 946 h 3912"/>
                <a:gd name="T50" fmla="*/ 5603 w 5840"/>
                <a:gd name="T51" fmla="*/ 1015 h 3912"/>
                <a:gd name="T52" fmla="*/ 5754 w 5840"/>
                <a:gd name="T53" fmla="*/ 1191 h 3912"/>
                <a:gd name="T54" fmla="*/ 5671 w 5840"/>
                <a:gd name="T55" fmla="*/ 1354 h 3912"/>
                <a:gd name="T56" fmla="*/ 5511 w 5840"/>
                <a:gd name="T57" fmla="*/ 1490 h 3912"/>
                <a:gd name="T58" fmla="*/ 5730 w 5840"/>
                <a:gd name="T59" fmla="*/ 2127 h 3912"/>
                <a:gd name="T60" fmla="*/ 5778 w 5840"/>
                <a:gd name="T61" fmla="*/ 2617 h 3912"/>
                <a:gd name="T62" fmla="*/ 5728 w 5840"/>
                <a:gd name="T63" fmla="*/ 2800 h 3912"/>
                <a:gd name="T64" fmla="*/ 5511 w 5840"/>
                <a:gd name="T65" fmla="*/ 3176 h 3912"/>
                <a:gd name="T66" fmla="*/ 5496 w 5840"/>
                <a:gd name="T67" fmla="*/ 3442 h 3912"/>
                <a:gd name="T68" fmla="*/ 5644 w 5840"/>
                <a:gd name="T69" fmla="*/ 3724 h 3912"/>
                <a:gd name="T70" fmla="*/ 5388 w 5840"/>
                <a:gd name="T71" fmla="*/ 3608 h 3912"/>
                <a:gd name="T72" fmla="*/ 5084 w 5840"/>
                <a:gd name="T73" fmla="*/ 3599 h 3912"/>
                <a:gd name="T74" fmla="*/ 4722 w 5840"/>
                <a:gd name="T75" fmla="*/ 3600 h 3912"/>
                <a:gd name="T76" fmla="*/ 4461 w 5840"/>
                <a:gd name="T77" fmla="*/ 3731 h 3912"/>
                <a:gd name="T78" fmla="*/ 4299 w 5840"/>
                <a:gd name="T79" fmla="*/ 3891 h 3912"/>
                <a:gd name="T80" fmla="*/ 4170 w 5840"/>
                <a:gd name="T81" fmla="*/ 3810 h 3912"/>
                <a:gd name="T82" fmla="*/ 3795 w 5840"/>
                <a:gd name="T83" fmla="*/ 3847 h 3912"/>
                <a:gd name="T84" fmla="*/ 3460 w 5840"/>
                <a:gd name="T85" fmla="*/ 3830 h 3912"/>
                <a:gd name="T86" fmla="*/ 3312 w 5840"/>
                <a:gd name="T87" fmla="*/ 3720 h 3912"/>
                <a:gd name="T88" fmla="*/ 3196 w 5840"/>
                <a:gd name="T89" fmla="*/ 3349 h 3912"/>
                <a:gd name="T90" fmla="*/ 3267 w 5840"/>
                <a:gd name="T91" fmla="*/ 3070 h 3912"/>
                <a:gd name="T92" fmla="*/ 3032 w 5840"/>
                <a:gd name="T93" fmla="*/ 2731 h 3912"/>
                <a:gd name="T94" fmla="*/ 2693 w 5840"/>
                <a:gd name="T95" fmla="*/ 2621 h 3912"/>
                <a:gd name="T96" fmla="*/ 2345 w 5840"/>
                <a:gd name="T97" fmla="*/ 2735 h 3912"/>
                <a:gd name="T98" fmla="*/ 2123 w 5840"/>
                <a:gd name="T99" fmla="*/ 2666 h 3912"/>
                <a:gd name="T100" fmla="*/ 1840 w 5840"/>
                <a:gd name="T101" fmla="*/ 2771 h 3912"/>
                <a:gd name="T102" fmla="*/ 1578 w 5840"/>
                <a:gd name="T103" fmla="*/ 2634 h 3912"/>
                <a:gd name="T104" fmla="*/ 1377 w 5840"/>
                <a:gd name="T105" fmla="*/ 2486 h 3912"/>
                <a:gd name="T106" fmla="*/ 1117 w 5840"/>
                <a:gd name="T107" fmla="*/ 2669 h 3912"/>
                <a:gd name="T108" fmla="*/ 769 w 5840"/>
                <a:gd name="T109" fmla="*/ 2949 h 3912"/>
                <a:gd name="T110" fmla="*/ 550 w 5840"/>
                <a:gd name="T111" fmla="*/ 2884 h 3912"/>
                <a:gd name="T112" fmla="*/ 754 w 5840"/>
                <a:gd name="T113" fmla="*/ 2457 h 3912"/>
                <a:gd name="T114" fmla="*/ 863 w 5840"/>
                <a:gd name="T115" fmla="*/ 2298 h 3912"/>
                <a:gd name="T116" fmla="*/ 915 w 5840"/>
                <a:gd name="T117" fmla="*/ 2226 h 3912"/>
                <a:gd name="T118" fmla="*/ 733 w 5840"/>
                <a:gd name="T119" fmla="*/ 2144 h 3912"/>
                <a:gd name="T120" fmla="*/ 620 w 5840"/>
                <a:gd name="T121" fmla="*/ 1980 h 3912"/>
                <a:gd name="T122" fmla="*/ 552 w 5840"/>
                <a:gd name="T123" fmla="*/ 1781 h 3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40" h="3912">
                  <a:moveTo>
                    <a:pt x="429" y="1838"/>
                  </a:moveTo>
                  <a:lnTo>
                    <a:pt x="420" y="1840"/>
                  </a:lnTo>
                  <a:lnTo>
                    <a:pt x="411" y="1840"/>
                  </a:lnTo>
                  <a:lnTo>
                    <a:pt x="402" y="1839"/>
                  </a:lnTo>
                  <a:lnTo>
                    <a:pt x="395" y="1838"/>
                  </a:lnTo>
                  <a:lnTo>
                    <a:pt x="384" y="1835"/>
                  </a:lnTo>
                  <a:lnTo>
                    <a:pt x="370" y="1831"/>
                  </a:lnTo>
                  <a:lnTo>
                    <a:pt x="364" y="1830"/>
                  </a:lnTo>
                  <a:lnTo>
                    <a:pt x="356" y="1829"/>
                  </a:lnTo>
                  <a:lnTo>
                    <a:pt x="351" y="1829"/>
                  </a:lnTo>
                  <a:lnTo>
                    <a:pt x="345" y="1830"/>
                  </a:lnTo>
                  <a:lnTo>
                    <a:pt x="339" y="1831"/>
                  </a:lnTo>
                  <a:lnTo>
                    <a:pt x="332" y="1835"/>
                  </a:lnTo>
                  <a:lnTo>
                    <a:pt x="325" y="1839"/>
                  </a:lnTo>
                  <a:lnTo>
                    <a:pt x="319" y="1842"/>
                  </a:lnTo>
                  <a:lnTo>
                    <a:pt x="307" y="1854"/>
                  </a:lnTo>
                  <a:lnTo>
                    <a:pt x="296" y="1864"/>
                  </a:lnTo>
                  <a:lnTo>
                    <a:pt x="289" y="1868"/>
                  </a:lnTo>
                  <a:lnTo>
                    <a:pt x="281" y="1872"/>
                  </a:lnTo>
                  <a:lnTo>
                    <a:pt x="272" y="1875"/>
                  </a:lnTo>
                  <a:lnTo>
                    <a:pt x="265" y="1876"/>
                  </a:lnTo>
                  <a:lnTo>
                    <a:pt x="257" y="1876"/>
                  </a:lnTo>
                  <a:lnTo>
                    <a:pt x="249" y="1874"/>
                  </a:lnTo>
                  <a:lnTo>
                    <a:pt x="239" y="1870"/>
                  </a:lnTo>
                  <a:lnTo>
                    <a:pt x="229" y="1867"/>
                  </a:lnTo>
                  <a:lnTo>
                    <a:pt x="211" y="1860"/>
                  </a:lnTo>
                  <a:lnTo>
                    <a:pt x="196" y="1854"/>
                  </a:lnTo>
                  <a:lnTo>
                    <a:pt x="180" y="1845"/>
                  </a:lnTo>
                  <a:lnTo>
                    <a:pt x="160" y="1836"/>
                  </a:lnTo>
                  <a:lnTo>
                    <a:pt x="141" y="1825"/>
                  </a:lnTo>
                  <a:lnTo>
                    <a:pt x="124" y="1816"/>
                  </a:lnTo>
                  <a:lnTo>
                    <a:pt x="113" y="1808"/>
                  </a:lnTo>
                  <a:lnTo>
                    <a:pt x="101" y="1800"/>
                  </a:lnTo>
                  <a:lnTo>
                    <a:pt x="96" y="1795"/>
                  </a:lnTo>
                  <a:lnTo>
                    <a:pt x="92" y="1790"/>
                  </a:lnTo>
                  <a:lnTo>
                    <a:pt x="88" y="1785"/>
                  </a:lnTo>
                  <a:lnTo>
                    <a:pt x="86" y="1781"/>
                  </a:lnTo>
                  <a:lnTo>
                    <a:pt x="80" y="1770"/>
                  </a:lnTo>
                  <a:lnTo>
                    <a:pt x="77" y="1759"/>
                  </a:lnTo>
                  <a:lnTo>
                    <a:pt x="75" y="1746"/>
                  </a:lnTo>
                  <a:lnTo>
                    <a:pt x="74" y="1735"/>
                  </a:lnTo>
                  <a:lnTo>
                    <a:pt x="75" y="1728"/>
                  </a:lnTo>
                  <a:lnTo>
                    <a:pt x="78" y="1717"/>
                  </a:lnTo>
                  <a:lnTo>
                    <a:pt x="80" y="1707"/>
                  </a:lnTo>
                  <a:lnTo>
                    <a:pt x="81" y="1697"/>
                  </a:lnTo>
                  <a:lnTo>
                    <a:pt x="83" y="1686"/>
                  </a:lnTo>
                  <a:lnTo>
                    <a:pt x="84" y="1671"/>
                  </a:lnTo>
                  <a:lnTo>
                    <a:pt x="83" y="1656"/>
                  </a:lnTo>
                  <a:lnTo>
                    <a:pt x="81" y="1645"/>
                  </a:lnTo>
                  <a:lnTo>
                    <a:pt x="81" y="1639"/>
                  </a:lnTo>
                  <a:lnTo>
                    <a:pt x="80" y="1634"/>
                  </a:lnTo>
                  <a:lnTo>
                    <a:pt x="78" y="1629"/>
                  </a:lnTo>
                  <a:lnTo>
                    <a:pt x="75" y="1624"/>
                  </a:lnTo>
                  <a:lnTo>
                    <a:pt x="69" y="1612"/>
                  </a:lnTo>
                  <a:lnTo>
                    <a:pt x="62" y="1602"/>
                  </a:lnTo>
                  <a:lnTo>
                    <a:pt x="54" y="1589"/>
                  </a:lnTo>
                  <a:lnTo>
                    <a:pt x="39" y="1572"/>
                  </a:lnTo>
                  <a:lnTo>
                    <a:pt x="24" y="1554"/>
                  </a:lnTo>
                  <a:lnTo>
                    <a:pt x="13" y="1538"/>
                  </a:lnTo>
                  <a:lnTo>
                    <a:pt x="9" y="1526"/>
                  </a:lnTo>
                  <a:lnTo>
                    <a:pt x="6" y="1513"/>
                  </a:lnTo>
                  <a:lnTo>
                    <a:pt x="3" y="1498"/>
                  </a:lnTo>
                  <a:lnTo>
                    <a:pt x="2" y="1484"/>
                  </a:lnTo>
                  <a:lnTo>
                    <a:pt x="1" y="1480"/>
                  </a:lnTo>
                  <a:lnTo>
                    <a:pt x="0" y="1475"/>
                  </a:lnTo>
                  <a:lnTo>
                    <a:pt x="0" y="1469"/>
                  </a:lnTo>
                  <a:lnTo>
                    <a:pt x="1" y="1464"/>
                  </a:lnTo>
                  <a:lnTo>
                    <a:pt x="3" y="1453"/>
                  </a:lnTo>
                  <a:lnTo>
                    <a:pt x="5" y="1443"/>
                  </a:lnTo>
                  <a:lnTo>
                    <a:pt x="5" y="1430"/>
                  </a:lnTo>
                  <a:lnTo>
                    <a:pt x="5" y="1420"/>
                  </a:lnTo>
                  <a:lnTo>
                    <a:pt x="10" y="1404"/>
                  </a:lnTo>
                  <a:lnTo>
                    <a:pt x="17" y="1386"/>
                  </a:lnTo>
                  <a:lnTo>
                    <a:pt x="24" y="1369"/>
                  </a:lnTo>
                  <a:lnTo>
                    <a:pt x="28" y="1356"/>
                  </a:lnTo>
                  <a:lnTo>
                    <a:pt x="35" y="1343"/>
                  </a:lnTo>
                  <a:lnTo>
                    <a:pt x="41" y="1327"/>
                  </a:lnTo>
                  <a:lnTo>
                    <a:pt x="47" y="1312"/>
                  </a:lnTo>
                  <a:lnTo>
                    <a:pt x="52" y="1299"/>
                  </a:lnTo>
                  <a:lnTo>
                    <a:pt x="54" y="1288"/>
                  </a:lnTo>
                  <a:lnTo>
                    <a:pt x="56" y="1273"/>
                  </a:lnTo>
                  <a:lnTo>
                    <a:pt x="57" y="1266"/>
                  </a:lnTo>
                  <a:lnTo>
                    <a:pt x="57" y="1258"/>
                  </a:lnTo>
                  <a:lnTo>
                    <a:pt x="56" y="1252"/>
                  </a:lnTo>
                  <a:lnTo>
                    <a:pt x="55" y="1246"/>
                  </a:lnTo>
                  <a:lnTo>
                    <a:pt x="53" y="1235"/>
                  </a:lnTo>
                  <a:lnTo>
                    <a:pt x="49" y="1225"/>
                  </a:lnTo>
                  <a:lnTo>
                    <a:pt x="45" y="1213"/>
                  </a:lnTo>
                  <a:lnTo>
                    <a:pt x="43" y="1204"/>
                  </a:lnTo>
                  <a:lnTo>
                    <a:pt x="43" y="1198"/>
                  </a:lnTo>
                  <a:lnTo>
                    <a:pt x="43" y="1192"/>
                  </a:lnTo>
                  <a:lnTo>
                    <a:pt x="52" y="1194"/>
                  </a:lnTo>
                  <a:lnTo>
                    <a:pt x="60" y="1195"/>
                  </a:lnTo>
                  <a:lnTo>
                    <a:pt x="68" y="1196"/>
                  </a:lnTo>
                  <a:lnTo>
                    <a:pt x="74" y="1196"/>
                  </a:lnTo>
                  <a:lnTo>
                    <a:pt x="88" y="1195"/>
                  </a:lnTo>
                  <a:lnTo>
                    <a:pt x="103" y="1194"/>
                  </a:lnTo>
                  <a:lnTo>
                    <a:pt x="118" y="1193"/>
                  </a:lnTo>
                  <a:lnTo>
                    <a:pt x="131" y="1192"/>
                  </a:lnTo>
                  <a:lnTo>
                    <a:pt x="145" y="1194"/>
                  </a:lnTo>
                  <a:lnTo>
                    <a:pt x="160" y="1198"/>
                  </a:lnTo>
                  <a:lnTo>
                    <a:pt x="176" y="1204"/>
                  </a:lnTo>
                  <a:lnTo>
                    <a:pt x="188" y="1208"/>
                  </a:lnTo>
                  <a:lnTo>
                    <a:pt x="199" y="1211"/>
                  </a:lnTo>
                  <a:lnTo>
                    <a:pt x="212" y="1217"/>
                  </a:lnTo>
                  <a:lnTo>
                    <a:pt x="225" y="1223"/>
                  </a:lnTo>
                  <a:lnTo>
                    <a:pt x="234" y="1227"/>
                  </a:lnTo>
                  <a:lnTo>
                    <a:pt x="249" y="1231"/>
                  </a:lnTo>
                  <a:lnTo>
                    <a:pt x="267" y="1237"/>
                  </a:lnTo>
                  <a:lnTo>
                    <a:pt x="277" y="1239"/>
                  </a:lnTo>
                  <a:lnTo>
                    <a:pt x="285" y="1242"/>
                  </a:lnTo>
                  <a:lnTo>
                    <a:pt x="292" y="1243"/>
                  </a:lnTo>
                  <a:lnTo>
                    <a:pt x="300" y="1242"/>
                  </a:lnTo>
                  <a:lnTo>
                    <a:pt x="304" y="1240"/>
                  </a:lnTo>
                  <a:lnTo>
                    <a:pt x="309" y="1238"/>
                  </a:lnTo>
                  <a:lnTo>
                    <a:pt x="316" y="1235"/>
                  </a:lnTo>
                  <a:lnTo>
                    <a:pt x="322" y="1231"/>
                  </a:lnTo>
                  <a:lnTo>
                    <a:pt x="334" y="1223"/>
                  </a:lnTo>
                  <a:lnTo>
                    <a:pt x="341" y="1215"/>
                  </a:lnTo>
                  <a:lnTo>
                    <a:pt x="348" y="1207"/>
                  </a:lnTo>
                  <a:lnTo>
                    <a:pt x="353" y="1195"/>
                  </a:lnTo>
                  <a:lnTo>
                    <a:pt x="357" y="1184"/>
                  </a:lnTo>
                  <a:lnTo>
                    <a:pt x="360" y="1173"/>
                  </a:lnTo>
                  <a:lnTo>
                    <a:pt x="359" y="1162"/>
                  </a:lnTo>
                  <a:lnTo>
                    <a:pt x="358" y="1151"/>
                  </a:lnTo>
                  <a:lnTo>
                    <a:pt x="357" y="1144"/>
                  </a:lnTo>
                  <a:lnTo>
                    <a:pt x="357" y="1138"/>
                  </a:lnTo>
                  <a:lnTo>
                    <a:pt x="358" y="1133"/>
                  </a:lnTo>
                  <a:lnTo>
                    <a:pt x="360" y="1128"/>
                  </a:lnTo>
                  <a:lnTo>
                    <a:pt x="362" y="1123"/>
                  </a:lnTo>
                  <a:lnTo>
                    <a:pt x="367" y="1119"/>
                  </a:lnTo>
                  <a:lnTo>
                    <a:pt x="371" y="1115"/>
                  </a:lnTo>
                  <a:lnTo>
                    <a:pt x="376" y="1111"/>
                  </a:lnTo>
                  <a:lnTo>
                    <a:pt x="387" y="1102"/>
                  </a:lnTo>
                  <a:lnTo>
                    <a:pt x="395" y="1094"/>
                  </a:lnTo>
                  <a:lnTo>
                    <a:pt x="405" y="1080"/>
                  </a:lnTo>
                  <a:lnTo>
                    <a:pt x="414" y="1062"/>
                  </a:lnTo>
                  <a:lnTo>
                    <a:pt x="419" y="1054"/>
                  </a:lnTo>
                  <a:lnTo>
                    <a:pt x="422" y="1045"/>
                  </a:lnTo>
                  <a:lnTo>
                    <a:pt x="425" y="1037"/>
                  </a:lnTo>
                  <a:lnTo>
                    <a:pt x="425" y="1028"/>
                  </a:lnTo>
                  <a:lnTo>
                    <a:pt x="425" y="1023"/>
                  </a:lnTo>
                  <a:lnTo>
                    <a:pt x="423" y="1017"/>
                  </a:lnTo>
                  <a:lnTo>
                    <a:pt x="421" y="1009"/>
                  </a:lnTo>
                  <a:lnTo>
                    <a:pt x="418" y="1002"/>
                  </a:lnTo>
                  <a:lnTo>
                    <a:pt x="416" y="996"/>
                  </a:lnTo>
                  <a:lnTo>
                    <a:pt x="412" y="988"/>
                  </a:lnTo>
                  <a:lnTo>
                    <a:pt x="411" y="982"/>
                  </a:lnTo>
                  <a:lnTo>
                    <a:pt x="410" y="976"/>
                  </a:lnTo>
                  <a:lnTo>
                    <a:pt x="411" y="962"/>
                  </a:lnTo>
                  <a:lnTo>
                    <a:pt x="413" y="945"/>
                  </a:lnTo>
                  <a:lnTo>
                    <a:pt x="414" y="937"/>
                  </a:lnTo>
                  <a:lnTo>
                    <a:pt x="416" y="929"/>
                  </a:lnTo>
                  <a:lnTo>
                    <a:pt x="416" y="921"/>
                  </a:lnTo>
                  <a:lnTo>
                    <a:pt x="414" y="914"/>
                  </a:lnTo>
                  <a:lnTo>
                    <a:pt x="410" y="905"/>
                  </a:lnTo>
                  <a:lnTo>
                    <a:pt x="404" y="894"/>
                  </a:lnTo>
                  <a:lnTo>
                    <a:pt x="397" y="885"/>
                  </a:lnTo>
                  <a:lnTo>
                    <a:pt x="391" y="876"/>
                  </a:lnTo>
                  <a:lnTo>
                    <a:pt x="379" y="872"/>
                  </a:lnTo>
                  <a:lnTo>
                    <a:pt x="362" y="867"/>
                  </a:lnTo>
                  <a:lnTo>
                    <a:pt x="354" y="865"/>
                  </a:lnTo>
                  <a:lnTo>
                    <a:pt x="347" y="862"/>
                  </a:lnTo>
                  <a:lnTo>
                    <a:pt x="339" y="858"/>
                  </a:lnTo>
                  <a:lnTo>
                    <a:pt x="334" y="854"/>
                  </a:lnTo>
                  <a:lnTo>
                    <a:pt x="329" y="847"/>
                  </a:lnTo>
                  <a:lnTo>
                    <a:pt x="324" y="836"/>
                  </a:lnTo>
                  <a:lnTo>
                    <a:pt x="321" y="826"/>
                  </a:lnTo>
                  <a:lnTo>
                    <a:pt x="319" y="816"/>
                  </a:lnTo>
                  <a:lnTo>
                    <a:pt x="313" y="799"/>
                  </a:lnTo>
                  <a:lnTo>
                    <a:pt x="306" y="780"/>
                  </a:lnTo>
                  <a:lnTo>
                    <a:pt x="303" y="770"/>
                  </a:lnTo>
                  <a:lnTo>
                    <a:pt x="301" y="760"/>
                  </a:lnTo>
                  <a:lnTo>
                    <a:pt x="300" y="752"/>
                  </a:lnTo>
                  <a:lnTo>
                    <a:pt x="300" y="743"/>
                  </a:lnTo>
                  <a:lnTo>
                    <a:pt x="299" y="736"/>
                  </a:lnTo>
                  <a:lnTo>
                    <a:pt x="299" y="728"/>
                  </a:lnTo>
                  <a:lnTo>
                    <a:pt x="299" y="719"/>
                  </a:lnTo>
                  <a:lnTo>
                    <a:pt x="301" y="711"/>
                  </a:lnTo>
                  <a:lnTo>
                    <a:pt x="304" y="693"/>
                  </a:lnTo>
                  <a:lnTo>
                    <a:pt x="307" y="679"/>
                  </a:lnTo>
                  <a:lnTo>
                    <a:pt x="308" y="669"/>
                  </a:lnTo>
                  <a:lnTo>
                    <a:pt x="310" y="655"/>
                  </a:lnTo>
                  <a:lnTo>
                    <a:pt x="314" y="641"/>
                  </a:lnTo>
                  <a:lnTo>
                    <a:pt x="315" y="629"/>
                  </a:lnTo>
                  <a:lnTo>
                    <a:pt x="315" y="616"/>
                  </a:lnTo>
                  <a:lnTo>
                    <a:pt x="314" y="598"/>
                  </a:lnTo>
                  <a:lnTo>
                    <a:pt x="314" y="580"/>
                  </a:lnTo>
                  <a:lnTo>
                    <a:pt x="315" y="565"/>
                  </a:lnTo>
                  <a:lnTo>
                    <a:pt x="319" y="556"/>
                  </a:lnTo>
                  <a:lnTo>
                    <a:pt x="324" y="544"/>
                  </a:lnTo>
                  <a:lnTo>
                    <a:pt x="332" y="533"/>
                  </a:lnTo>
                  <a:lnTo>
                    <a:pt x="338" y="524"/>
                  </a:lnTo>
                  <a:lnTo>
                    <a:pt x="347" y="518"/>
                  </a:lnTo>
                  <a:lnTo>
                    <a:pt x="358" y="512"/>
                  </a:lnTo>
                  <a:lnTo>
                    <a:pt x="371" y="508"/>
                  </a:lnTo>
                  <a:lnTo>
                    <a:pt x="379" y="505"/>
                  </a:lnTo>
                  <a:lnTo>
                    <a:pt x="391" y="499"/>
                  </a:lnTo>
                  <a:lnTo>
                    <a:pt x="405" y="491"/>
                  </a:lnTo>
                  <a:lnTo>
                    <a:pt x="419" y="484"/>
                  </a:lnTo>
                  <a:lnTo>
                    <a:pt x="429" y="478"/>
                  </a:lnTo>
                  <a:lnTo>
                    <a:pt x="441" y="467"/>
                  </a:lnTo>
                  <a:lnTo>
                    <a:pt x="455" y="453"/>
                  </a:lnTo>
                  <a:lnTo>
                    <a:pt x="467" y="440"/>
                  </a:lnTo>
                  <a:lnTo>
                    <a:pt x="479" y="429"/>
                  </a:lnTo>
                  <a:lnTo>
                    <a:pt x="490" y="423"/>
                  </a:lnTo>
                  <a:lnTo>
                    <a:pt x="504" y="417"/>
                  </a:lnTo>
                  <a:lnTo>
                    <a:pt x="517" y="413"/>
                  </a:lnTo>
                  <a:lnTo>
                    <a:pt x="529" y="410"/>
                  </a:lnTo>
                  <a:lnTo>
                    <a:pt x="540" y="411"/>
                  </a:lnTo>
                  <a:lnTo>
                    <a:pt x="555" y="412"/>
                  </a:lnTo>
                  <a:lnTo>
                    <a:pt x="562" y="413"/>
                  </a:lnTo>
                  <a:lnTo>
                    <a:pt x="569" y="413"/>
                  </a:lnTo>
                  <a:lnTo>
                    <a:pt x="576" y="412"/>
                  </a:lnTo>
                  <a:lnTo>
                    <a:pt x="582" y="410"/>
                  </a:lnTo>
                  <a:lnTo>
                    <a:pt x="596" y="397"/>
                  </a:lnTo>
                  <a:lnTo>
                    <a:pt x="609" y="383"/>
                  </a:lnTo>
                  <a:lnTo>
                    <a:pt x="615" y="376"/>
                  </a:lnTo>
                  <a:lnTo>
                    <a:pt x="622" y="369"/>
                  </a:lnTo>
                  <a:lnTo>
                    <a:pt x="626" y="366"/>
                  </a:lnTo>
                  <a:lnTo>
                    <a:pt x="630" y="363"/>
                  </a:lnTo>
                  <a:lnTo>
                    <a:pt x="633" y="361"/>
                  </a:lnTo>
                  <a:lnTo>
                    <a:pt x="636" y="360"/>
                  </a:lnTo>
                  <a:lnTo>
                    <a:pt x="644" y="358"/>
                  </a:lnTo>
                  <a:lnTo>
                    <a:pt x="653" y="357"/>
                  </a:lnTo>
                  <a:lnTo>
                    <a:pt x="663" y="358"/>
                  </a:lnTo>
                  <a:lnTo>
                    <a:pt x="670" y="360"/>
                  </a:lnTo>
                  <a:lnTo>
                    <a:pt x="679" y="361"/>
                  </a:lnTo>
                  <a:lnTo>
                    <a:pt x="689" y="363"/>
                  </a:lnTo>
                  <a:lnTo>
                    <a:pt x="700" y="365"/>
                  </a:lnTo>
                  <a:lnTo>
                    <a:pt x="708" y="368"/>
                  </a:lnTo>
                  <a:lnTo>
                    <a:pt x="714" y="376"/>
                  </a:lnTo>
                  <a:lnTo>
                    <a:pt x="718" y="387"/>
                  </a:lnTo>
                  <a:lnTo>
                    <a:pt x="722" y="397"/>
                  </a:lnTo>
                  <a:lnTo>
                    <a:pt x="727" y="406"/>
                  </a:lnTo>
                  <a:lnTo>
                    <a:pt x="738" y="411"/>
                  </a:lnTo>
                  <a:lnTo>
                    <a:pt x="752" y="416"/>
                  </a:lnTo>
                  <a:lnTo>
                    <a:pt x="766" y="422"/>
                  </a:lnTo>
                  <a:lnTo>
                    <a:pt x="777" y="425"/>
                  </a:lnTo>
                  <a:lnTo>
                    <a:pt x="785" y="427"/>
                  </a:lnTo>
                  <a:lnTo>
                    <a:pt x="795" y="429"/>
                  </a:lnTo>
                  <a:lnTo>
                    <a:pt x="806" y="431"/>
                  </a:lnTo>
                  <a:lnTo>
                    <a:pt x="818" y="432"/>
                  </a:lnTo>
                  <a:lnTo>
                    <a:pt x="840" y="434"/>
                  </a:lnTo>
                  <a:lnTo>
                    <a:pt x="857" y="436"/>
                  </a:lnTo>
                  <a:lnTo>
                    <a:pt x="866" y="441"/>
                  </a:lnTo>
                  <a:lnTo>
                    <a:pt x="876" y="446"/>
                  </a:lnTo>
                  <a:lnTo>
                    <a:pt x="887" y="451"/>
                  </a:lnTo>
                  <a:lnTo>
                    <a:pt x="895" y="455"/>
                  </a:lnTo>
                  <a:lnTo>
                    <a:pt x="906" y="461"/>
                  </a:lnTo>
                  <a:lnTo>
                    <a:pt x="919" y="466"/>
                  </a:lnTo>
                  <a:lnTo>
                    <a:pt x="932" y="471"/>
                  </a:lnTo>
                  <a:lnTo>
                    <a:pt x="945" y="474"/>
                  </a:lnTo>
                  <a:lnTo>
                    <a:pt x="952" y="474"/>
                  </a:lnTo>
                  <a:lnTo>
                    <a:pt x="963" y="474"/>
                  </a:lnTo>
                  <a:lnTo>
                    <a:pt x="973" y="475"/>
                  </a:lnTo>
                  <a:lnTo>
                    <a:pt x="980" y="478"/>
                  </a:lnTo>
                  <a:lnTo>
                    <a:pt x="994" y="480"/>
                  </a:lnTo>
                  <a:lnTo>
                    <a:pt x="1011" y="483"/>
                  </a:lnTo>
                  <a:lnTo>
                    <a:pt x="1027" y="488"/>
                  </a:lnTo>
                  <a:lnTo>
                    <a:pt x="1040" y="493"/>
                  </a:lnTo>
                  <a:lnTo>
                    <a:pt x="1047" y="500"/>
                  </a:lnTo>
                  <a:lnTo>
                    <a:pt x="1053" y="508"/>
                  </a:lnTo>
                  <a:lnTo>
                    <a:pt x="1060" y="517"/>
                  </a:lnTo>
                  <a:lnTo>
                    <a:pt x="1064" y="524"/>
                  </a:lnTo>
                  <a:lnTo>
                    <a:pt x="1067" y="535"/>
                  </a:lnTo>
                  <a:lnTo>
                    <a:pt x="1069" y="548"/>
                  </a:lnTo>
                  <a:lnTo>
                    <a:pt x="1071" y="562"/>
                  </a:lnTo>
                  <a:lnTo>
                    <a:pt x="1071" y="573"/>
                  </a:lnTo>
                  <a:lnTo>
                    <a:pt x="1071" y="583"/>
                  </a:lnTo>
                  <a:lnTo>
                    <a:pt x="1069" y="597"/>
                  </a:lnTo>
                  <a:lnTo>
                    <a:pt x="1068" y="609"/>
                  </a:lnTo>
                  <a:lnTo>
                    <a:pt x="1068" y="622"/>
                  </a:lnTo>
                  <a:lnTo>
                    <a:pt x="1068" y="634"/>
                  </a:lnTo>
                  <a:lnTo>
                    <a:pt x="1070" y="648"/>
                  </a:lnTo>
                  <a:lnTo>
                    <a:pt x="1072" y="657"/>
                  </a:lnTo>
                  <a:lnTo>
                    <a:pt x="1074" y="664"/>
                  </a:lnTo>
                  <a:lnTo>
                    <a:pt x="1077" y="671"/>
                  </a:lnTo>
                  <a:lnTo>
                    <a:pt x="1079" y="676"/>
                  </a:lnTo>
                  <a:lnTo>
                    <a:pt x="1087" y="685"/>
                  </a:lnTo>
                  <a:lnTo>
                    <a:pt x="1099" y="697"/>
                  </a:lnTo>
                  <a:lnTo>
                    <a:pt x="1105" y="702"/>
                  </a:lnTo>
                  <a:lnTo>
                    <a:pt x="1110" y="707"/>
                  </a:lnTo>
                  <a:lnTo>
                    <a:pt x="1116" y="709"/>
                  </a:lnTo>
                  <a:lnTo>
                    <a:pt x="1121" y="710"/>
                  </a:lnTo>
                  <a:lnTo>
                    <a:pt x="1127" y="710"/>
                  </a:lnTo>
                  <a:lnTo>
                    <a:pt x="1134" y="709"/>
                  </a:lnTo>
                  <a:lnTo>
                    <a:pt x="1140" y="707"/>
                  </a:lnTo>
                  <a:lnTo>
                    <a:pt x="1148" y="703"/>
                  </a:lnTo>
                  <a:lnTo>
                    <a:pt x="1160" y="696"/>
                  </a:lnTo>
                  <a:lnTo>
                    <a:pt x="1171" y="691"/>
                  </a:lnTo>
                  <a:lnTo>
                    <a:pt x="1185" y="685"/>
                  </a:lnTo>
                  <a:lnTo>
                    <a:pt x="1202" y="679"/>
                  </a:lnTo>
                  <a:lnTo>
                    <a:pt x="1218" y="674"/>
                  </a:lnTo>
                  <a:lnTo>
                    <a:pt x="1231" y="667"/>
                  </a:lnTo>
                  <a:lnTo>
                    <a:pt x="1241" y="660"/>
                  </a:lnTo>
                  <a:lnTo>
                    <a:pt x="1251" y="650"/>
                  </a:lnTo>
                  <a:lnTo>
                    <a:pt x="1256" y="644"/>
                  </a:lnTo>
                  <a:lnTo>
                    <a:pt x="1261" y="640"/>
                  </a:lnTo>
                  <a:lnTo>
                    <a:pt x="1265" y="636"/>
                  </a:lnTo>
                  <a:lnTo>
                    <a:pt x="1270" y="634"/>
                  </a:lnTo>
                  <a:lnTo>
                    <a:pt x="1275" y="633"/>
                  </a:lnTo>
                  <a:lnTo>
                    <a:pt x="1280" y="634"/>
                  </a:lnTo>
                  <a:lnTo>
                    <a:pt x="1286" y="635"/>
                  </a:lnTo>
                  <a:lnTo>
                    <a:pt x="1291" y="636"/>
                  </a:lnTo>
                  <a:lnTo>
                    <a:pt x="1303" y="640"/>
                  </a:lnTo>
                  <a:lnTo>
                    <a:pt x="1312" y="641"/>
                  </a:lnTo>
                  <a:lnTo>
                    <a:pt x="1323" y="641"/>
                  </a:lnTo>
                  <a:lnTo>
                    <a:pt x="1336" y="641"/>
                  </a:lnTo>
                  <a:lnTo>
                    <a:pt x="1349" y="640"/>
                  </a:lnTo>
                  <a:lnTo>
                    <a:pt x="1358" y="638"/>
                  </a:lnTo>
                  <a:lnTo>
                    <a:pt x="1364" y="635"/>
                  </a:lnTo>
                  <a:lnTo>
                    <a:pt x="1371" y="632"/>
                  </a:lnTo>
                  <a:lnTo>
                    <a:pt x="1379" y="626"/>
                  </a:lnTo>
                  <a:lnTo>
                    <a:pt x="1386" y="620"/>
                  </a:lnTo>
                  <a:lnTo>
                    <a:pt x="1395" y="615"/>
                  </a:lnTo>
                  <a:lnTo>
                    <a:pt x="1402" y="609"/>
                  </a:lnTo>
                  <a:lnTo>
                    <a:pt x="1409" y="606"/>
                  </a:lnTo>
                  <a:lnTo>
                    <a:pt x="1415" y="603"/>
                  </a:lnTo>
                  <a:lnTo>
                    <a:pt x="1425" y="603"/>
                  </a:lnTo>
                  <a:lnTo>
                    <a:pt x="1436" y="604"/>
                  </a:lnTo>
                  <a:lnTo>
                    <a:pt x="1448" y="605"/>
                  </a:lnTo>
                  <a:lnTo>
                    <a:pt x="1457" y="607"/>
                  </a:lnTo>
                  <a:lnTo>
                    <a:pt x="1464" y="612"/>
                  </a:lnTo>
                  <a:lnTo>
                    <a:pt x="1470" y="619"/>
                  </a:lnTo>
                  <a:lnTo>
                    <a:pt x="1477" y="627"/>
                  </a:lnTo>
                  <a:lnTo>
                    <a:pt x="1481" y="634"/>
                  </a:lnTo>
                  <a:lnTo>
                    <a:pt x="1483" y="637"/>
                  </a:lnTo>
                  <a:lnTo>
                    <a:pt x="1485" y="642"/>
                  </a:lnTo>
                  <a:lnTo>
                    <a:pt x="1487" y="647"/>
                  </a:lnTo>
                  <a:lnTo>
                    <a:pt x="1489" y="653"/>
                  </a:lnTo>
                  <a:lnTo>
                    <a:pt x="1492" y="663"/>
                  </a:lnTo>
                  <a:lnTo>
                    <a:pt x="1496" y="672"/>
                  </a:lnTo>
                  <a:lnTo>
                    <a:pt x="1503" y="678"/>
                  </a:lnTo>
                  <a:lnTo>
                    <a:pt x="1514" y="684"/>
                  </a:lnTo>
                  <a:lnTo>
                    <a:pt x="1524" y="691"/>
                  </a:lnTo>
                  <a:lnTo>
                    <a:pt x="1534" y="695"/>
                  </a:lnTo>
                  <a:lnTo>
                    <a:pt x="1539" y="696"/>
                  </a:lnTo>
                  <a:lnTo>
                    <a:pt x="1545" y="696"/>
                  </a:lnTo>
                  <a:lnTo>
                    <a:pt x="1553" y="695"/>
                  </a:lnTo>
                  <a:lnTo>
                    <a:pt x="1560" y="695"/>
                  </a:lnTo>
                  <a:lnTo>
                    <a:pt x="1568" y="694"/>
                  </a:lnTo>
                  <a:lnTo>
                    <a:pt x="1575" y="694"/>
                  </a:lnTo>
                  <a:lnTo>
                    <a:pt x="1582" y="694"/>
                  </a:lnTo>
                  <a:lnTo>
                    <a:pt x="1587" y="695"/>
                  </a:lnTo>
                  <a:lnTo>
                    <a:pt x="1597" y="696"/>
                  </a:lnTo>
                  <a:lnTo>
                    <a:pt x="1608" y="700"/>
                  </a:lnTo>
                  <a:lnTo>
                    <a:pt x="1620" y="704"/>
                  </a:lnTo>
                  <a:lnTo>
                    <a:pt x="1629" y="705"/>
                  </a:lnTo>
                  <a:lnTo>
                    <a:pt x="1651" y="709"/>
                  </a:lnTo>
                  <a:lnTo>
                    <a:pt x="1675" y="709"/>
                  </a:lnTo>
                  <a:lnTo>
                    <a:pt x="1700" y="709"/>
                  </a:lnTo>
                  <a:lnTo>
                    <a:pt x="1721" y="705"/>
                  </a:lnTo>
                  <a:lnTo>
                    <a:pt x="1731" y="701"/>
                  </a:lnTo>
                  <a:lnTo>
                    <a:pt x="1744" y="694"/>
                  </a:lnTo>
                  <a:lnTo>
                    <a:pt x="1754" y="686"/>
                  </a:lnTo>
                  <a:lnTo>
                    <a:pt x="1763" y="679"/>
                  </a:lnTo>
                  <a:lnTo>
                    <a:pt x="1773" y="672"/>
                  </a:lnTo>
                  <a:lnTo>
                    <a:pt x="1784" y="660"/>
                  </a:lnTo>
                  <a:lnTo>
                    <a:pt x="1795" y="647"/>
                  </a:lnTo>
                  <a:lnTo>
                    <a:pt x="1805" y="638"/>
                  </a:lnTo>
                  <a:lnTo>
                    <a:pt x="1815" y="629"/>
                  </a:lnTo>
                  <a:lnTo>
                    <a:pt x="1826" y="619"/>
                  </a:lnTo>
                  <a:lnTo>
                    <a:pt x="1832" y="614"/>
                  </a:lnTo>
                  <a:lnTo>
                    <a:pt x="1837" y="609"/>
                  </a:lnTo>
                  <a:lnTo>
                    <a:pt x="1843" y="605"/>
                  </a:lnTo>
                  <a:lnTo>
                    <a:pt x="1847" y="603"/>
                  </a:lnTo>
                  <a:lnTo>
                    <a:pt x="1853" y="602"/>
                  </a:lnTo>
                  <a:lnTo>
                    <a:pt x="1861" y="602"/>
                  </a:lnTo>
                  <a:lnTo>
                    <a:pt x="1869" y="603"/>
                  </a:lnTo>
                  <a:lnTo>
                    <a:pt x="1878" y="603"/>
                  </a:lnTo>
                  <a:lnTo>
                    <a:pt x="1886" y="604"/>
                  </a:lnTo>
                  <a:lnTo>
                    <a:pt x="1895" y="604"/>
                  </a:lnTo>
                  <a:lnTo>
                    <a:pt x="1902" y="604"/>
                  </a:lnTo>
                  <a:lnTo>
                    <a:pt x="1908" y="603"/>
                  </a:lnTo>
                  <a:lnTo>
                    <a:pt x="1919" y="600"/>
                  </a:lnTo>
                  <a:lnTo>
                    <a:pt x="1933" y="596"/>
                  </a:lnTo>
                  <a:lnTo>
                    <a:pt x="1945" y="590"/>
                  </a:lnTo>
                  <a:lnTo>
                    <a:pt x="1954" y="584"/>
                  </a:lnTo>
                  <a:lnTo>
                    <a:pt x="1962" y="574"/>
                  </a:lnTo>
                  <a:lnTo>
                    <a:pt x="1969" y="560"/>
                  </a:lnTo>
                  <a:lnTo>
                    <a:pt x="1976" y="546"/>
                  </a:lnTo>
                  <a:lnTo>
                    <a:pt x="1985" y="535"/>
                  </a:lnTo>
                  <a:lnTo>
                    <a:pt x="1992" y="531"/>
                  </a:lnTo>
                  <a:lnTo>
                    <a:pt x="2003" y="527"/>
                  </a:lnTo>
                  <a:lnTo>
                    <a:pt x="2013" y="523"/>
                  </a:lnTo>
                  <a:lnTo>
                    <a:pt x="2023" y="520"/>
                  </a:lnTo>
                  <a:lnTo>
                    <a:pt x="2034" y="520"/>
                  </a:lnTo>
                  <a:lnTo>
                    <a:pt x="2047" y="520"/>
                  </a:lnTo>
                  <a:lnTo>
                    <a:pt x="2061" y="519"/>
                  </a:lnTo>
                  <a:lnTo>
                    <a:pt x="2073" y="516"/>
                  </a:lnTo>
                  <a:lnTo>
                    <a:pt x="2081" y="508"/>
                  </a:lnTo>
                  <a:lnTo>
                    <a:pt x="2091" y="499"/>
                  </a:lnTo>
                  <a:lnTo>
                    <a:pt x="2100" y="488"/>
                  </a:lnTo>
                  <a:lnTo>
                    <a:pt x="2107" y="478"/>
                  </a:lnTo>
                  <a:lnTo>
                    <a:pt x="2112" y="470"/>
                  </a:lnTo>
                  <a:lnTo>
                    <a:pt x="2116" y="461"/>
                  </a:lnTo>
                  <a:lnTo>
                    <a:pt x="2119" y="450"/>
                  </a:lnTo>
                  <a:lnTo>
                    <a:pt x="2123" y="440"/>
                  </a:lnTo>
                  <a:lnTo>
                    <a:pt x="2123" y="435"/>
                  </a:lnTo>
                  <a:lnTo>
                    <a:pt x="2124" y="429"/>
                  </a:lnTo>
                  <a:lnTo>
                    <a:pt x="2123" y="423"/>
                  </a:lnTo>
                  <a:lnTo>
                    <a:pt x="2123" y="415"/>
                  </a:lnTo>
                  <a:lnTo>
                    <a:pt x="2122" y="408"/>
                  </a:lnTo>
                  <a:lnTo>
                    <a:pt x="2122" y="402"/>
                  </a:lnTo>
                  <a:lnTo>
                    <a:pt x="2122" y="395"/>
                  </a:lnTo>
                  <a:lnTo>
                    <a:pt x="2123" y="391"/>
                  </a:lnTo>
                  <a:lnTo>
                    <a:pt x="2126" y="384"/>
                  </a:lnTo>
                  <a:lnTo>
                    <a:pt x="2130" y="374"/>
                  </a:lnTo>
                  <a:lnTo>
                    <a:pt x="2133" y="370"/>
                  </a:lnTo>
                  <a:lnTo>
                    <a:pt x="2135" y="366"/>
                  </a:lnTo>
                  <a:lnTo>
                    <a:pt x="2139" y="363"/>
                  </a:lnTo>
                  <a:lnTo>
                    <a:pt x="2142" y="360"/>
                  </a:lnTo>
                  <a:lnTo>
                    <a:pt x="2145" y="358"/>
                  </a:lnTo>
                  <a:lnTo>
                    <a:pt x="2149" y="356"/>
                  </a:lnTo>
                  <a:lnTo>
                    <a:pt x="2153" y="354"/>
                  </a:lnTo>
                  <a:lnTo>
                    <a:pt x="2159" y="353"/>
                  </a:lnTo>
                  <a:lnTo>
                    <a:pt x="2168" y="351"/>
                  </a:lnTo>
                  <a:lnTo>
                    <a:pt x="2176" y="349"/>
                  </a:lnTo>
                  <a:lnTo>
                    <a:pt x="2193" y="350"/>
                  </a:lnTo>
                  <a:lnTo>
                    <a:pt x="2214" y="350"/>
                  </a:lnTo>
                  <a:lnTo>
                    <a:pt x="2235" y="351"/>
                  </a:lnTo>
                  <a:lnTo>
                    <a:pt x="2252" y="349"/>
                  </a:lnTo>
                  <a:lnTo>
                    <a:pt x="2258" y="347"/>
                  </a:lnTo>
                  <a:lnTo>
                    <a:pt x="2266" y="342"/>
                  </a:lnTo>
                  <a:lnTo>
                    <a:pt x="2272" y="337"/>
                  </a:lnTo>
                  <a:lnTo>
                    <a:pt x="2279" y="334"/>
                  </a:lnTo>
                  <a:lnTo>
                    <a:pt x="2286" y="329"/>
                  </a:lnTo>
                  <a:lnTo>
                    <a:pt x="2295" y="321"/>
                  </a:lnTo>
                  <a:lnTo>
                    <a:pt x="2302" y="314"/>
                  </a:lnTo>
                  <a:lnTo>
                    <a:pt x="2309" y="308"/>
                  </a:lnTo>
                  <a:lnTo>
                    <a:pt x="2324" y="301"/>
                  </a:lnTo>
                  <a:lnTo>
                    <a:pt x="2340" y="296"/>
                  </a:lnTo>
                  <a:lnTo>
                    <a:pt x="2354" y="297"/>
                  </a:lnTo>
                  <a:lnTo>
                    <a:pt x="2372" y="298"/>
                  </a:lnTo>
                  <a:lnTo>
                    <a:pt x="2382" y="299"/>
                  </a:lnTo>
                  <a:lnTo>
                    <a:pt x="2390" y="299"/>
                  </a:lnTo>
                  <a:lnTo>
                    <a:pt x="2399" y="298"/>
                  </a:lnTo>
                  <a:lnTo>
                    <a:pt x="2405" y="296"/>
                  </a:lnTo>
                  <a:lnTo>
                    <a:pt x="2411" y="294"/>
                  </a:lnTo>
                  <a:lnTo>
                    <a:pt x="2418" y="291"/>
                  </a:lnTo>
                  <a:lnTo>
                    <a:pt x="2424" y="287"/>
                  </a:lnTo>
                  <a:lnTo>
                    <a:pt x="2430" y="282"/>
                  </a:lnTo>
                  <a:lnTo>
                    <a:pt x="2442" y="273"/>
                  </a:lnTo>
                  <a:lnTo>
                    <a:pt x="2451" y="265"/>
                  </a:lnTo>
                  <a:lnTo>
                    <a:pt x="2457" y="255"/>
                  </a:lnTo>
                  <a:lnTo>
                    <a:pt x="2463" y="243"/>
                  </a:lnTo>
                  <a:lnTo>
                    <a:pt x="2466" y="237"/>
                  </a:lnTo>
                  <a:lnTo>
                    <a:pt x="2470" y="232"/>
                  </a:lnTo>
                  <a:lnTo>
                    <a:pt x="2474" y="227"/>
                  </a:lnTo>
                  <a:lnTo>
                    <a:pt x="2477" y="223"/>
                  </a:lnTo>
                  <a:lnTo>
                    <a:pt x="2481" y="221"/>
                  </a:lnTo>
                  <a:lnTo>
                    <a:pt x="2487" y="219"/>
                  </a:lnTo>
                  <a:lnTo>
                    <a:pt x="2492" y="217"/>
                  </a:lnTo>
                  <a:lnTo>
                    <a:pt x="2499" y="215"/>
                  </a:lnTo>
                  <a:lnTo>
                    <a:pt x="2512" y="213"/>
                  </a:lnTo>
                  <a:lnTo>
                    <a:pt x="2524" y="213"/>
                  </a:lnTo>
                  <a:lnTo>
                    <a:pt x="2536" y="214"/>
                  </a:lnTo>
                  <a:lnTo>
                    <a:pt x="2550" y="217"/>
                  </a:lnTo>
                  <a:lnTo>
                    <a:pt x="2566" y="220"/>
                  </a:lnTo>
                  <a:lnTo>
                    <a:pt x="2581" y="223"/>
                  </a:lnTo>
                  <a:lnTo>
                    <a:pt x="2592" y="240"/>
                  </a:lnTo>
                  <a:lnTo>
                    <a:pt x="2600" y="254"/>
                  </a:lnTo>
                  <a:lnTo>
                    <a:pt x="2601" y="261"/>
                  </a:lnTo>
                  <a:lnTo>
                    <a:pt x="2602" y="272"/>
                  </a:lnTo>
                  <a:lnTo>
                    <a:pt x="2602" y="277"/>
                  </a:lnTo>
                  <a:lnTo>
                    <a:pt x="2603" y="282"/>
                  </a:lnTo>
                  <a:lnTo>
                    <a:pt x="2605" y="288"/>
                  </a:lnTo>
                  <a:lnTo>
                    <a:pt x="2608" y="292"/>
                  </a:lnTo>
                  <a:lnTo>
                    <a:pt x="2614" y="299"/>
                  </a:lnTo>
                  <a:lnTo>
                    <a:pt x="2623" y="309"/>
                  </a:lnTo>
                  <a:lnTo>
                    <a:pt x="2635" y="317"/>
                  </a:lnTo>
                  <a:lnTo>
                    <a:pt x="2646" y="322"/>
                  </a:lnTo>
                  <a:lnTo>
                    <a:pt x="2656" y="326"/>
                  </a:lnTo>
                  <a:lnTo>
                    <a:pt x="2671" y="329"/>
                  </a:lnTo>
                  <a:lnTo>
                    <a:pt x="2679" y="330"/>
                  </a:lnTo>
                  <a:lnTo>
                    <a:pt x="2686" y="331"/>
                  </a:lnTo>
                  <a:lnTo>
                    <a:pt x="2692" y="331"/>
                  </a:lnTo>
                  <a:lnTo>
                    <a:pt x="2699" y="330"/>
                  </a:lnTo>
                  <a:lnTo>
                    <a:pt x="2704" y="329"/>
                  </a:lnTo>
                  <a:lnTo>
                    <a:pt x="2709" y="327"/>
                  </a:lnTo>
                  <a:lnTo>
                    <a:pt x="2715" y="322"/>
                  </a:lnTo>
                  <a:lnTo>
                    <a:pt x="2720" y="318"/>
                  </a:lnTo>
                  <a:lnTo>
                    <a:pt x="2732" y="309"/>
                  </a:lnTo>
                  <a:lnTo>
                    <a:pt x="2741" y="303"/>
                  </a:lnTo>
                  <a:lnTo>
                    <a:pt x="2751" y="300"/>
                  </a:lnTo>
                  <a:lnTo>
                    <a:pt x="2762" y="298"/>
                  </a:lnTo>
                  <a:lnTo>
                    <a:pt x="2773" y="296"/>
                  </a:lnTo>
                  <a:lnTo>
                    <a:pt x="2784" y="296"/>
                  </a:lnTo>
                  <a:lnTo>
                    <a:pt x="2791" y="298"/>
                  </a:lnTo>
                  <a:lnTo>
                    <a:pt x="2801" y="303"/>
                  </a:lnTo>
                  <a:lnTo>
                    <a:pt x="2806" y="307"/>
                  </a:lnTo>
                  <a:lnTo>
                    <a:pt x="2811" y="309"/>
                  </a:lnTo>
                  <a:lnTo>
                    <a:pt x="2817" y="310"/>
                  </a:lnTo>
                  <a:lnTo>
                    <a:pt x="2822" y="311"/>
                  </a:lnTo>
                  <a:lnTo>
                    <a:pt x="2831" y="313"/>
                  </a:lnTo>
                  <a:lnTo>
                    <a:pt x="2844" y="313"/>
                  </a:lnTo>
                  <a:lnTo>
                    <a:pt x="2857" y="313"/>
                  </a:lnTo>
                  <a:lnTo>
                    <a:pt x="2867" y="315"/>
                  </a:lnTo>
                  <a:lnTo>
                    <a:pt x="2884" y="325"/>
                  </a:lnTo>
                  <a:lnTo>
                    <a:pt x="2898" y="334"/>
                  </a:lnTo>
                  <a:lnTo>
                    <a:pt x="2902" y="337"/>
                  </a:lnTo>
                  <a:lnTo>
                    <a:pt x="2907" y="342"/>
                  </a:lnTo>
                  <a:lnTo>
                    <a:pt x="2911" y="348"/>
                  </a:lnTo>
                  <a:lnTo>
                    <a:pt x="2915" y="355"/>
                  </a:lnTo>
                  <a:lnTo>
                    <a:pt x="2919" y="361"/>
                  </a:lnTo>
                  <a:lnTo>
                    <a:pt x="2924" y="367"/>
                  </a:lnTo>
                  <a:lnTo>
                    <a:pt x="2928" y="372"/>
                  </a:lnTo>
                  <a:lnTo>
                    <a:pt x="2932" y="375"/>
                  </a:lnTo>
                  <a:lnTo>
                    <a:pt x="2943" y="382"/>
                  </a:lnTo>
                  <a:lnTo>
                    <a:pt x="2956" y="388"/>
                  </a:lnTo>
                  <a:lnTo>
                    <a:pt x="2962" y="391"/>
                  </a:lnTo>
                  <a:lnTo>
                    <a:pt x="2967" y="393"/>
                  </a:lnTo>
                  <a:lnTo>
                    <a:pt x="2974" y="394"/>
                  </a:lnTo>
                  <a:lnTo>
                    <a:pt x="2978" y="394"/>
                  </a:lnTo>
                  <a:lnTo>
                    <a:pt x="2992" y="394"/>
                  </a:lnTo>
                  <a:lnTo>
                    <a:pt x="3006" y="392"/>
                  </a:lnTo>
                  <a:lnTo>
                    <a:pt x="3020" y="390"/>
                  </a:lnTo>
                  <a:lnTo>
                    <a:pt x="3032" y="387"/>
                  </a:lnTo>
                  <a:lnTo>
                    <a:pt x="3043" y="384"/>
                  </a:lnTo>
                  <a:lnTo>
                    <a:pt x="3056" y="378"/>
                  </a:lnTo>
                  <a:lnTo>
                    <a:pt x="3069" y="373"/>
                  </a:lnTo>
                  <a:lnTo>
                    <a:pt x="3078" y="368"/>
                  </a:lnTo>
                  <a:lnTo>
                    <a:pt x="3085" y="353"/>
                  </a:lnTo>
                  <a:lnTo>
                    <a:pt x="3092" y="337"/>
                  </a:lnTo>
                  <a:lnTo>
                    <a:pt x="3100" y="329"/>
                  </a:lnTo>
                  <a:lnTo>
                    <a:pt x="3108" y="319"/>
                  </a:lnTo>
                  <a:lnTo>
                    <a:pt x="3117" y="312"/>
                  </a:lnTo>
                  <a:lnTo>
                    <a:pt x="3123" y="308"/>
                  </a:lnTo>
                  <a:lnTo>
                    <a:pt x="3134" y="300"/>
                  </a:lnTo>
                  <a:lnTo>
                    <a:pt x="3147" y="293"/>
                  </a:lnTo>
                  <a:lnTo>
                    <a:pt x="3160" y="285"/>
                  </a:lnTo>
                  <a:lnTo>
                    <a:pt x="3173" y="280"/>
                  </a:lnTo>
                  <a:lnTo>
                    <a:pt x="3184" y="278"/>
                  </a:lnTo>
                  <a:lnTo>
                    <a:pt x="3197" y="277"/>
                  </a:lnTo>
                  <a:lnTo>
                    <a:pt x="3211" y="275"/>
                  </a:lnTo>
                  <a:lnTo>
                    <a:pt x="3223" y="273"/>
                  </a:lnTo>
                  <a:lnTo>
                    <a:pt x="3234" y="269"/>
                  </a:lnTo>
                  <a:lnTo>
                    <a:pt x="3245" y="263"/>
                  </a:lnTo>
                  <a:lnTo>
                    <a:pt x="3258" y="258"/>
                  </a:lnTo>
                  <a:lnTo>
                    <a:pt x="3269" y="254"/>
                  </a:lnTo>
                  <a:lnTo>
                    <a:pt x="3283" y="251"/>
                  </a:lnTo>
                  <a:lnTo>
                    <a:pt x="3301" y="246"/>
                  </a:lnTo>
                  <a:lnTo>
                    <a:pt x="3319" y="244"/>
                  </a:lnTo>
                  <a:lnTo>
                    <a:pt x="3333" y="242"/>
                  </a:lnTo>
                  <a:lnTo>
                    <a:pt x="3357" y="243"/>
                  </a:lnTo>
                  <a:lnTo>
                    <a:pt x="3384" y="244"/>
                  </a:lnTo>
                  <a:lnTo>
                    <a:pt x="3412" y="245"/>
                  </a:lnTo>
                  <a:lnTo>
                    <a:pt x="3433" y="246"/>
                  </a:lnTo>
                  <a:lnTo>
                    <a:pt x="3444" y="246"/>
                  </a:lnTo>
                  <a:lnTo>
                    <a:pt x="3455" y="247"/>
                  </a:lnTo>
                  <a:lnTo>
                    <a:pt x="3468" y="247"/>
                  </a:lnTo>
                  <a:lnTo>
                    <a:pt x="3479" y="246"/>
                  </a:lnTo>
                  <a:lnTo>
                    <a:pt x="3491" y="245"/>
                  </a:lnTo>
                  <a:lnTo>
                    <a:pt x="3505" y="244"/>
                  </a:lnTo>
                  <a:lnTo>
                    <a:pt x="3518" y="241"/>
                  </a:lnTo>
                  <a:lnTo>
                    <a:pt x="3528" y="239"/>
                  </a:lnTo>
                  <a:lnTo>
                    <a:pt x="3545" y="227"/>
                  </a:lnTo>
                  <a:lnTo>
                    <a:pt x="3559" y="216"/>
                  </a:lnTo>
                  <a:lnTo>
                    <a:pt x="3562" y="214"/>
                  </a:lnTo>
                  <a:lnTo>
                    <a:pt x="3567" y="212"/>
                  </a:lnTo>
                  <a:lnTo>
                    <a:pt x="3571" y="210"/>
                  </a:lnTo>
                  <a:lnTo>
                    <a:pt x="3576" y="208"/>
                  </a:lnTo>
                  <a:lnTo>
                    <a:pt x="3588" y="207"/>
                  </a:lnTo>
                  <a:lnTo>
                    <a:pt x="3597" y="204"/>
                  </a:lnTo>
                  <a:lnTo>
                    <a:pt x="3604" y="205"/>
                  </a:lnTo>
                  <a:lnTo>
                    <a:pt x="3610" y="206"/>
                  </a:lnTo>
                  <a:lnTo>
                    <a:pt x="3615" y="206"/>
                  </a:lnTo>
                  <a:lnTo>
                    <a:pt x="3620" y="204"/>
                  </a:lnTo>
                  <a:lnTo>
                    <a:pt x="3626" y="200"/>
                  </a:lnTo>
                  <a:lnTo>
                    <a:pt x="3631" y="193"/>
                  </a:lnTo>
                  <a:lnTo>
                    <a:pt x="3636" y="185"/>
                  </a:lnTo>
                  <a:lnTo>
                    <a:pt x="3639" y="178"/>
                  </a:lnTo>
                  <a:lnTo>
                    <a:pt x="3642" y="167"/>
                  </a:lnTo>
                  <a:lnTo>
                    <a:pt x="3643" y="154"/>
                  </a:lnTo>
                  <a:lnTo>
                    <a:pt x="3644" y="147"/>
                  </a:lnTo>
                  <a:lnTo>
                    <a:pt x="3646" y="141"/>
                  </a:lnTo>
                  <a:lnTo>
                    <a:pt x="3648" y="136"/>
                  </a:lnTo>
                  <a:lnTo>
                    <a:pt x="3650" y="132"/>
                  </a:lnTo>
                  <a:lnTo>
                    <a:pt x="3655" y="128"/>
                  </a:lnTo>
                  <a:lnTo>
                    <a:pt x="3659" y="125"/>
                  </a:lnTo>
                  <a:lnTo>
                    <a:pt x="3665" y="121"/>
                  </a:lnTo>
                  <a:lnTo>
                    <a:pt x="3672" y="118"/>
                  </a:lnTo>
                  <a:lnTo>
                    <a:pt x="3686" y="113"/>
                  </a:lnTo>
                  <a:lnTo>
                    <a:pt x="3696" y="109"/>
                  </a:lnTo>
                  <a:lnTo>
                    <a:pt x="3707" y="106"/>
                  </a:lnTo>
                  <a:lnTo>
                    <a:pt x="3719" y="103"/>
                  </a:lnTo>
                  <a:lnTo>
                    <a:pt x="3732" y="100"/>
                  </a:lnTo>
                  <a:lnTo>
                    <a:pt x="3743" y="99"/>
                  </a:lnTo>
                  <a:lnTo>
                    <a:pt x="3753" y="100"/>
                  </a:lnTo>
                  <a:lnTo>
                    <a:pt x="3767" y="102"/>
                  </a:lnTo>
                  <a:lnTo>
                    <a:pt x="3781" y="105"/>
                  </a:lnTo>
                  <a:lnTo>
                    <a:pt x="3792" y="106"/>
                  </a:lnTo>
                  <a:lnTo>
                    <a:pt x="3799" y="105"/>
                  </a:lnTo>
                  <a:lnTo>
                    <a:pt x="3810" y="102"/>
                  </a:lnTo>
                  <a:lnTo>
                    <a:pt x="3819" y="98"/>
                  </a:lnTo>
                  <a:lnTo>
                    <a:pt x="3827" y="94"/>
                  </a:lnTo>
                  <a:lnTo>
                    <a:pt x="3835" y="87"/>
                  </a:lnTo>
                  <a:lnTo>
                    <a:pt x="3843" y="79"/>
                  </a:lnTo>
                  <a:lnTo>
                    <a:pt x="3849" y="69"/>
                  </a:lnTo>
                  <a:lnTo>
                    <a:pt x="3853" y="61"/>
                  </a:lnTo>
                  <a:lnTo>
                    <a:pt x="3855" y="52"/>
                  </a:lnTo>
                  <a:lnTo>
                    <a:pt x="3857" y="43"/>
                  </a:lnTo>
                  <a:lnTo>
                    <a:pt x="3858" y="33"/>
                  </a:lnTo>
                  <a:lnTo>
                    <a:pt x="3861" y="26"/>
                  </a:lnTo>
                  <a:lnTo>
                    <a:pt x="3868" y="21"/>
                  </a:lnTo>
                  <a:lnTo>
                    <a:pt x="3878" y="15"/>
                  </a:lnTo>
                  <a:lnTo>
                    <a:pt x="3888" y="10"/>
                  </a:lnTo>
                  <a:lnTo>
                    <a:pt x="3896" y="7"/>
                  </a:lnTo>
                  <a:lnTo>
                    <a:pt x="3905" y="5"/>
                  </a:lnTo>
                  <a:lnTo>
                    <a:pt x="3918" y="4"/>
                  </a:lnTo>
                  <a:lnTo>
                    <a:pt x="3931" y="2"/>
                  </a:lnTo>
                  <a:lnTo>
                    <a:pt x="3941" y="0"/>
                  </a:lnTo>
                  <a:lnTo>
                    <a:pt x="3959" y="0"/>
                  </a:lnTo>
                  <a:lnTo>
                    <a:pt x="3982" y="0"/>
                  </a:lnTo>
                  <a:lnTo>
                    <a:pt x="4004" y="1"/>
                  </a:lnTo>
                  <a:lnTo>
                    <a:pt x="4021" y="4"/>
                  </a:lnTo>
                  <a:lnTo>
                    <a:pt x="4032" y="7"/>
                  </a:lnTo>
                  <a:lnTo>
                    <a:pt x="4045" y="11"/>
                  </a:lnTo>
                  <a:lnTo>
                    <a:pt x="4058" y="16"/>
                  </a:lnTo>
                  <a:lnTo>
                    <a:pt x="4067" y="23"/>
                  </a:lnTo>
                  <a:lnTo>
                    <a:pt x="4074" y="29"/>
                  </a:lnTo>
                  <a:lnTo>
                    <a:pt x="4081" y="36"/>
                  </a:lnTo>
                  <a:lnTo>
                    <a:pt x="4084" y="40"/>
                  </a:lnTo>
                  <a:lnTo>
                    <a:pt x="4088" y="44"/>
                  </a:lnTo>
                  <a:lnTo>
                    <a:pt x="4090" y="48"/>
                  </a:lnTo>
                  <a:lnTo>
                    <a:pt x="4090" y="52"/>
                  </a:lnTo>
                  <a:lnTo>
                    <a:pt x="4091" y="55"/>
                  </a:lnTo>
                  <a:lnTo>
                    <a:pt x="4091" y="60"/>
                  </a:lnTo>
                  <a:lnTo>
                    <a:pt x="4090" y="64"/>
                  </a:lnTo>
                  <a:lnTo>
                    <a:pt x="4088" y="68"/>
                  </a:lnTo>
                  <a:lnTo>
                    <a:pt x="4084" y="77"/>
                  </a:lnTo>
                  <a:lnTo>
                    <a:pt x="4082" y="83"/>
                  </a:lnTo>
                  <a:lnTo>
                    <a:pt x="4083" y="90"/>
                  </a:lnTo>
                  <a:lnTo>
                    <a:pt x="4084" y="98"/>
                  </a:lnTo>
                  <a:lnTo>
                    <a:pt x="4088" y="105"/>
                  </a:lnTo>
                  <a:lnTo>
                    <a:pt x="4090" y="109"/>
                  </a:lnTo>
                  <a:lnTo>
                    <a:pt x="4094" y="116"/>
                  </a:lnTo>
                  <a:lnTo>
                    <a:pt x="4100" y="120"/>
                  </a:lnTo>
                  <a:lnTo>
                    <a:pt x="4107" y="123"/>
                  </a:lnTo>
                  <a:lnTo>
                    <a:pt x="4113" y="125"/>
                  </a:lnTo>
                  <a:lnTo>
                    <a:pt x="4119" y="123"/>
                  </a:lnTo>
                  <a:lnTo>
                    <a:pt x="4126" y="119"/>
                  </a:lnTo>
                  <a:lnTo>
                    <a:pt x="4132" y="113"/>
                  </a:lnTo>
                  <a:lnTo>
                    <a:pt x="4136" y="109"/>
                  </a:lnTo>
                  <a:lnTo>
                    <a:pt x="4140" y="106"/>
                  </a:lnTo>
                  <a:lnTo>
                    <a:pt x="4144" y="103"/>
                  </a:lnTo>
                  <a:lnTo>
                    <a:pt x="4149" y="100"/>
                  </a:lnTo>
                  <a:lnTo>
                    <a:pt x="4156" y="99"/>
                  </a:lnTo>
                  <a:lnTo>
                    <a:pt x="4161" y="99"/>
                  </a:lnTo>
                  <a:lnTo>
                    <a:pt x="4168" y="101"/>
                  </a:lnTo>
                  <a:lnTo>
                    <a:pt x="4174" y="103"/>
                  </a:lnTo>
                  <a:lnTo>
                    <a:pt x="4178" y="106"/>
                  </a:lnTo>
                  <a:lnTo>
                    <a:pt x="4181" y="109"/>
                  </a:lnTo>
                  <a:lnTo>
                    <a:pt x="4182" y="113"/>
                  </a:lnTo>
                  <a:lnTo>
                    <a:pt x="4184" y="118"/>
                  </a:lnTo>
                  <a:lnTo>
                    <a:pt x="4184" y="123"/>
                  </a:lnTo>
                  <a:lnTo>
                    <a:pt x="4185" y="135"/>
                  </a:lnTo>
                  <a:lnTo>
                    <a:pt x="4185" y="144"/>
                  </a:lnTo>
                  <a:lnTo>
                    <a:pt x="4184" y="151"/>
                  </a:lnTo>
                  <a:lnTo>
                    <a:pt x="4183" y="161"/>
                  </a:lnTo>
                  <a:lnTo>
                    <a:pt x="4182" y="166"/>
                  </a:lnTo>
                  <a:lnTo>
                    <a:pt x="4182" y="170"/>
                  </a:lnTo>
                  <a:lnTo>
                    <a:pt x="4183" y="175"/>
                  </a:lnTo>
                  <a:lnTo>
                    <a:pt x="4185" y="178"/>
                  </a:lnTo>
                  <a:lnTo>
                    <a:pt x="4198" y="184"/>
                  </a:lnTo>
                  <a:lnTo>
                    <a:pt x="4213" y="189"/>
                  </a:lnTo>
                  <a:lnTo>
                    <a:pt x="4222" y="188"/>
                  </a:lnTo>
                  <a:lnTo>
                    <a:pt x="4235" y="187"/>
                  </a:lnTo>
                  <a:lnTo>
                    <a:pt x="4248" y="186"/>
                  </a:lnTo>
                  <a:lnTo>
                    <a:pt x="4258" y="185"/>
                  </a:lnTo>
                  <a:lnTo>
                    <a:pt x="4268" y="188"/>
                  </a:lnTo>
                  <a:lnTo>
                    <a:pt x="4281" y="192"/>
                  </a:lnTo>
                  <a:lnTo>
                    <a:pt x="4287" y="194"/>
                  </a:lnTo>
                  <a:lnTo>
                    <a:pt x="4292" y="196"/>
                  </a:lnTo>
                  <a:lnTo>
                    <a:pt x="4297" y="198"/>
                  </a:lnTo>
                  <a:lnTo>
                    <a:pt x="4300" y="201"/>
                  </a:lnTo>
                  <a:lnTo>
                    <a:pt x="4309" y="210"/>
                  </a:lnTo>
                  <a:lnTo>
                    <a:pt x="4319" y="222"/>
                  </a:lnTo>
                  <a:lnTo>
                    <a:pt x="4330" y="236"/>
                  </a:lnTo>
                  <a:lnTo>
                    <a:pt x="4338" y="246"/>
                  </a:lnTo>
                  <a:lnTo>
                    <a:pt x="4352" y="256"/>
                  </a:lnTo>
                  <a:lnTo>
                    <a:pt x="4369" y="265"/>
                  </a:lnTo>
                  <a:lnTo>
                    <a:pt x="4380" y="264"/>
                  </a:lnTo>
                  <a:lnTo>
                    <a:pt x="4394" y="261"/>
                  </a:lnTo>
                  <a:lnTo>
                    <a:pt x="4408" y="257"/>
                  </a:lnTo>
                  <a:lnTo>
                    <a:pt x="4419" y="254"/>
                  </a:lnTo>
                  <a:lnTo>
                    <a:pt x="4428" y="251"/>
                  </a:lnTo>
                  <a:lnTo>
                    <a:pt x="4440" y="246"/>
                  </a:lnTo>
                  <a:lnTo>
                    <a:pt x="4450" y="242"/>
                  </a:lnTo>
                  <a:lnTo>
                    <a:pt x="4461" y="239"/>
                  </a:lnTo>
                  <a:lnTo>
                    <a:pt x="4469" y="238"/>
                  </a:lnTo>
                  <a:lnTo>
                    <a:pt x="4478" y="235"/>
                  </a:lnTo>
                  <a:lnTo>
                    <a:pt x="4488" y="233"/>
                  </a:lnTo>
                  <a:lnTo>
                    <a:pt x="4495" y="232"/>
                  </a:lnTo>
                  <a:lnTo>
                    <a:pt x="4502" y="232"/>
                  </a:lnTo>
                  <a:lnTo>
                    <a:pt x="4512" y="234"/>
                  </a:lnTo>
                  <a:lnTo>
                    <a:pt x="4522" y="236"/>
                  </a:lnTo>
                  <a:lnTo>
                    <a:pt x="4529" y="239"/>
                  </a:lnTo>
                  <a:lnTo>
                    <a:pt x="4537" y="246"/>
                  </a:lnTo>
                  <a:lnTo>
                    <a:pt x="4546" y="258"/>
                  </a:lnTo>
                  <a:lnTo>
                    <a:pt x="4553" y="269"/>
                  </a:lnTo>
                  <a:lnTo>
                    <a:pt x="4560" y="277"/>
                  </a:lnTo>
                  <a:lnTo>
                    <a:pt x="4568" y="289"/>
                  </a:lnTo>
                  <a:lnTo>
                    <a:pt x="4580" y="302"/>
                  </a:lnTo>
                  <a:lnTo>
                    <a:pt x="4592" y="317"/>
                  </a:lnTo>
                  <a:lnTo>
                    <a:pt x="4602" y="327"/>
                  </a:lnTo>
                  <a:lnTo>
                    <a:pt x="4615" y="332"/>
                  </a:lnTo>
                  <a:lnTo>
                    <a:pt x="4629" y="337"/>
                  </a:lnTo>
                  <a:lnTo>
                    <a:pt x="4636" y="337"/>
                  </a:lnTo>
                  <a:lnTo>
                    <a:pt x="4645" y="337"/>
                  </a:lnTo>
                  <a:lnTo>
                    <a:pt x="4654" y="337"/>
                  </a:lnTo>
                  <a:lnTo>
                    <a:pt x="4664" y="337"/>
                  </a:lnTo>
                  <a:lnTo>
                    <a:pt x="4669" y="340"/>
                  </a:lnTo>
                  <a:lnTo>
                    <a:pt x="4676" y="344"/>
                  </a:lnTo>
                  <a:lnTo>
                    <a:pt x="4684" y="348"/>
                  </a:lnTo>
                  <a:lnTo>
                    <a:pt x="4690" y="353"/>
                  </a:lnTo>
                  <a:lnTo>
                    <a:pt x="4692" y="360"/>
                  </a:lnTo>
                  <a:lnTo>
                    <a:pt x="4695" y="371"/>
                  </a:lnTo>
                  <a:lnTo>
                    <a:pt x="4696" y="376"/>
                  </a:lnTo>
                  <a:lnTo>
                    <a:pt x="4697" y="382"/>
                  </a:lnTo>
                  <a:lnTo>
                    <a:pt x="4699" y="385"/>
                  </a:lnTo>
                  <a:lnTo>
                    <a:pt x="4702" y="387"/>
                  </a:lnTo>
                  <a:lnTo>
                    <a:pt x="4705" y="388"/>
                  </a:lnTo>
                  <a:lnTo>
                    <a:pt x="4709" y="386"/>
                  </a:lnTo>
                  <a:lnTo>
                    <a:pt x="4714" y="384"/>
                  </a:lnTo>
                  <a:lnTo>
                    <a:pt x="4719" y="382"/>
                  </a:lnTo>
                  <a:lnTo>
                    <a:pt x="4724" y="378"/>
                  </a:lnTo>
                  <a:lnTo>
                    <a:pt x="4730" y="376"/>
                  </a:lnTo>
                  <a:lnTo>
                    <a:pt x="4735" y="375"/>
                  </a:lnTo>
                  <a:lnTo>
                    <a:pt x="4740" y="375"/>
                  </a:lnTo>
                  <a:lnTo>
                    <a:pt x="4742" y="376"/>
                  </a:lnTo>
                  <a:lnTo>
                    <a:pt x="4745" y="377"/>
                  </a:lnTo>
                  <a:lnTo>
                    <a:pt x="4750" y="379"/>
                  </a:lnTo>
                  <a:lnTo>
                    <a:pt x="4753" y="383"/>
                  </a:lnTo>
                  <a:lnTo>
                    <a:pt x="4758" y="388"/>
                  </a:lnTo>
                  <a:lnTo>
                    <a:pt x="4762" y="394"/>
                  </a:lnTo>
                  <a:lnTo>
                    <a:pt x="4766" y="398"/>
                  </a:lnTo>
                  <a:lnTo>
                    <a:pt x="4768" y="403"/>
                  </a:lnTo>
                  <a:lnTo>
                    <a:pt x="4770" y="408"/>
                  </a:lnTo>
                  <a:lnTo>
                    <a:pt x="4772" y="414"/>
                  </a:lnTo>
                  <a:lnTo>
                    <a:pt x="4775" y="426"/>
                  </a:lnTo>
                  <a:lnTo>
                    <a:pt x="4778" y="436"/>
                  </a:lnTo>
                  <a:lnTo>
                    <a:pt x="4777" y="447"/>
                  </a:lnTo>
                  <a:lnTo>
                    <a:pt x="4776" y="459"/>
                  </a:lnTo>
                  <a:lnTo>
                    <a:pt x="4776" y="471"/>
                  </a:lnTo>
                  <a:lnTo>
                    <a:pt x="4778" y="482"/>
                  </a:lnTo>
                  <a:lnTo>
                    <a:pt x="4782" y="495"/>
                  </a:lnTo>
                  <a:lnTo>
                    <a:pt x="4788" y="510"/>
                  </a:lnTo>
                  <a:lnTo>
                    <a:pt x="4796" y="526"/>
                  </a:lnTo>
                  <a:lnTo>
                    <a:pt x="4805" y="539"/>
                  </a:lnTo>
                  <a:lnTo>
                    <a:pt x="4815" y="548"/>
                  </a:lnTo>
                  <a:lnTo>
                    <a:pt x="4830" y="559"/>
                  </a:lnTo>
                  <a:lnTo>
                    <a:pt x="4845" y="569"/>
                  </a:lnTo>
                  <a:lnTo>
                    <a:pt x="4858" y="577"/>
                  </a:lnTo>
                  <a:lnTo>
                    <a:pt x="4867" y="581"/>
                  </a:lnTo>
                  <a:lnTo>
                    <a:pt x="4877" y="586"/>
                  </a:lnTo>
                  <a:lnTo>
                    <a:pt x="4882" y="588"/>
                  </a:lnTo>
                  <a:lnTo>
                    <a:pt x="4888" y="590"/>
                  </a:lnTo>
                  <a:lnTo>
                    <a:pt x="4892" y="592"/>
                  </a:lnTo>
                  <a:lnTo>
                    <a:pt x="4896" y="592"/>
                  </a:lnTo>
                  <a:lnTo>
                    <a:pt x="4904" y="590"/>
                  </a:lnTo>
                  <a:lnTo>
                    <a:pt x="4913" y="586"/>
                  </a:lnTo>
                  <a:lnTo>
                    <a:pt x="4924" y="582"/>
                  </a:lnTo>
                  <a:lnTo>
                    <a:pt x="4931" y="581"/>
                  </a:lnTo>
                  <a:lnTo>
                    <a:pt x="4935" y="580"/>
                  </a:lnTo>
                  <a:lnTo>
                    <a:pt x="4941" y="579"/>
                  </a:lnTo>
                  <a:lnTo>
                    <a:pt x="4946" y="579"/>
                  </a:lnTo>
                  <a:lnTo>
                    <a:pt x="4951" y="580"/>
                  </a:lnTo>
                  <a:lnTo>
                    <a:pt x="4963" y="582"/>
                  </a:lnTo>
                  <a:lnTo>
                    <a:pt x="4973" y="584"/>
                  </a:lnTo>
                  <a:lnTo>
                    <a:pt x="4979" y="585"/>
                  </a:lnTo>
                  <a:lnTo>
                    <a:pt x="4985" y="587"/>
                  </a:lnTo>
                  <a:lnTo>
                    <a:pt x="4988" y="589"/>
                  </a:lnTo>
                  <a:lnTo>
                    <a:pt x="4992" y="590"/>
                  </a:lnTo>
                  <a:lnTo>
                    <a:pt x="4994" y="594"/>
                  </a:lnTo>
                  <a:lnTo>
                    <a:pt x="4996" y="596"/>
                  </a:lnTo>
                  <a:lnTo>
                    <a:pt x="4998" y="599"/>
                  </a:lnTo>
                  <a:lnTo>
                    <a:pt x="5000" y="603"/>
                  </a:lnTo>
                  <a:lnTo>
                    <a:pt x="5001" y="608"/>
                  </a:lnTo>
                  <a:lnTo>
                    <a:pt x="5003" y="614"/>
                  </a:lnTo>
                  <a:lnTo>
                    <a:pt x="5004" y="624"/>
                  </a:lnTo>
                  <a:lnTo>
                    <a:pt x="5008" y="634"/>
                  </a:lnTo>
                  <a:lnTo>
                    <a:pt x="5012" y="642"/>
                  </a:lnTo>
                  <a:lnTo>
                    <a:pt x="5017" y="653"/>
                  </a:lnTo>
                  <a:lnTo>
                    <a:pt x="5023" y="663"/>
                  </a:lnTo>
                  <a:lnTo>
                    <a:pt x="5030" y="672"/>
                  </a:lnTo>
                  <a:lnTo>
                    <a:pt x="5037" y="671"/>
                  </a:lnTo>
                  <a:lnTo>
                    <a:pt x="5047" y="667"/>
                  </a:lnTo>
                  <a:lnTo>
                    <a:pt x="5057" y="665"/>
                  </a:lnTo>
                  <a:lnTo>
                    <a:pt x="5065" y="664"/>
                  </a:lnTo>
                  <a:lnTo>
                    <a:pt x="5072" y="665"/>
                  </a:lnTo>
                  <a:lnTo>
                    <a:pt x="5082" y="667"/>
                  </a:lnTo>
                  <a:lnTo>
                    <a:pt x="5087" y="669"/>
                  </a:lnTo>
                  <a:lnTo>
                    <a:pt x="5091" y="671"/>
                  </a:lnTo>
                  <a:lnTo>
                    <a:pt x="5096" y="673"/>
                  </a:lnTo>
                  <a:lnTo>
                    <a:pt x="5099" y="676"/>
                  </a:lnTo>
                  <a:lnTo>
                    <a:pt x="5101" y="680"/>
                  </a:lnTo>
                  <a:lnTo>
                    <a:pt x="5102" y="686"/>
                  </a:lnTo>
                  <a:lnTo>
                    <a:pt x="5101" y="694"/>
                  </a:lnTo>
                  <a:lnTo>
                    <a:pt x="5099" y="698"/>
                  </a:lnTo>
                  <a:lnTo>
                    <a:pt x="5097" y="704"/>
                  </a:lnTo>
                  <a:lnTo>
                    <a:pt x="5092" y="712"/>
                  </a:lnTo>
                  <a:lnTo>
                    <a:pt x="5087" y="719"/>
                  </a:lnTo>
                  <a:lnTo>
                    <a:pt x="5084" y="724"/>
                  </a:lnTo>
                  <a:lnTo>
                    <a:pt x="5081" y="734"/>
                  </a:lnTo>
                  <a:lnTo>
                    <a:pt x="5079" y="743"/>
                  </a:lnTo>
                  <a:lnTo>
                    <a:pt x="5076" y="754"/>
                  </a:lnTo>
                  <a:lnTo>
                    <a:pt x="5075" y="762"/>
                  </a:lnTo>
                  <a:lnTo>
                    <a:pt x="5080" y="770"/>
                  </a:lnTo>
                  <a:lnTo>
                    <a:pt x="5086" y="777"/>
                  </a:lnTo>
                  <a:lnTo>
                    <a:pt x="5092" y="785"/>
                  </a:lnTo>
                  <a:lnTo>
                    <a:pt x="5099" y="790"/>
                  </a:lnTo>
                  <a:lnTo>
                    <a:pt x="5106" y="792"/>
                  </a:lnTo>
                  <a:lnTo>
                    <a:pt x="5115" y="793"/>
                  </a:lnTo>
                  <a:lnTo>
                    <a:pt x="5124" y="793"/>
                  </a:lnTo>
                  <a:lnTo>
                    <a:pt x="5134" y="793"/>
                  </a:lnTo>
                  <a:lnTo>
                    <a:pt x="5141" y="793"/>
                  </a:lnTo>
                  <a:lnTo>
                    <a:pt x="5153" y="791"/>
                  </a:lnTo>
                  <a:lnTo>
                    <a:pt x="5163" y="790"/>
                  </a:lnTo>
                  <a:lnTo>
                    <a:pt x="5172" y="790"/>
                  </a:lnTo>
                  <a:lnTo>
                    <a:pt x="5178" y="792"/>
                  </a:lnTo>
                  <a:lnTo>
                    <a:pt x="5186" y="796"/>
                  </a:lnTo>
                  <a:lnTo>
                    <a:pt x="5190" y="797"/>
                  </a:lnTo>
                  <a:lnTo>
                    <a:pt x="5193" y="799"/>
                  </a:lnTo>
                  <a:lnTo>
                    <a:pt x="5196" y="803"/>
                  </a:lnTo>
                  <a:lnTo>
                    <a:pt x="5198" y="805"/>
                  </a:lnTo>
                  <a:lnTo>
                    <a:pt x="5201" y="809"/>
                  </a:lnTo>
                  <a:lnTo>
                    <a:pt x="5203" y="813"/>
                  </a:lnTo>
                  <a:lnTo>
                    <a:pt x="5205" y="819"/>
                  </a:lnTo>
                  <a:lnTo>
                    <a:pt x="5207" y="827"/>
                  </a:lnTo>
                  <a:lnTo>
                    <a:pt x="5210" y="841"/>
                  </a:lnTo>
                  <a:lnTo>
                    <a:pt x="5213" y="854"/>
                  </a:lnTo>
                  <a:lnTo>
                    <a:pt x="5214" y="866"/>
                  </a:lnTo>
                  <a:lnTo>
                    <a:pt x="5214" y="883"/>
                  </a:lnTo>
                  <a:lnTo>
                    <a:pt x="5213" y="891"/>
                  </a:lnTo>
                  <a:lnTo>
                    <a:pt x="5214" y="899"/>
                  </a:lnTo>
                  <a:lnTo>
                    <a:pt x="5215" y="906"/>
                  </a:lnTo>
                  <a:lnTo>
                    <a:pt x="5218" y="911"/>
                  </a:lnTo>
                  <a:lnTo>
                    <a:pt x="5221" y="915"/>
                  </a:lnTo>
                  <a:lnTo>
                    <a:pt x="5225" y="919"/>
                  </a:lnTo>
                  <a:lnTo>
                    <a:pt x="5229" y="922"/>
                  </a:lnTo>
                  <a:lnTo>
                    <a:pt x="5235" y="925"/>
                  </a:lnTo>
                  <a:lnTo>
                    <a:pt x="5244" y="930"/>
                  </a:lnTo>
                  <a:lnTo>
                    <a:pt x="5252" y="933"/>
                  </a:lnTo>
                  <a:lnTo>
                    <a:pt x="5262" y="938"/>
                  </a:lnTo>
                  <a:lnTo>
                    <a:pt x="5275" y="941"/>
                  </a:lnTo>
                  <a:lnTo>
                    <a:pt x="5288" y="944"/>
                  </a:lnTo>
                  <a:lnTo>
                    <a:pt x="5297" y="945"/>
                  </a:lnTo>
                  <a:lnTo>
                    <a:pt x="5302" y="946"/>
                  </a:lnTo>
                  <a:lnTo>
                    <a:pt x="5308" y="946"/>
                  </a:lnTo>
                  <a:lnTo>
                    <a:pt x="5314" y="946"/>
                  </a:lnTo>
                  <a:lnTo>
                    <a:pt x="5321" y="944"/>
                  </a:lnTo>
                  <a:lnTo>
                    <a:pt x="5334" y="941"/>
                  </a:lnTo>
                  <a:lnTo>
                    <a:pt x="5347" y="938"/>
                  </a:lnTo>
                  <a:lnTo>
                    <a:pt x="5358" y="939"/>
                  </a:lnTo>
                  <a:lnTo>
                    <a:pt x="5369" y="940"/>
                  </a:lnTo>
                  <a:lnTo>
                    <a:pt x="5381" y="943"/>
                  </a:lnTo>
                  <a:lnTo>
                    <a:pt x="5389" y="945"/>
                  </a:lnTo>
                  <a:lnTo>
                    <a:pt x="5396" y="947"/>
                  </a:lnTo>
                  <a:lnTo>
                    <a:pt x="5402" y="951"/>
                  </a:lnTo>
                  <a:lnTo>
                    <a:pt x="5410" y="957"/>
                  </a:lnTo>
                  <a:lnTo>
                    <a:pt x="5416" y="961"/>
                  </a:lnTo>
                  <a:lnTo>
                    <a:pt x="5430" y="966"/>
                  </a:lnTo>
                  <a:lnTo>
                    <a:pt x="5447" y="971"/>
                  </a:lnTo>
                  <a:lnTo>
                    <a:pt x="5464" y="978"/>
                  </a:lnTo>
                  <a:lnTo>
                    <a:pt x="5478" y="983"/>
                  </a:lnTo>
                  <a:lnTo>
                    <a:pt x="5488" y="987"/>
                  </a:lnTo>
                  <a:lnTo>
                    <a:pt x="5502" y="991"/>
                  </a:lnTo>
                  <a:lnTo>
                    <a:pt x="5516" y="997"/>
                  </a:lnTo>
                  <a:lnTo>
                    <a:pt x="5526" y="1002"/>
                  </a:lnTo>
                  <a:lnTo>
                    <a:pt x="5533" y="1014"/>
                  </a:lnTo>
                  <a:lnTo>
                    <a:pt x="5538" y="1025"/>
                  </a:lnTo>
                  <a:lnTo>
                    <a:pt x="5545" y="1030"/>
                  </a:lnTo>
                  <a:lnTo>
                    <a:pt x="5556" y="1036"/>
                  </a:lnTo>
                  <a:lnTo>
                    <a:pt x="5567" y="1039"/>
                  </a:lnTo>
                  <a:lnTo>
                    <a:pt x="5576" y="1040"/>
                  </a:lnTo>
                  <a:lnTo>
                    <a:pt x="5579" y="1040"/>
                  </a:lnTo>
                  <a:lnTo>
                    <a:pt x="5584" y="1038"/>
                  </a:lnTo>
                  <a:lnTo>
                    <a:pt x="5587" y="1036"/>
                  </a:lnTo>
                  <a:lnTo>
                    <a:pt x="5591" y="1034"/>
                  </a:lnTo>
                  <a:lnTo>
                    <a:pt x="5598" y="1027"/>
                  </a:lnTo>
                  <a:lnTo>
                    <a:pt x="5603" y="1021"/>
                  </a:lnTo>
                  <a:lnTo>
                    <a:pt x="5603" y="1015"/>
                  </a:lnTo>
                  <a:lnTo>
                    <a:pt x="5602" y="1008"/>
                  </a:lnTo>
                  <a:lnTo>
                    <a:pt x="5602" y="1003"/>
                  </a:lnTo>
                  <a:lnTo>
                    <a:pt x="5603" y="999"/>
                  </a:lnTo>
                  <a:lnTo>
                    <a:pt x="5609" y="995"/>
                  </a:lnTo>
                  <a:lnTo>
                    <a:pt x="5619" y="990"/>
                  </a:lnTo>
                  <a:lnTo>
                    <a:pt x="5624" y="983"/>
                  </a:lnTo>
                  <a:lnTo>
                    <a:pt x="5628" y="971"/>
                  </a:lnTo>
                  <a:lnTo>
                    <a:pt x="5632" y="961"/>
                  </a:lnTo>
                  <a:lnTo>
                    <a:pt x="5638" y="952"/>
                  </a:lnTo>
                  <a:lnTo>
                    <a:pt x="5642" y="950"/>
                  </a:lnTo>
                  <a:lnTo>
                    <a:pt x="5649" y="948"/>
                  </a:lnTo>
                  <a:lnTo>
                    <a:pt x="5658" y="946"/>
                  </a:lnTo>
                  <a:lnTo>
                    <a:pt x="5664" y="945"/>
                  </a:lnTo>
                  <a:lnTo>
                    <a:pt x="5667" y="950"/>
                  </a:lnTo>
                  <a:lnTo>
                    <a:pt x="5672" y="957"/>
                  </a:lnTo>
                  <a:lnTo>
                    <a:pt x="5675" y="963"/>
                  </a:lnTo>
                  <a:lnTo>
                    <a:pt x="5676" y="968"/>
                  </a:lnTo>
                  <a:lnTo>
                    <a:pt x="5681" y="979"/>
                  </a:lnTo>
                  <a:lnTo>
                    <a:pt x="5684" y="994"/>
                  </a:lnTo>
                  <a:lnTo>
                    <a:pt x="5689" y="1008"/>
                  </a:lnTo>
                  <a:lnTo>
                    <a:pt x="5691" y="1021"/>
                  </a:lnTo>
                  <a:lnTo>
                    <a:pt x="5691" y="1036"/>
                  </a:lnTo>
                  <a:lnTo>
                    <a:pt x="5692" y="1056"/>
                  </a:lnTo>
                  <a:lnTo>
                    <a:pt x="5693" y="1076"/>
                  </a:lnTo>
                  <a:lnTo>
                    <a:pt x="5695" y="1094"/>
                  </a:lnTo>
                  <a:lnTo>
                    <a:pt x="5699" y="1104"/>
                  </a:lnTo>
                  <a:lnTo>
                    <a:pt x="5705" y="1118"/>
                  </a:lnTo>
                  <a:lnTo>
                    <a:pt x="5712" y="1132"/>
                  </a:lnTo>
                  <a:lnTo>
                    <a:pt x="5718" y="1142"/>
                  </a:lnTo>
                  <a:lnTo>
                    <a:pt x="5725" y="1152"/>
                  </a:lnTo>
                  <a:lnTo>
                    <a:pt x="5733" y="1161"/>
                  </a:lnTo>
                  <a:lnTo>
                    <a:pt x="5742" y="1170"/>
                  </a:lnTo>
                  <a:lnTo>
                    <a:pt x="5748" y="1177"/>
                  </a:lnTo>
                  <a:lnTo>
                    <a:pt x="5754" y="1191"/>
                  </a:lnTo>
                  <a:lnTo>
                    <a:pt x="5761" y="1207"/>
                  </a:lnTo>
                  <a:lnTo>
                    <a:pt x="5764" y="1215"/>
                  </a:lnTo>
                  <a:lnTo>
                    <a:pt x="5767" y="1223"/>
                  </a:lnTo>
                  <a:lnTo>
                    <a:pt x="5771" y="1229"/>
                  </a:lnTo>
                  <a:lnTo>
                    <a:pt x="5776" y="1234"/>
                  </a:lnTo>
                  <a:lnTo>
                    <a:pt x="5783" y="1243"/>
                  </a:lnTo>
                  <a:lnTo>
                    <a:pt x="5795" y="1253"/>
                  </a:lnTo>
                  <a:lnTo>
                    <a:pt x="5806" y="1263"/>
                  </a:lnTo>
                  <a:lnTo>
                    <a:pt x="5817" y="1272"/>
                  </a:lnTo>
                  <a:lnTo>
                    <a:pt x="5828" y="1280"/>
                  </a:lnTo>
                  <a:lnTo>
                    <a:pt x="5840" y="1291"/>
                  </a:lnTo>
                  <a:lnTo>
                    <a:pt x="5833" y="1291"/>
                  </a:lnTo>
                  <a:lnTo>
                    <a:pt x="5824" y="1291"/>
                  </a:lnTo>
                  <a:lnTo>
                    <a:pt x="5817" y="1292"/>
                  </a:lnTo>
                  <a:lnTo>
                    <a:pt x="5809" y="1292"/>
                  </a:lnTo>
                  <a:lnTo>
                    <a:pt x="5799" y="1291"/>
                  </a:lnTo>
                  <a:lnTo>
                    <a:pt x="5788" y="1290"/>
                  </a:lnTo>
                  <a:lnTo>
                    <a:pt x="5769" y="1288"/>
                  </a:lnTo>
                  <a:lnTo>
                    <a:pt x="5752" y="1287"/>
                  </a:lnTo>
                  <a:lnTo>
                    <a:pt x="5742" y="1291"/>
                  </a:lnTo>
                  <a:lnTo>
                    <a:pt x="5728" y="1295"/>
                  </a:lnTo>
                  <a:lnTo>
                    <a:pt x="5713" y="1301"/>
                  </a:lnTo>
                  <a:lnTo>
                    <a:pt x="5702" y="1306"/>
                  </a:lnTo>
                  <a:lnTo>
                    <a:pt x="5700" y="1310"/>
                  </a:lnTo>
                  <a:lnTo>
                    <a:pt x="5698" y="1316"/>
                  </a:lnTo>
                  <a:lnTo>
                    <a:pt x="5697" y="1323"/>
                  </a:lnTo>
                  <a:lnTo>
                    <a:pt x="5696" y="1331"/>
                  </a:lnTo>
                  <a:lnTo>
                    <a:pt x="5695" y="1339"/>
                  </a:lnTo>
                  <a:lnTo>
                    <a:pt x="5694" y="1346"/>
                  </a:lnTo>
                  <a:lnTo>
                    <a:pt x="5691" y="1351"/>
                  </a:lnTo>
                  <a:lnTo>
                    <a:pt x="5688" y="1356"/>
                  </a:lnTo>
                  <a:lnTo>
                    <a:pt x="5682" y="1357"/>
                  </a:lnTo>
                  <a:lnTo>
                    <a:pt x="5677" y="1356"/>
                  </a:lnTo>
                  <a:lnTo>
                    <a:pt x="5671" y="1354"/>
                  </a:lnTo>
                  <a:lnTo>
                    <a:pt x="5664" y="1352"/>
                  </a:lnTo>
                  <a:lnTo>
                    <a:pt x="5652" y="1348"/>
                  </a:lnTo>
                  <a:lnTo>
                    <a:pt x="5641" y="1344"/>
                  </a:lnTo>
                  <a:lnTo>
                    <a:pt x="5631" y="1343"/>
                  </a:lnTo>
                  <a:lnTo>
                    <a:pt x="5619" y="1341"/>
                  </a:lnTo>
                  <a:lnTo>
                    <a:pt x="5613" y="1340"/>
                  </a:lnTo>
                  <a:lnTo>
                    <a:pt x="5608" y="1340"/>
                  </a:lnTo>
                  <a:lnTo>
                    <a:pt x="5603" y="1340"/>
                  </a:lnTo>
                  <a:lnTo>
                    <a:pt x="5600" y="1341"/>
                  </a:lnTo>
                  <a:lnTo>
                    <a:pt x="5590" y="1345"/>
                  </a:lnTo>
                  <a:lnTo>
                    <a:pt x="5580" y="1352"/>
                  </a:lnTo>
                  <a:lnTo>
                    <a:pt x="5572" y="1360"/>
                  </a:lnTo>
                  <a:lnTo>
                    <a:pt x="5565" y="1367"/>
                  </a:lnTo>
                  <a:lnTo>
                    <a:pt x="5562" y="1373"/>
                  </a:lnTo>
                  <a:lnTo>
                    <a:pt x="5561" y="1381"/>
                  </a:lnTo>
                  <a:lnTo>
                    <a:pt x="5560" y="1388"/>
                  </a:lnTo>
                  <a:lnTo>
                    <a:pt x="5559" y="1397"/>
                  </a:lnTo>
                  <a:lnTo>
                    <a:pt x="5557" y="1405"/>
                  </a:lnTo>
                  <a:lnTo>
                    <a:pt x="5556" y="1412"/>
                  </a:lnTo>
                  <a:lnTo>
                    <a:pt x="5553" y="1419"/>
                  </a:lnTo>
                  <a:lnTo>
                    <a:pt x="5550" y="1424"/>
                  </a:lnTo>
                  <a:lnTo>
                    <a:pt x="5541" y="1425"/>
                  </a:lnTo>
                  <a:lnTo>
                    <a:pt x="5531" y="1424"/>
                  </a:lnTo>
                  <a:lnTo>
                    <a:pt x="5526" y="1424"/>
                  </a:lnTo>
                  <a:lnTo>
                    <a:pt x="5521" y="1424"/>
                  </a:lnTo>
                  <a:lnTo>
                    <a:pt x="5518" y="1425"/>
                  </a:lnTo>
                  <a:lnTo>
                    <a:pt x="5516" y="1427"/>
                  </a:lnTo>
                  <a:lnTo>
                    <a:pt x="5513" y="1430"/>
                  </a:lnTo>
                  <a:lnTo>
                    <a:pt x="5510" y="1435"/>
                  </a:lnTo>
                  <a:lnTo>
                    <a:pt x="5509" y="1439"/>
                  </a:lnTo>
                  <a:lnTo>
                    <a:pt x="5508" y="1444"/>
                  </a:lnTo>
                  <a:lnTo>
                    <a:pt x="5507" y="1455"/>
                  </a:lnTo>
                  <a:lnTo>
                    <a:pt x="5508" y="1466"/>
                  </a:lnTo>
                  <a:lnTo>
                    <a:pt x="5511" y="1490"/>
                  </a:lnTo>
                  <a:lnTo>
                    <a:pt x="5516" y="1507"/>
                  </a:lnTo>
                  <a:lnTo>
                    <a:pt x="5518" y="1518"/>
                  </a:lnTo>
                  <a:lnTo>
                    <a:pt x="5521" y="1530"/>
                  </a:lnTo>
                  <a:lnTo>
                    <a:pt x="5526" y="1542"/>
                  </a:lnTo>
                  <a:lnTo>
                    <a:pt x="5532" y="1555"/>
                  </a:lnTo>
                  <a:lnTo>
                    <a:pt x="5543" y="1578"/>
                  </a:lnTo>
                  <a:lnTo>
                    <a:pt x="5554" y="1598"/>
                  </a:lnTo>
                  <a:lnTo>
                    <a:pt x="5561" y="1616"/>
                  </a:lnTo>
                  <a:lnTo>
                    <a:pt x="5573" y="1638"/>
                  </a:lnTo>
                  <a:lnTo>
                    <a:pt x="5584" y="1660"/>
                  </a:lnTo>
                  <a:lnTo>
                    <a:pt x="5592" y="1678"/>
                  </a:lnTo>
                  <a:lnTo>
                    <a:pt x="5595" y="1690"/>
                  </a:lnTo>
                  <a:lnTo>
                    <a:pt x="5598" y="1703"/>
                  </a:lnTo>
                  <a:lnTo>
                    <a:pt x="5601" y="1717"/>
                  </a:lnTo>
                  <a:lnTo>
                    <a:pt x="5603" y="1733"/>
                  </a:lnTo>
                  <a:lnTo>
                    <a:pt x="5606" y="1749"/>
                  </a:lnTo>
                  <a:lnTo>
                    <a:pt x="5608" y="1764"/>
                  </a:lnTo>
                  <a:lnTo>
                    <a:pt x="5611" y="1778"/>
                  </a:lnTo>
                  <a:lnTo>
                    <a:pt x="5614" y="1788"/>
                  </a:lnTo>
                  <a:lnTo>
                    <a:pt x="5619" y="1801"/>
                  </a:lnTo>
                  <a:lnTo>
                    <a:pt x="5624" y="1816"/>
                  </a:lnTo>
                  <a:lnTo>
                    <a:pt x="5631" y="1832"/>
                  </a:lnTo>
                  <a:lnTo>
                    <a:pt x="5639" y="1849"/>
                  </a:lnTo>
                  <a:lnTo>
                    <a:pt x="5655" y="1882"/>
                  </a:lnTo>
                  <a:lnTo>
                    <a:pt x="5669" y="1911"/>
                  </a:lnTo>
                  <a:lnTo>
                    <a:pt x="5682" y="1942"/>
                  </a:lnTo>
                  <a:lnTo>
                    <a:pt x="5698" y="1980"/>
                  </a:lnTo>
                  <a:lnTo>
                    <a:pt x="5706" y="2000"/>
                  </a:lnTo>
                  <a:lnTo>
                    <a:pt x="5712" y="2019"/>
                  </a:lnTo>
                  <a:lnTo>
                    <a:pt x="5717" y="2036"/>
                  </a:lnTo>
                  <a:lnTo>
                    <a:pt x="5722" y="2051"/>
                  </a:lnTo>
                  <a:lnTo>
                    <a:pt x="5725" y="2073"/>
                  </a:lnTo>
                  <a:lnTo>
                    <a:pt x="5728" y="2101"/>
                  </a:lnTo>
                  <a:lnTo>
                    <a:pt x="5730" y="2127"/>
                  </a:lnTo>
                  <a:lnTo>
                    <a:pt x="5733" y="2149"/>
                  </a:lnTo>
                  <a:lnTo>
                    <a:pt x="5732" y="2185"/>
                  </a:lnTo>
                  <a:lnTo>
                    <a:pt x="5731" y="2227"/>
                  </a:lnTo>
                  <a:lnTo>
                    <a:pt x="5728" y="2270"/>
                  </a:lnTo>
                  <a:lnTo>
                    <a:pt x="5726" y="2305"/>
                  </a:lnTo>
                  <a:lnTo>
                    <a:pt x="5725" y="2315"/>
                  </a:lnTo>
                  <a:lnTo>
                    <a:pt x="5723" y="2325"/>
                  </a:lnTo>
                  <a:lnTo>
                    <a:pt x="5719" y="2337"/>
                  </a:lnTo>
                  <a:lnTo>
                    <a:pt x="5716" y="2349"/>
                  </a:lnTo>
                  <a:lnTo>
                    <a:pt x="5713" y="2360"/>
                  </a:lnTo>
                  <a:lnTo>
                    <a:pt x="5711" y="2371"/>
                  </a:lnTo>
                  <a:lnTo>
                    <a:pt x="5710" y="2380"/>
                  </a:lnTo>
                  <a:lnTo>
                    <a:pt x="5710" y="2389"/>
                  </a:lnTo>
                  <a:lnTo>
                    <a:pt x="5711" y="2398"/>
                  </a:lnTo>
                  <a:lnTo>
                    <a:pt x="5713" y="2409"/>
                  </a:lnTo>
                  <a:lnTo>
                    <a:pt x="5716" y="2420"/>
                  </a:lnTo>
                  <a:lnTo>
                    <a:pt x="5721" y="2432"/>
                  </a:lnTo>
                  <a:lnTo>
                    <a:pt x="5730" y="2454"/>
                  </a:lnTo>
                  <a:lnTo>
                    <a:pt x="5737" y="2472"/>
                  </a:lnTo>
                  <a:lnTo>
                    <a:pt x="5745" y="2483"/>
                  </a:lnTo>
                  <a:lnTo>
                    <a:pt x="5754" y="2495"/>
                  </a:lnTo>
                  <a:lnTo>
                    <a:pt x="5764" y="2509"/>
                  </a:lnTo>
                  <a:lnTo>
                    <a:pt x="5771" y="2522"/>
                  </a:lnTo>
                  <a:lnTo>
                    <a:pt x="5776" y="2532"/>
                  </a:lnTo>
                  <a:lnTo>
                    <a:pt x="5780" y="2545"/>
                  </a:lnTo>
                  <a:lnTo>
                    <a:pt x="5785" y="2557"/>
                  </a:lnTo>
                  <a:lnTo>
                    <a:pt x="5786" y="2567"/>
                  </a:lnTo>
                  <a:lnTo>
                    <a:pt x="5784" y="2578"/>
                  </a:lnTo>
                  <a:lnTo>
                    <a:pt x="5780" y="2590"/>
                  </a:lnTo>
                  <a:lnTo>
                    <a:pt x="5777" y="2596"/>
                  </a:lnTo>
                  <a:lnTo>
                    <a:pt x="5776" y="2603"/>
                  </a:lnTo>
                  <a:lnTo>
                    <a:pt x="5775" y="2608"/>
                  </a:lnTo>
                  <a:lnTo>
                    <a:pt x="5776" y="2613"/>
                  </a:lnTo>
                  <a:lnTo>
                    <a:pt x="5778" y="2617"/>
                  </a:lnTo>
                  <a:lnTo>
                    <a:pt x="5781" y="2620"/>
                  </a:lnTo>
                  <a:lnTo>
                    <a:pt x="5786" y="2623"/>
                  </a:lnTo>
                  <a:lnTo>
                    <a:pt x="5792" y="2625"/>
                  </a:lnTo>
                  <a:lnTo>
                    <a:pt x="5803" y="2629"/>
                  </a:lnTo>
                  <a:lnTo>
                    <a:pt x="5814" y="2632"/>
                  </a:lnTo>
                  <a:lnTo>
                    <a:pt x="5818" y="2636"/>
                  </a:lnTo>
                  <a:lnTo>
                    <a:pt x="5824" y="2640"/>
                  </a:lnTo>
                  <a:lnTo>
                    <a:pt x="5832" y="2645"/>
                  </a:lnTo>
                  <a:lnTo>
                    <a:pt x="5836" y="2651"/>
                  </a:lnTo>
                  <a:lnTo>
                    <a:pt x="5838" y="2659"/>
                  </a:lnTo>
                  <a:lnTo>
                    <a:pt x="5838" y="2668"/>
                  </a:lnTo>
                  <a:lnTo>
                    <a:pt x="5838" y="2672"/>
                  </a:lnTo>
                  <a:lnTo>
                    <a:pt x="5837" y="2678"/>
                  </a:lnTo>
                  <a:lnTo>
                    <a:pt x="5835" y="2682"/>
                  </a:lnTo>
                  <a:lnTo>
                    <a:pt x="5833" y="2685"/>
                  </a:lnTo>
                  <a:lnTo>
                    <a:pt x="5829" y="2688"/>
                  </a:lnTo>
                  <a:lnTo>
                    <a:pt x="5823" y="2691"/>
                  </a:lnTo>
                  <a:lnTo>
                    <a:pt x="5816" y="2693"/>
                  </a:lnTo>
                  <a:lnTo>
                    <a:pt x="5809" y="2694"/>
                  </a:lnTo>
                  <a:lnTo>
                    <a:pt x="5801" y="2695"/>
                  </a:lnTo>
                  <a:lnTo>
                    <a:pt x="5795" y="2697"/>
                  </a:lnTo>
                  <a:lnTo>
                    <a:pt x="5788" y="2698"/>
                  </a:lnTo>
                  <a:lnTo>
                    <a:pt x="5783" y="2700"/>
                  </a:lnTo>
                  <a:lnTo>
                    <a:pt x="5777" y="2702"/>
                  </a:lnTo>
                  <a:lnTo>
                    <a:pt x="5770" y="2704"/>
                  </a:lnTo>
                  <a:lnTo>
                    <a:pt x="5764" y="2708"/>
                  </a:lnTo>
                  <a:lnTo>
                    <a:pt x="5760" y="2712"/>
                  </a:lnTo>
                  <a:lnTo>
                    <a:pt x="5754" y="2722"/>
                  </a:lnTo>
                  <a:lnTo>
                    <a:pt x="5751" y="2737"/>
                  </a:lnTo>
                  <a:lnTo>
                    <a:pt x="5747" y="2751"/>
                  </a:lnTo>
                  <a:lnTo>
                    <a:pt x="5745" y="2761"/>
                  </a:lnTo>
                  <a:lnTo>
                    <a:pt x="5739" y="2774"/>
                  </a:lnTo>
                  <a:lnTo>
                    <a:pt x="5733" y="2787"/>
                  </a:lnTo>
                  <a:lnTo>
                    <a:pt x="5728" y="2800"/>
                  </a:lnTo>
                  <a:lnTo>
                    <a:pt x="5722" y="2811"/>
                  </a:lnTo>
                  <a:lnTo>
                    <a:pt x="5714" y="2819"/>
                  </a:lnTo>
                  <a:lnTo>
                    <a:pt x="5704" y="2829"/>
                  </a:lnTo>
                  <a:lnTo>
                    <a:pt x="5693" y="2838"/>
                  </a:lnTo>
                  <a:lnTo>
                    <a:pt x="5683" y="2844"/>
                  </a:lnTo>
                  <a:lnTo>
                    <a:pt x="5672" y="2849"/>
                  </a:lnTo>
                  <a:lnTo>
                    <a:pt x="5657" y="2856"/>
                  </a:lnTo>
                  <a:lnTo>
                    <a:pt x="5654" y="2859"/>
                  </a:lnTo>
                  <a:lnTo>
                    <a:pt x="5652" y="2865"/>
                  </a:lnTo>
                  <a:lnTo>
                    <a:pt x="5649" y="2871"/>
                  </a:lnTo>
                  <a:lnTo>
                    <a:pt x="5647" y="2877"/>
                  </a:lnTo>
                  <a:lnTo>
                    <a:pt x="5643" y="2891"/>
                  </a:lnTo>
                  <a:lnTo>
                    <a:pt x="5638" y="2901"/>
                  </a:lnTo>
                  <a:lnTo>
                    <a:pt x="5634" y="2915"/>
                  </a:lnTo>
                  <a:lnTo>
                    <a:pt x="5627" y="2930"/>
                  </a:lnTo>
                  <a:lnTo>
                    <a:pt x="5621" y="2946"/>
                  </a:lnTo>
                  <a:lnTo>
                    <a:pt x="5614" y="2958"/>
                  </a:lnTo>
                  <a:lnTo>
                    <a:pt x="5608" y="2968"/>
                  </a:lnTo>
                  <a:lnTo>
                    <a:pt x="5601" y="2980"/>
                  </a:lnTo>
                  <a:lnTo>
                    <a:pt x="5593" y="2990"/>
                  </a:lnTo>
                  <a:lnTo>
                    <a:pt x="5584" y="3001"/>
                  </a:lnTo>
                  <a:lnTo>
                    <a:pt x="5570" y="3013"/>
                  </a:lnTo>
                  <a:lnTo>
                    <a:pt x="5554" y="3027"/>
                  </a:lnTo>
                  <a:lnTo>
                    <a:pt x="5548" y="3041"/>
                  </a:lnTo>
                  <a:lnTo>
                    <a:pt x="5542" y="3058"/>
                  </a:lnTo>
                  <a:lnTo>
                    <a:pt x="5538" y="3073"/>
                  </a:lnTo>
                  <a:lnTo>
                    <a:pt x="5535" y="3088"/>
                  </a:lnTo>
                  <a:lnTo>
                    <a:pt x="5533" y="3099"/>
                  </a:lnTo>
                  <a:lnTo>
                    <a:pt x="5532" y="3115"/>
                  </a:lnTo>
                  <a:lnTo>
                    <a:pt x="5531" y="3132"/>
                  </a:lnTo>
                  <a:lnTo>
                    <a:pt x="5531" y="3144"/>
                  </a:lnTo>
                  <a:lnTo>
                    <a:pt x="5521" y="3164"/>
                  </a:lnTo>
                  <a:lnTo>
                    <a:pt x="5516" y="3175"/>
                  </a:lnTo>
                  <a:lnTo>
                    <a:pt x="5511" y="3176"/>
                  </a:lnTo>
                  <a:lnTo>
                    <a:pt x="5506" y="3178"/>
                  </a:lnTo>
                  <a:lnTo>
                    <a:pt x="5500" y="3180"/>
                  </a:lnTo>
                  <a:lnTo>
                    <a:pt x="5497" y="3182"/>
                  </a:lnTo>
                  <a:lnTo>
                    <a:pt x="5492" y="3190"/>
                  </a:lnTo>
                  <a:lnTo>
                    <a:pt x="5488" y="3198"/>
                  </a:lnTo>
                  <a:lnTo>
                    <a:pt x="5484" y="3207"/>
                  </a:lnTo>
                  <a:lnTo>
                    <a:pt x="5481" y="3217"/>
                  </a:lnTo>
                  <a:lnTo>
                    <a:pt x="5482" y="3223"/>
                  </a:lnTo>
                  <a:lnTo>
                    <a:pt x="5483" y="3232"/>
                  </a:lnTo>
                  <a:lnTo>
                    <a:pt x="5486" y="3240"/>
                  </a:lnTo>
                  <a:lnTo>
                    <a:pt x="5488" y="3248"/>
                  </a:lnTo>
                  <a:lnTo>
                    <a:pt x="5490" y="3252"/>
                  </a:lnTo>
                  <a:lnTo>
                    <a:pt x="5493" y="3256"/>
                  </a:lnTo>
                  <a:lnTo>
                    <a:pt x="5498" y="3260"/>
                  </a:lnTo>
                  <a:lnTo>
                    <a:pt x="5502" y="3264"/>
                  </a:lnTo>
                  <a:lnTo>
                    <a:pt x="5506" y="3269"/>
                  </a:lnTo>
                  <a:lnTo>
                    <a:pt x="5510" y="3273"/>
                  </a:lnTo>
                  <a:lnTo>
                    <a:pt x="5514" y="3277"/>
                  </a:lnTo>
                  <a:lnTo>
                    <a:pt x="5516" y="3281"/>
                  </a:lnTo>
                  <a:lnTo>
                    <a:pt x="5519" y="3296"/>
                  </a:lnTo>
                  <a:lnTo>
                    <a:pt x="5523" y="3312"/>
                  </a:lnTo>
                  <a:lnTo>
                    <a:pt x="5523" y="3319"/>
                  </a:lnTo>
                  <a:lnTo>
                    <a:pt x="5524" y="3329"/>
                  </a:lnTo>
                  <a:lnTo>
                    <a:pt x="5524" y="3338"/>
                  </a:lnTo>
                  <a:lnTo>
                    <a:pt x="5523" y="3346"/>
                  </a:lnTo>
                  <a:lnTo>
                    <a:pt x="5519" y="3362"/>
                  </a:lnTo>
                  <a:lnTo>
                    <a:pt x="5516" y="3376"/>
                  </a:lnTo>
                  <a:lnTo>
                    <a:pt x="5507" y="3391"/>
                  </a:lnTo>
                  <a:lnTo>
                    <a:pt x="5500" y="3407"/>
                  </a:lnTo>
                  <a:lnTo>
                    <a:pt x="5498" y="3415"/>
                  </a:lnTo>
                  <a:lnTo>
                    <a:pt x="5496" y="3426"/>
                  </a:lnTo>
                  <a:lnTo>
                    <a:pt x="5495" y="3431"/>
                  </a:lnTo>
                  <a:lnTo>
                    <a:pt x="5495" y="3436"/>
                  </a:lnTo>
                  <a:lnTo>
                    <a:pt x="5496" y="3442"/>
                  </a:lnTo>
                  <a:lnTo>
                    <a:pt x="5497" y="3445"/>
                  </a:lnTo>
                  <a:lnTo>
                    <a:pt x="5498" y="3453"/>
                  </a:lnTo>
                  <a:lnTo>
                    <a:pt x="5501" y="3463"/>
                  </a:lnTo>
                  <a:lnTo>
                    <a:pt x="5504" y="3472"/>
                  </a:lnTo>
                  <a:lnTo>
                    <a:pt x="5507" y="3479"/>
                  </a:lnTo>
                  <a:lnTo>
                    <a:pt x="5513" y="3488"/>
                  </a:lnTo>
                  <a:lnTo>
                    <a:pt x="5520" y="3500"/>
                  </a:lnTo>
                  <a:lnTo>
                    <a:pt x="5527" y="3509"/>
                  </a:lnTo>
                  <a:lnTo>
                    <a:pt x="5535" y="3517"/>
                  </a:lnTo>
                  <a:lnTo>
                    <a:pt x="5548" y="3528"/>
                  </a:lnTo>
                  <a:lnTo>
                    <a:pt x="5561" y="3540"/>
                  </a:lnTo>
                  <a:lnTo>
                    <a:pt x="5565" y="3548"/>
                  </a:lnTo>
                  <a:lnTo>
                    <a:pt x="5569" y="3559"/>
                  </a:lnTo>
                  <a:lnTo>
                    <a:pt x="5573" y="3569"/>
                  </a:lnTo>
                  <a:lnTo>
                    <a:pt x="5576" y="3578"/>
                  </a:lnTo>
                  <a:lnTo>
                    <a:pt x="5583" y="3595"/>
                  </a:lnTo>
                  <a:lnTo>
                    <a:pt x="5590" y="3615"/>
                  </a:lnTo>
                  <a:lnTo>
                    <a:pt x="5594" y="3625"/>
                  </a:lnTo>
                  <a:lnTo>
                    <a:pt x="5598" y="3635"/>
                  </a:lnTo>
                  <a:lnTo>
                    <a:pt x="5603" y="3643"/>
                  </a:lnTo>
                  <a:lnTo>
                    <a:pt x="5607" y="3650"/>
                  </a:lnTo>
                  <a:lnTo>
                    <a:pt x="5619" y="3661"/>
                  </a:lnTo>
                  <a:lnTo>
                    <a:pt x="5630" y="3673"/>
                  </a:lnTo>
                  <a:lnTo>
                    <a:pt x="5632" y="3675"/>
                  </a:lnTo>
                  <a:lnTo>
                    <a:pt x="5635" y="3677"/>
                  </a:lnTo>
                  <a:lnTo>
                    <a:pt x="5637" y="3681"/>
                  </a:lnTo>
                  <a:lnTo>
                    <a:pt x="5639" y="3684"/>
                  </a:lnTo>
                  <a:lnTo>
                    <a:pt x="5642" y="3693"/>
                  </a:lnTo>
                  <a:lnTo>
                    <a:pt x="5645" y="3699"/>
                  </a:lnTo>
                  <a:lnTo>
                    <a:pt x="5646" y="3707"/>
                  </a:lnTo>
                  <a:lnTo>
                    <a:pt x="5646" y="3714"/>
                  </a:lnTo>
                  <a:lnTo>
                    <a:pt x="5646" y="3718"/>
                  </a:lnTo>
                  <a:lnTo>
                    <a:pt x="5645" y="3721"/>
                  </a:lnTo>
                  <a:lnTo>
                    <a:pt x="5644" y="3724"/>
                  </a:lnTo>
                  <a:lnTo>
                    <a:pt x="5641" y="3726"/>
                  </a:lnTo>
                  <a:lnTo>
                    <a:pt x="5641" y="3727"/>
                  </a:lnTo>
                  <a:lnTo>
                    <a:pt x="5639" y="3728"/>
                  </a:lnTo>
                  <a:lnTo>
                    <a:pt x="5637" y="3729"/>
                  </a:lnTo>
                  <a:lnTo>
                    <a:pt x="5634" y="3729"/>
                  </a:lnTo>
                  <a:lnTo>
                    <a:pt x="5627" y="3730"/>
                  </a:lnTo>
                  <a:lnTo>
                    <a:pt x="5622" y="3730"/>
                  </a:lnTo>
                  <a:lnTo>
                    <a:pt x="5615" y="3729"/>
                  </a:lnTo>
                  <a:lnTo>
                    <a:pt x="5607" y="3726"/>
                  </a:lnTo>
                  <a:lnTo>
                    <a:pt x="5598" y="3721"/>
                  </a:lnTo>
                  <a:lnTo>
                    <a:pt x="5592" y="3718"/>
                  </a:lnTo>
                  <a:lnTo>
                    <a:pt x="5585" y="3716"/>
                  </a:lnTo>
                  <a:lnTo>
                    <a:pt x="5574" y="3712"/>
                  </a:lnTo>
                  <a:lnTo>
                    <a:pt x="5565" y="3707"/>
                  </a:lnTo>
                  <a:lnTo>
                    <a:pt x="5557" y="3703"/>
                  </a:lnTo>
                  <a:lnTo>
                    <a:pt x="5548" y="3694"/>
                  </a:lnTo>
                  <a:lnTo>
                    <a:pt x="5535" y="3684"/>
                  </a:lnTo>
                  <a:lnTo>
                    <a:pt x="5521" y="3676"/>
                  </a:lnTo>
                  <a:lnTo>
                    <a:pt x="5507" y="3669"/>
                  </a:lnTo>
                  <a:lnTo>
                    <a:pt x="5501" y="3669"/>
                  </a:lnTo>
                  <a:lnTo>
                    <a:pt x="5495" y="3669"/>
                  </a:lnTo>
                  <a:lnTo>
                    <a:pt x="5487" y="3668"/>
                  </a:lnTo>
                  <a:lnTo>
                    <a:pt x="5481" y="3665"/>
                  </a:lnTo>
                  <a:lnTo>
                    <a:pt x="5470" y="3664"/>
                  </a:lnTo>
                  <a:lnTo>
                    <a:pt x="5456" y="3662"/>
                  </a:lnTo>
                  <a:lnTo>
                    <a:pt x="5450" y="3660"/>
                  </a:lnTo>
                  <a:lnTo>
                    <a:pt x="5444" y="3659"/>
                  </a:lnTo>
                  <a:lnTo>
                    <a:pt x="5438" y="3656"/>
                  </a:lnTo>
                  <a:lnTo>
                    <a:pt x="5435" y="3654"/>
                  </a:lnTo>
                  <a:lnTo>
                    <a:pt x="5423" y="3642"/>
                  </a:lnTo>
                  <a:lnTo>
                    <a:pt x="5412" y="3627"/>
                  </a:lnTo>
                  <a:lnTo>
                    <a:pt x="5405" y="3621"/>
                  </a:lnTo>
                  <a:lnTo>
                    <a:pt x="5397" y="3615"/>
                  </a:lnTo>
                  <a:lnTo>
                    <a:pt x="5388" y="3608"/>
                  </a:lnTo>
                  <a:lnTo>
                    <a:pt x="5382" y="3604"/>
                  </a:lnTo>
                  <a:lnTo>
                    <a:pt x="5375" y="3600"/>
                  </a:lnTo>
                  <a:lnTo>
                    <a:pt x="5364" y="3596"/>
                  </a:lnTo>
                  <a:lnTo>
                    <a:pt x="5354" y="3591"/>
                  </a:lnTo>
                  <a:lnTo>
                    <a:pt x="5347" y="3589"/>
                  </a:lnTo>
                  <a:lnTo>
                    <a:pt x="5337" y="3587"/>
                  </a:lnTo>
                  <a:lnTo>
                    <a:pt x="5326" y="3586"/>
                  </a:lnTo>
                  <a:lnTo>
                    <a:pt x="5315" y="3585"/>
                  </a:lnTo>
                  <a:lnTo>
                    <a:pt x="5306" y="3585"/>
                  </a:lnTo>
                  <a:lnTo>
                    <a:pt x="5295" y="3582"/>
                  </a:lnTo>
                  <a:lnTo>
                    <a:pt x="5284" y="3578"/>
                  </a:lnTo>
                  <a:lnTo>
                    <a:pt x="5275" y="3574"/>
                  </a:lnTo>
                  <a:lnTo>
                    <a:pt x="5267" y="3570"/>
                  </a:lnTo>
                  <a:lnTo>
                    <a:pt x="5254" y="3567"/>
                  </a:lnTo>
                  <a:lnTo>
                    <a:pt x="5239" y="3565"/>
                  </a:lnTo>
                  <a:lnTo>
                    <a:pt x="5223" y="3563"/>
                  </a:lnTo>
                  <a:lnTo>
                    <a:pt x="5210" y="3562"/>
                  </a:lnTo>
                  <a:lnTo>
                    <a:pt x="5200" y="3561"/>
                  </a:lnTo>
                  <a:lnTo>
                    <a:pt x="5187" y="3561"/>
                  </a:lnTo>
                  <a:lnTo>
                    <a:pt x="5174" y="3562"/>
                  </a:lnTo>
                  <a:lnTo>
                    <a:pt x="5163" y="3562"/>
                  </a:lnTo>
                  <a:lnTo>
                    <a:pt x="5154" y="3565"/>
                  </a:lnTo>
                  <a:lnTo>
                    <a:pt x="5143" y="3567"/>
                  </a:lnTo>
                  <a:lnTo>
                    <a:pt x="5137" y="3568"/>
                  </a:lnTo>
                  <a:lnTo>
                    <a:pt x="5132" y="3569"/>
                  </a:lnTo>
                  <a:lnTo>
                    <a:pt x="5126" y="3572"/>
                  </a:lnTo>
                  <a:lnTo>
                    <a:pt x="5122" y="3574"/>
                  </a:lnTo>
                  <a:lnTo>
                    <a:pt x="5119" y="3575"/>
                  </a:lnTo>
                  <a:lnTo>
                    <a:pt x="5116" y="3576"/>
                  </a:lnTo>
                  <a:lnTo>
                    <a:pt x="5114" y="3578"/>
                  </a:lnTo>
                  <a:lnTo>
                    <a:pt x="5110" y="3580"/>
                  </a:lnTo>
                  <a:lnTo>
                    <a:pt x="5104" y="3585"/>
                  </a:lnTo>
                  <a:lnTo>
                    <a:pt x="5099" y="3589"/>
                  </a:lnTo>
                  <a:lnTo>
                    <a:pt x="5084" y="3599"/>
                  </a:lnTo>
                  <a:lnTo>
                    <a:pt x="5068" y="3608"/>
                  </a:lnTo>
                  <a:lnTo>
                    <a:pt x="5062" y="3616"/>
                  </a:lnTo>
                  <a:lnTo>
                    <a:pt x="5052" y="3625"/>
                  </a:lnTo>
                  <a:lnTo>
                    <a:pt x="5043" y="3635"/>
                  </a:lnTo>
                  <a:lnTo>
                    <a:pt x="5034" y="3642"/>
                  </a:lnTo>
                  <a:lnTo>
                    <a:pt x="5026" y="3645"/>
                  </a:lnTo>
                  <a:lnTo>
                    <a:pt x="5013" y="3648"/>
                  </a:lnTo>
                  <a:lnTo>
                    <a:pt x="4999" y="3650"/>
                  </a:lnTo>
                  <a:lnTo>
                    <a:pt x="4988" y="3650"/>
                  </a:lnTo>
                  <a:lnTo>
                    <a:pt x="4973" y="3652"/>
                  </a:lnTo>
                  <a:lnTo>
                    <a:pt x="4958" y="3654"/>
                  </a:lnTo>
                  <a:lnTo>
                    <a:pt x="4948" y="3653"/>
                  </a:lnTo>
                  <a:lnTo>
                    <a:pt x="4939" y="3650"/>
                  </a:lnTo>
                  <a:lnTo>
                    <a:pt x="4928" y="3645"/>
                  </a:lnTo>
                  <a:lnTo>
                    <a:pt x="4919" y="3642"/>
                  </a:lnTo>
                  <a:lnTo>
                    <a:pt x="4906" y="3638"/>
                  </a:lnTo>
                  <a:lnTo>
                    <a:pt x="4889" y="3632"/>
                  </a:lnTo>
                  <a:lnTo>
                    <a:pt x="4880" y="3629"/>
                  </a:lnTo>
                  <a:lnTo>
                    <a:pt x="4872" y="3625"/>
                  </a:lnTo>
                  <a:lnTo>
                    <a:pt x="4864" y="3624"/>
                  </a:lnTo>
                  <a:lnTo>
                    <a:pt x="4858" y="3623"/>
                  </a:lnTo>
                  <a:lnTo>
                    <a:pt x="4848" y="3622"/>
                  </a:lnTo>
                  <a:lnTo>
                    <a:pt x="4837" y="3622"/>
                  </a:lnTo>
                  <a:lnTo>
                    <a:pt x="4826" y="3623"/>
                  </a:lnTo>
                  <a:lnTo>
                    <a:pt x="4817" y="3623"/>
                  </a:lnTo>
                  <a:lnTo>
                    <a:pt x="4806" y="3620"/>
                  </a:lnTo>
                  <a:lnTo>
                    <a:pt x="4795" y="3616"/>
                  </a:lnTo>
                  <a:lnTo>
                    <a:pt x="4786" y="3612"/>
                  </a:lnTo>
                  <a:lnTo>
                    <a:pt x="4778" y="3608"/>
                  </a:lnTo>
                  <a:lnTo>
                    <a:pt x="4768" y="3607"/>
                  </a:lnTo>
                  <a:lnTo>
                    <a:pt x="4755" y="3604"/>
                  </a:lnTo>
                  <a:lnTo>
                    <a:pt x="4742" y="3602"/>
                  </a:lnTo>
                  <a:lnTo>
                    <a:pt x="4732" y="3600"/>
                  </a:lnTo>
                  <a:lnTo>
                    <a:pt x="4722" y="3600"/>
                  </a:lnTo>
                  <a:lnTo>
                    <a:pt x="4711" y="3600"/>
                  </a:lnTo>
                  <a:lnTo>
                    <a:pt x="4701" y="3600"/>
                  </a:lnTo>
                  <a:lnTo>
                    <a:pt x="4693" y="3600"/>
                  </a:lnTo>
                  <a:lnTo>
                    <a:pt x="4687" y="3604"/>
                  </a:lnTo>
                  <a:lnTo>
                    <a:pt x="4681" y="3608"/>
                  </a:lnTo>
                  <a:lnTo>
                    <a:pt x="4675" y="3614"/>
                  </a:lnTo>
                  <a:lnTo>
                    <a:pt x="4671" y="3619"/>
                  </a:lnTo>
                  <a:lnTo>
                    <a:pt x="4669" y="3627"/>
                  </a:lnTo>
                  <a:lnTo>
                    <a:pt x="4667" y="3637"/>
                  </a:lnTo>
                  <a:lnTo>
                    <a:pt x="4666" y="3646"/>
                  </a:lnTo>
                  <a:lnTo>
                    <a:pt x="4664" y="3654"/>
                  </a:lnTo>
                  <a:lnTo>
                    <a:pt x="4652" y="3665"/>
                  </a:lnTo>
                  <a:lnTo>
                    <a:pt x="4640" y="3676"/>
                  </a:lnTo>
                  <a:lnTo>
                    <a:pt x="4629" y="3686"/>
                  </a:lnTo>
                  <a:lnTo>
                    <a:pt x="4617" y="3695"/>
                  </a:lnTo>
                  <a:lnTo>
                    <a:pt x="4613" y="3699"/>
                  </a:lnTo>
                  <a:lnTo>
                    <a:pt x="4605" y="3702"/>
                  </a:lnTo>
                  <a:lnTo>
                    <a:pt x="4601" y="3703"/>
                  </a:lnTo>
                  <a:lnTo>
                    <a:pt x="4598" y="3705"/>
                  </a:lnTo>
                  <a:lnTo>
                    <a:pt x="4594" y="3705"/>
                  </a:lnTo>
                  <a:lnTo>
                    <a:pt x="4591" y="3703"/>
                  </a:lnTo>
                  <a:lnTo>
                    <a:pt x="4577" y="3697"/>
                  </a:lnTo>
                  <a:lnTo>
                    <a:pt x="4564" y="3692"/>
                  </a:lnTo>
                  <a:lnTo>
                    <a:pt x="4561" y="3691"/>
                  </a:lnTo>
                  <a:lnTo>
                    <a:pt x="4556" y="3690"/>
                  </a:lnTo>
                  <a:lnTo>
                    <a:pt x="4550" y="3690"/>
                  </a:lnTo>
                  <a:lnTo>
                    <a:pt x="4544" y="3691"/>
                  </a:lnTo>
                  <a:lnTo>
                    <a:pt x="4532" y="3693"/>
                  </a:lnTo>
                  <a:lnTo>
                    <a:pt x="4522" y="3695"/>
                  </a:lnTo>
                  <a:lnTo>
                    <a:pt x="4507" y="3703"/>
                  </a:lnTo>
                  <a:lnTo>
                    <a:pt x="4491" y="3711"/>
                  </a:lnTo>
                  <a:lnTo>
                    <a:pt x="4481" y="3715"/>
                  </a:lnTo>
                  <a:lnTo>
                    <a:pt x="4471" y="3722"/>
                  </a:lnTo>
                  <a:lnTo>
                    <a:pt x="4461" y="3731"/>
                  </a:lnTo>
                  <a:lnTo>
                    <a:pt x="4453" y="3737"/>
                  </a:lnTo>
                  <a:lnTo>
                    <a:pt x="4450" y="3746"/>
                  </a:lnTo>
                  <a:lnTo>
                    <a:pt x="4447" y="3756"/>
                  </a:lnTo>
                  <a:lnTo>
                    <a:pt x="4446" y="3769"/>
                  </a:lnTo>
                  <a:lnTo>
                    <a:pt x="4445" y="3779"/>
                  </a:lnTo>
                  <a:lnTo>
                    <a:pt x="4446" y="3789"/>
                  </a:lnTo>
                  <a:lnTo>
                    <a:pt x="4447" y="3799"/>
                  </a:lnTo>
                  <a:lnTo>
                    <a:pt x="4450" y="3809"/>
                  </a:lnTo>
                  <a:lnTo>
                    <a:pt x="4453" y="3817"/>
                  </a:lnTo>
                  <a:lnTo>
                    <a:pt x="4453" y="3825"/>
                  </a:lnTo>
                  <a:lnTo>
                    <a:pt x="4450" y="3834"/>
                  </a:lnTo>
                  <a:lnTo>
                    <a:pt x="4448" y="3844"/>
                  </a:lnTo>
                  <a:lnTo>
                    <a:pt x="4445" y="3851"/>
                  </a:lnTo>
                  <a:lnTo>
                    <a:pt x="4436" y="3861"/>
                  </a:lnTo>
                  <a:lnTo>
                    <a:pt x="4426" y="3870"/>
                  </a:lnTo>
                  <a:lnTo>
                    <a:pt x="4419" y="3872"/>
                  </a:lnTo>
                  <a:lnTo>
                    <a:pt x="4409" y="3872"/>
                  </a:lnTo>
                  <a:lnTo>
                    <a:pt x="4400" y="3872"/>
                  </a:lnTo>
                  <a:lnTo>
                    <a:pt x="4392" y="3874"/>
                  </a:lnTo>
                  <a:lnTo>
                    <a:pt x="4389" y="3878"/>
                  </a:lnTo>
                  <a:lnTo>
                    <a:pt x="4386" y="3884"/>
                  </a:lnTo>
                  <a:lnTo>
                    <a:pt x="4382" y="3889"/>
                  </a:lnTo>
                  <a:lnTo>
                    <a:pt x="4376" y="3893"/>
                  </a:lnTo>
                  <a:lnTo>
                    <a:pt x="4369" y="3897"/>
                  </a:lnTo>
                  <a:lnTo>
                    <a:pt x="4361" y="3901"/>
                  </a:lnTo>
                  <a:lnTo>
                    <a:pt x="4354" y="3903"/>
                  </a:lnTo>
                  <a:lnTo>
                    <a:pt x="4347" y="3904"/>
                  </a:lnTo>
                  <a:lnTo>
                    <a:pt x="4338" y="3903"/>
                  </a:lnTo>
                  <a:lnTo>
                    <a:pt x="4331" y="3901"/>
                  </a:lnTo>
                  <a:lnTo>
                    <a:pt x="4324" y="3897"/>
                  </a:lnTo>
                  <a:lnTo>
                    <a:pt x="4316" y="3893"/>
                  </a:lnTo>
                  <a:lnTo>
                    <a:pt x="4312" y="3891"/>
                  </a:lnTo>
                  <a:lnTo>
                    <a:pt x="4305" y="3890"/>
                  </a:lnTo>
                  <a:lnTo>
                    <a:pt x="4299" y="3891"/>
                  </a:lnTo>
                  <a:lnTo>
                    <a:pt x="4292" y="3893"/>
                  </a:lnTo>
                  <a:lnTo>
                    <a:pt x="4285" y="3901"/>
                  </a:lnTo>
                  <a:lnTo>
                    <a:pt x="4273" y="3912"/>
                  </a:lnTo>
                  <a:lnTo>
                    <a:pt x="4267" y="3912"/>
                  </a:lnTo>
                  <a:lnTo>
                    <a:pt x="4261" y="3911"/>
                  </a:lnTo>
                  <a:lnTo>
                    <a:pt x="4254" y="3910"/>
                  </a:lnTo>
                  <a:lnTo>
                    <a:pt x="4251" y="3908"/>
                  </a:lnTo>
                  <a:lnTo>
                    <a:pt x="4247" y="3904"/>
                  </a:lnTo>
                  <a:lnTo>
                    <a:pt x="4244" y="3899"/>
                  </a:lnTo>
                  <a:lnTo>
                    <a:pt x="4240" y="3891"/>
                  </a:lnTo>
                  <a:lnTo>
                    <a:pt x="4239" y="3885"/>
                  </a:lnTo>
                  <a:lnTo>
                    <a:pt x="4244" y="3879"/>
                  </a:lnTo>
                  <a:lnTo>
                    <a:pt x="4248" y="3872"/>
                  </a:lnTo>
                  <a:lnTo>
                    <a:pt x="4252" y="3865"/>
                  </a:lnTo>
                  <a:lnTo>
                    <a:pt x="4254" y="3859"/>
                  </a:lnTo>
                  <a:lnTo>
                    <a:pt x="4252" y="3844"/>
                  </a:lnTo>
                  <a:lnTo>
                    <a:pt x="4251" y="3828"/>
                  </a:lnTo>
                  <a:lnTo>
                    <a:pt x="4248" y="3822"/>
                  </a:lnTo>
                  <a:lnTo>
                    <a:pt x="4245" y="3814"/>
                  </a:lnTo>
                  <a:lnTo>
                    <a:pt x="4243" y="3811"/>
                  </a:lnTo>
                  <a:lnTo>
                    <a:pt x="4240" y="3808"/>
                  </a:lnTo>
                  <a:lnTo>
                    <a:pt x="4238" y="3807"/>
                  </a:lnTo>
                  <a:lnTo>
                    <a:pt x="4235" y="3806"/>
                  </a:lnTo>
                  <a:lnTo>
                    <a:pt x="4232" y="3805"/>
                  </a:lnTo>
                  <a:lnTo>
                    <a:pt x="4229" y="3805"/>
                  </a:lnTo>
                  <a:lnTo>
                    <a:pt x="4226" y="3807"/>
                  </a:lnTo>
                  <a:lnTo>
                    <a:pt x="4222" y="3808"/>
                  </a:lnTo>
                  <a:lnTo>
                    <a:pt x="4215" y="3811"/>
                  </a:lnTo>
                  <a:lnTo>
                    <a:pt x="4209" y="3813"/>
                  </a:lnTo>
                  <a:lnTo>
                    <a:pt x="4202" y="3815"/>
                  </a:lnTo>
                  <a:lnTo>
                    <a:pt x="4195" y="3814"/>
                  </a:lnTo>
                  <a:lnTo>
                    <a:pt x="4188" y="3814"/>
                  </a:lnTo>
                  <a:lnTo>
                    <a:pt x="4182" y="3813"/>
                  </a:lnTo>
                  <a:lnTo>
                    <a:pt x="4170" y="3810"/>
                  </a:lnTo>
                  <a:lnTo>
                    <a:pt x="4156" y="3806"/>
                  </a:lnTo>
                  <a:lnTo>
                    <a:pt x="4140" y="3803"/>
                  </a:lnTo>
                  <a:lnTo>
                    <a:pt x="4128" y="3802"/>
                  </a:lnTo>
                  <a:lnTo>
                    <a:pt x="4114" y="3799"/>
                  </a:lnTo>
                  <a:lnTo>
                    <a:pt x="4097" y="3798"/>
                  </a:lnTo>
                  <a:lnTo>
                    <a:pt x="4081" y="3798"/>
                  </a:lnTo>
                  <a:lnTo>
                    <a:pt x="4067" y="3798"/>
                  </a:lnTo>
                  <a:lnTo>
                    <a:pt x="4049" y="3797"/>
                  </a:lnTo>
                  <a:lnTo>
                    <a:pt x="4027" y="3797"/>
                  </a:lnTo>
                  <a:lnTo>
                    <a:pt x="4017" y="3797"/>
                  </a:lnTo>
                  <a:lnTo>
                    <a:pt x="4006" y="3798"/>
                  </a:lnTo>
                  <a:lnTo>
                    <a:pt x="3997" y="3799"/>
                  </a:lnTo>
                  <a:lnTo>
                    <a:pt x="3991" y="3802"/>
                  </a:lnTo>
                  <a:lnTo>
                    <a:pt x="3983" y="3806"/>
                  </a:lnTo>
                  <a:lnTo>
                    <a:pt x="3973" y="3812"/>
                  </a:lnTo>
                  <a:lnTo>
                    <a:pt x="3965" y="3818"/>
                  </a:lnTo>
                  <a:lnTo>
                    <a:pt x="3956" y="3825"/>
                  </a:lnTo>
                  <a:lnTo>
                    <a:pt x="3949" y="3829"/>
                  </a:lnTo>
                  <a:lnTo>
                    <a:pt x="3939" y="3833"/>
                  </a:lnTo>
                  <a:lnTo>
                    <a:pt x="3930" y="3837"/>
                  </a:lnTo>
                  <a:lnTo>
                    <a:pt x="3922" y="3840"/>
                  </a:lnTo>
                  <a:lnTo>
                    <a:pt x="3916" y="3841"/>
                  </a:lnTo>
                  <a:lnTo>
                    <a:pt x="3908" y="3841"/>
                  </a:lnTo>
                  <a:lnTo>
                    <a:pt x="3900" y="3840"/>
                  </a:lnTo>
                  <a:lnTo>
                    <a:pt x="3891" y="3837"/>
                  </a:lnTo>
                  <a:lnTo>
                    <a:pt x="3876" y="3834"/>
                  </a:lnTo>
                  <a:lnTo>
                    <a:pt x="3865" y="3832"/>
                  </a:lnTo>
                  <a:lnTo>
                    <a:pt x="3854" y="3832"/>
                  </a:lnTo>
                  <a:lnTo>
                    <a:pt x="3841" y="3832"/>
                  </a:lnTo>
                  <a:lnTo>
                    <a:pt x="3829" y="3834"/>
                  </a:lnTo>
                  <a:lnTo>
                    <a:pt x="3819" y="3836"/>
                  </a:lnTo>
                  <a:lnTo>
                    <a:pt x="3812" y="3837"/>
                  </a:lnTo>
                  <a:lnTo>
                    <a:pt x="3803" y="3842"/>
                  </a:lnTo>
                  <a:lnTo>
                    <a:pt x="3795" y="3847"/>
                  </a:lnTo>
                  <a:lnTo>
                    <a:pt x="3788" y="3851"/>
                  </a:lnTo>
                  <a:lnTo>
                    <a:pt x="3775" y="3856"/>
                  </a:lnTo>
                  <a:lnTo>
                    <a:pt x="3762" y="3863"/>
                  </a:lnTo>
                  <a:lnTo>
                    <a:pt x="3751" y="3862"/>
                  </a:lnTo>
                  <a:lnTo>
                    <a:pt x="3741" y="3861"/>
                  </a:lnTo>
                  <a:lnTo>
                    <a:pt x="3731" y="3860"/>
                  </a:lnTo>
                  <a:lnTo>
                    <a:pt x="3724" y="3859"/>
                  </a:lnTo>
                  <a:lnTo>
                    <a:pt x="3708" y="3851"/>
                  </a:lnTo>
                  <a:lnTo>
                    <a:pt x="3693" y="3844"/>
                  </a:lnTo>
                  <a:lnTo>
                    <a:pt x="3683" y="3842"/>
                  </a:lnTo>
                  <a:lnTo>
                    <a:pt x="3672" y="3842"/>
                  </a:lnTo>
                  <a:lnTo>
                    <a:pt x="3660" y="3842"/>
                  </a:lnTo>
                  <a:lnTo>
                    <a:pt x="3650" y="3840"/>
                  </a:lnTo>
                  <a:lnTo>
                    <a:pt x="3641" y="3834"/>
                  </a:lnTo>
                  <a:lnTo>
                    <a:pt x="3628" y="3828"/>
                  </a:lnTo>
                  <a:lnTo>
                    <a:pt x="3618" y="3823"/>
                  </a:lnTo>
                  <a:lnTo>
                    <a:pt x="3605" y="3817"/>
                  </a:lnTo>
                  <a:lnTo>
                    <a:pt x="3592" y="3813"/>
                  </a:lnTo>
                  <a:lnTo>
                    <a:pt x="3582" y="3809"/>
                  </a:lnTo>
                  <a:lnTo>
                    <a:pt x="3574" y="3809"/>
                  </a:lnTo>
                  <a:lnTo>
                    <a:pt x="3565" y="3809"/>
                  </a:lnTo>
                  <a:lnTo>
                    <a:pt x="3553" y="3809"/>
                  </a:lnTo>
                  <a:lnTo>
                    <a:pt x="3543" y="3809"/>
                  </a:lnTo>
                  <a:lnTo>
                    <a:pt x="3537" y="3814"/>
                  </a:lnTo>
                  <a:lnTo>
                    <a:pt x="3527" y="3821"/>
                  </a:lnTo>
                  <a:lnTo>
                    <a:pt x="3523" y="3824"/>
                  </a:lnTo>
                  <a:lnTo>
                    <a:pt x="3518" y="3826"/>
                  </a:lnTo>
                  <a:lnTo>
                    <a:pt x="3514" y="3828"/>
                  </a:lnTo>
                  <a:lnTo>
                    <a:pt x="3509" y="3828"/>
                  </a:lnTo>
                  <a:lnTo>
                    <a:pt x="3500" y="3825"/>
                  </a:lnTo>
                  <a:lnTo>
                    <a:pt x="3490" y="3821"/>
                  </a:lnTo>
                  <a:lnTo>
                    <a:pt x="3481" y="3822"/>
                  </a:lnTo>
                  <a:lnTo>
                    <a:pt x="3470" y="3826"/>
                  </a:lnTo>
                  <a:lnTo>
                    <a:pt x="3460" y="3830"/>
                  </a:lnTo>
                  <a:lnTo>
                    <a:pt x="3452" y="3836"/>
                  </a:lnTo>
                  <a:lnTo>
                    <a:pt x="3443" y="3847"/>
                  </a:lnTo>
                  <a:lnTo>
                    <a:pt x="3433" y="3859"/>
                  </a:lnTo>
                  <a:lnTo>
                    <a:pt x="3427" y="3862"/>
                  </a:lnTo>
                  <a:lnTo>
                    <a:pt x="3419" y="3864"/>
                  </a:lnTo>
                  <a:lnTo>
                    <a:pt x="3413" y="3866"/>
                  </a:lnTo>
                  <a:lnTo>
                    <a:pt x="3406" y="3866"/>
                  </a:lnTo>
                  <a:lnTo>
                    <a:pt x="3403" y="3866"/>
                  </a:lnTo>
                  <a:lnTo>
                    <a:pt x="3400" y="3866"/>
                  </a:lnTo>
                  <a:lnTo>
                    <a:pt x="3398" y="3865"/>
                  </a:lnTo>
                  <a:lnTo>
                    <a:pt x="3395" y="3863"/>
                  </a:lnTo>
                  <a:lnTo>
                    <a:pt x="3395" y="3847"/>
                  </a:lnTo>
                  <a:lnTo>
                    <a:pt x="3394" y="3831"/>
                  </a:lnTo>
                  <a:lnTo>
                    <a:pt x="3393" y="3816"/>
                  </a:lnTo>
                  <a:lnTo>
                    <a:pt x="3391" y="3806"/>
                  </a:lnTo>
                  <a:lnTo>
                    <a:pt x="3386" y="3798"/>
                  </a:lnTo>
                  <a:lnTo>
                    <a:pt x="3381" y="3791"/>
                  </a:lnTo>
                  <a:lnTo>
                    <a:pt x="3375" y="3784"/>
                  </a:lnTo>
                  <a:lnTo>
                    <a:pt x="3368" y="3779"/>
                  </a:lnTo>
                  <a:lnTo>
                    <a:pt x="3357" y="3778"/>
                  </a:lnTo>
                  <a:lnTo>
                    <a:pt x="3344" y="3778"/>
                  </a:lnTo>
                  <a:lnTo>
                    <a:pt x="3336" y="3778"/>
                  </a:lnTo>
                  <a:lnTo>
                    <a:pt x="3331" y="3778"/>
                  </a:lnTo>
                  <a:lnTo>
                    <a:pt x="3326" y="3777"/>
                  </a:lnTo>
                  <a:lnTo>
                    <a:pt x="3322" y="3775"/>
                  </a:lnTo>
                  <a:lnTo>
                    <a:pt x="3318" y="3771"/>
                  </a:lnTo>
                  <a:lnTo>
                    <a:pt x="3315" y="3766"/>
                  </a:lnTo>
                  <a:lnTo>
                    <a:pt x="3312" y="3759"/>
                  </a:lnTo>
                  <a:lnTo>
                    <a:pt x="3311" y="3752"/>
                  </a:lnTo>
                  <a:lnTo>
                    <a:pt x="3310" y="3745"/>
                  </a:lnTo>
                  <a:lnTo>
                    <a:pt x="3309" y="3737"/>
                  </a:lnTo>
                  <a:lnTo>
                    <a:pt x="3310" y="3731"/>
                  </a:lnTo>
                  <a:lnTo>
                    <a:pt x="3311" y="3726"/>
                  </a:lnTo>
                  <a:lnTo>
                    <a:pt x="3312" y="3720"/>
                  </a:lnTo>
                  <a:lnTo>
                    <a:pt x="3314" y="3713"/>
                  </a:lnTo>
                  <a:lnTo>
                    <a:pt x="3318" y="3707"/>
                  </a:lnTo>
                  <a:lnTo>
                    <a:pt x="3323" y="3699"/>
                  </a:lnTo>
                  <a:lnTo>
                    <a:pt x="3331" y="3687"/>
                  </a:lnTo>
                  <a:lnTo>
                    <a:pt x="3338" y="3676"/>
                  </a:lnTo>
                  <a:lnTo>
                    <a:pt x="3340" y="3659"/>
                  </a:lnTo>
                  <a:lnTo>
                    <a:pt x="3340" y="3637"/>
                  </a:lnTo>
                  <a:lnTo>
                    <a:pt x="3340" y="3615"/>
                  </a:lnTo>
                  <a:lnTo>
                    <a:pt x="3338" y="3597"/>
                  </a:lnTo>
                  <a:lnTo>
                    <a:pt x="3336" y="3585"/>
                  </a:lnTo>
                  <a:lnTo>
                    <a:pt x="3334" y="3573"/>
                  </a:lnTo>
                  <a:lnTo>
                    <a:pt x="3332" y="3559"/>
                  </a:lnTo>
                  <a:lnTo>
                    <a:pt x="3328" y="3544"/>
                  </a:lnTo>
                  <a:lnTo>
                    <a:pt x="3324" y="3529"/>
                  </a:lnTo>
                  <a:lnTo>
                    <a:pt x="3319" y="3516"/>
                  </a:lnTo>
                  <a:lnTo>
                    <a:pt x="3315" y="3504"/>
                  </a:lnTo>
                  <a:lnTo>
                    <a:pt x="3311" y="3495"/>
                  </a:lnTo>
                  <a:lnTo>
                    <a:pt x="3307" y="3486"/>
                  </a:lnTo>
                  <a:lnTo>
                    <a:pt x="3301" y="3479"/>
                  </a:lnTo>
                  <a:lnTo>
                    <a:pt x="3295" y="3469"/>
                  </a:lnTo>
                  <a:lnTo>
                    <a:pt x="3289" y="3461"/>
                  </a:lnTo>
                  <a:lnTo>
                    <a:pt x="3274" y="3445"/>
                  </a:lnTo>
                  <a:lnTo>
                    <a:pt x="3261" y="3433"/>
                  </a:lnTo>
                  <a:lnTo>
                    <a:pt x="3253" y="3428"/>
                  </a:lnTo>
                  <a:lnTo>
                    <a:pt x="3242" y="3422"/>
                  </a:lnTo>
                  <a:lnTo>
                    <a:pt x="3230" y="3416"/>
                  </a:lnTo>
                  <a:lnTo>
                    <a:pt x="3223" y="3410"/>
                  </a:lnTo>
                  <a:lnTo>
                    <a:pt x="3219" y="3407"/>
                  </a:lnTo>
                  <a:lnTo>
                    <a:pt x="3214" y="3402"/>
                  </a:lnTo>
                  <a:lnTo>
                    <a:pt x="3210" y="3395"/>
                  </a:lnTo>
                  <a:lnTo>
                    <a:pt x="3206" y="3389"/>
                  </a:lnTo>
                  <a:lnTo>
                    <a:pt x="3200" y="3376"/>
                  </a:lnTo>
                  <a:lnTo>
                    <a:pt x="3196" y="3365"/>
                  </a:lnTo>
                  <a:lnTo>
                    <a:pt x="3196" y="3349"/>
                  </a:lnTo>
                  <a:lnTo>
                    <a:pt x="3196" y="3330"/>
                  </a:lnTo>
                  <a:lnTo>
                    <a:pt x="3197" y="3320"/>
                  </a:lnTo>
                  <a:lnTo>
                    <a:pt x="3200" y="3311"/>
                  </a:lnTo>
                  <a:lnTo>
                    <a:pt x="3201" y="3304"/>
                  </a:lnTo>
                  <a:lnTo>
                    <a:pt x="3204" y="3296"/>
                  </a:lnTo>
                  <a:lnTo>
                    <a:pt x="3206" y="3290"/>
                  </a:lnTo>
                  <a:lnTo>
                    <a:pt x="3210" y="3281"/>
                  </a:lnTo>
                  <a:lnTo>
                    <a:pt x="3217" y="3274"/>
                  </a:lnTo>
                  <a:lnTo>
                    <a:pt x="3223" y="3267"/>
                  </a:lnTo>
                  <a:lnTo>
                    <a:pt x="3230" y="3258"/>
                  </a:lnTo>
                  <a:lnTo>
                    <a:pt x="3237" y="3251"/>
                  </a:lnTo>
                  <a:lnTo>
                    <a:pt x="3242" y="3243"/>
                  </a:lnTo>
                  <a:lnTo>
                    <a:pt x="3245" y="3236"/>
                  </a:lnTo>
                  <a:lnTo>
                    <a:pt x="3252" y="3225"/>
                  </a:lnTo>
                  <a:lnTo>
                    <a:pt x="3258" y="3213"/>
                  </a:lnTo>
                  <a:lnTo>
                    <a:pt x="3261" y="3206"/>
                  </a:lnTo>
                  <a:lnTo>
                    <a:pt x="3263" y="3200"/>
                  </a:lnTo>
                  <a:lnTo>
                    <a:pt x="3264" y="3195"/>
                  </a:lnTo>
                  <a:lnTo>
                    <a:pt x="3264" y="3191"/>
                  </a:lnTo>
                  <a:lnTo>
                    <a:pt x="3263" y="3184"/>
                  </a:lnTo>
                  <a:lnTo>
                    <a:pt x="3261" y="3178"/>
                  </a:lnTo>
                  <a:lnTo>
                    <a:pt x="3258" y="3171"/>
                  </a:lnTo>
                  <a:lnTo>
                    <a:pt x="3254" y="3164"/>
                  </a:lnTo>
                  <a:lnTo>
                    <a:pt x="3249" y="3158"/>
                  </a:lnTo>
                  <a:lnTo>
                    <a:pt x="3245" y="3152"/>
                  </a:lnTo>
                  <a:lnTo>
                    <a:pt x="3243" y="3145"/>
                  </a:lnTo>
                  <a:lnTo>
                    <a:pt x="3242" y="3141"/>
                  </a:lnTo>
                  <a:lnTo>
                    <a:pt x="3243" y="3135"/>
                  </a:lnTo>
                  <a:lnTo>
                    <a:pt x="3245" y="3128"/>
                  </a:lnTo>
                  <a:lnTo>
                    <a:pt x="3248" y="3121"/>
                  </a:lnTo>
                  <a:lnTo>
                    <a:pt x="3252" y="3115"/>
                  </a:lnTo>
                  <a:lnTo>
                    <a:pt x="3259" y="3100"/>
                  </a:lnTo>
                  <a:lnTo>
                    <a:pt x="3264" y="3088"/>
                  </a:lnTo>
                  <a:lnTo>
                    <a:pt x="3267" y="3070"/>
                  </a:lnTo>
                  <a:lnTo>
                    <a:pt x="3271" y="3048"/>
                  </a:lnTo>
                  <a:lnTo>
                    <a:pt x="3272" y="3037"/>
                  </a:lnTo>
                  <a:lnTo>
                    <a:pt x="3272" y="3026"/>
                  </a:lnTo>
                  <a:lnTo>
                    <a:pt x="3271" y="3016"/>
                  </a:lnTo>
                  <a:lnTo>
                    <a:pt x="3269" y="3008"/>
                  </a:lnTo>
                  <a:lnTo>
                    <a:pt x="3264" y="3001"/>
                  </a:lnTo>
                  <a:lnTo>
                    <a:pt x="3259" y="2992"/>
                  </a:lnTo>
                  <a:lnTo>
                    <a:pt x="3253" y="2984"/>
                  </a:lnTo>
                  <a:lnTo>
                    <a:pt x="3245" y="2975"/>
                  </a:lnTo>
                  <a:lnTo>
                    <a:pt x="3230" y="2958"/>
                  </a:lnTo>
                  <a:lnTo>
                    <a:pt x="3219" y="2944"/>
                  </a:lnTo>
                  <a:lnTo>
                    <a:pt x="3208" y="2929"/>
                  </a:lnTo>
                  <a:lnTo>
                    <a:pt x="3196" y="2910"/>
                  </a:lnTo>
                  <a:lnTo>
                    <a:pt x="3190" y="2900"/>
                  </a:lnTo>
                  <a:lnTo>
                    <a:pt x="3185" y="2890"/>
                  </a:lnTo>
                  <a:lnTo>
                    <a:pt x="3180" y="2880"/>
                  </a:lnTo>
                  <a:lnTo>
                    <a:pt x="3177" y="2871"/>
                  </a:lnTo>
                  <a:lnTo>
                    <a:pt x="3174" y="2866"/>
                  </a:lnTo>
                  <a:lnTo>
                    <a:pt x="3173" y="2859"/>
                  </a:lnTo>
                  <a:lnTo>
                    <a:pt x="3172" y="2852"/>
                  </a:lnTo>
                  <a:lnTo>
                    <a:pt x="3171" y="2844"/>
                  </a:lnTo>
                  <a:lnTo>
                    <a:pt x="3170" y="2837"/>
                  </a:lnTo>
                  <a:lnTo>
                    <a:pt x="3168" y="2830"/>
                  </a:lnTo>
                  <a:lnTo>
                    <a:pt x="3166" y="2823"/>
                  </a:lnTo>
                  <a:lnTo>
                    <a:pt x="3161" y="2818"/>
                  </a:lnTo>
                  <a:lnTo>
                    <a:pt x="3156" y="2813"/>
                  </a:lnTo>
                  <a:lnTo>
                    <a:pt x="3149" y="2808"/>
                  </a:lnTo>
                  <a:lnTo>
                    <a:pt x="3140" y="2803"/>
                  </a:lnTo>
                  <a:lnTo>
                    <a:pt x="3131" y="2799"/>
                  </a:lnTo>
                  <a:lnTo>
                    <a:pt x="3112" y="2792"/>
                  </a:lnTo>
                  <a:lnTo>
                    <a:pt x="3097" y="2784"/>
                  </a:lnTo>
                  <a:lnTo>
                    <a:pt x="3076" y="2769"/>
                  </a:lnTo>
                  <a:lnTo>
                    <a:pt x="3054" y="2750"/>
                  </a:lnTo>
                  <a:lnTo>
                    <a:pt x="3032" y="2731"/>
                  </a:lnTo>
                  <a:lnTo>
                    <a:pt x="3013" y="2716"/>
                  </a:lnTo>
                  <a:lnTo>
                    <a:pt x="2992" y="2703"/>
                  </a:lnTo>
                  <a:lnTo>
                    <a:pt x="2965" y="2688"/>
                  </a:lnTo>
                  <a:lnTo>
                    <a:pt x="2951" y="2681"/>
                  </a:lnTo>
                  <a:lnTo>
                    <a:pt x="2939" y="2674"/>
                  </a:lnTo>
                  <a:lnTo>
                    <a:pt x="2927" y="2666"/>
                  </a:lnTo>
                  <a:lnTo>
                    <a:pt x="2917" y="2659"/>
                  </a:lnTo>
                  <a:lnTo>
                    <a:pt x="2907" y="2647"/>
                  </a:lnTo>
                  <a:lnTo>
                    <a:pt x="2896" y="2632"/>
                  </a:lnTo>
                  <a:lnTo>
                    <a:pt x="2884" y="2617"/>
                  </a:lnTo>
                  <a:lnTo>
                    <a:pt x="2875" y="2605"/>
                  </a:lnTo>
                  <a:lnTo>
                    <a:pt x="2864" y="2595"/>
                  </a:lnTo>
                  <a:lnTo>
                    <a:pt x="2852" y="2584"/>
                  </a:lnTo>
                  <a:lnTo>
                    <a:pt x="2845" y="2578"/>
                  </a:lnTo>
                  <a:lnTo>
                    <a:pt x="2840" y="2573"/>
                  </a:lnTo>
                  <a:lnTo>
                    <a:pt x="2834" y="2569"/>
                  </a:lnTo>
                  <a:lnTo>
                    <a:pt x="2829" y="2567"/>
                  </a:lnTo>
                  <a:lnTo>
                    <a:pt x="2823" y="2565"/>
                  </a:lnTo>
                  <a:lnTo>
                    <a:pt x="2815" y="2565"/>
                  </a:lnTo>
                  <a:lnTo>
                    <a:pt x="2809" y="2565"/>
                  </a:lnTo>
                  <a:lnTo>
                    <a:pt x="2803" y="2567"/>
                  </a:lnTo>
                  <a:lnTo>
                    <a:pt x="2794" y="2569"/>
                  </a:lnTo>
                  <a:lnTo>
                    <a:pt x="2785" y="2573"/>
                  </a:lnTo>
                  <a:lnTo>
                    <a:pt x="2774" y="2579"/>
                  </a:lnTo>
                  <a:lnTo>
                    <a:pt x="2765" y="2583"/>
                  </a:lnTo>
                  <a:lnTo>
                    <a:pt x="2758" y="2590"/>
                  </a:lnTo>
                  <a:lnTo>
                    <a:pt x="2751" y="2601"/>
                  </a:lnTo>
                  <a:lnTo>
                    <a:pt x="2747" y="2606"/>
                  </a:lnTo>
                  <a:lnTo>
                    <a:pt x="2742" y="2611"/>
                  </a:lnTo>
                  <a:lnTo>
                    <a:pt x="2738" y="2614"/>
                  </a:lnTo>
                  <a:lnTo>
                    <a:pt x="2734" y="2617"/>
                  </a:lnTo>
                  <a:lnTo>
                    <a:pt x="2722" y="2619"/>
                  </a:lnTo>
                  <a:lnTo>
                    <a:pt x="2708" y="2620"/>
                  </a:lnTo>
                  <a:lnTo>
                    <a:pt x="2693" y="2621"/>
                  </a:lnTo>
                  <a:lnTo>
                    <a:pt x="2680" y="2621"/>
                  </a:lnTo>
                  <a:lnTo>
                    <a:pt x="2672" y="2619"/>
                  </a:lnTo>
                  <a:lnTo>
                    <a:pt x="2661" y="2615"/>
                  </a:lnTo>
                  <a:lnTo>
                    <a:pt x="2654" y="2613"/>
                  </a:lnTo>
                  <a:lnTo>
                    <a:pt x="2648" y="2612"/>
                  </a:lnTo>
                  <a:lnTo>
                    <a:pt x="2643" y="2612"/>
                  </a:lnTo>
                  <a:lnTo>
                    <a:pt x="2638" y="2613"/>
                  </a:lnTo>
                  <a:lnTo>
                    <a:pt x="2631" y="2614"/>
                  </a:lnTo>
                  <a:lnTo>
                    <a:pt x="2622" y="2619"/>
                  </a:lnTo>
                  <a:lnTo>
                    <a:pt x="2614" y="2624"/>
                  </a:lnTo>
                  <a:lnTo>
                    <a:pt x="2608" y="2628"/>
                  </a:lnTo>
                  <a:lnTo>
                    <a:pt x="2594" y="2639"/>
                  </a:lnTo>
                  <a:lnTo>
                    <a:pt x="2579" y="2650"/>
                  </a:lnTo>
                  <a:lnTo>
                    <a:pt x="2563" y="2662"/>
                  </a:lnTo>
                  <a:lnTo>
                    <a:pt x="2550" y="2670"/>
                  </a:lnTo>
                  <a:lnTo>
                    <a:pt x="2543" y="2672"/>
                  </a:lnTo>
                  <a:lnTo>
                    <a:pt x="2532" y="2676"/>
                  </a:lnTo>
                  <a:lnTo>
                    <a:pt x="2522" y="2679"/>
                  </a:lnTo>
                  <a:lnTo>
                    <a:pt x="2512" y="2681"/>
                  </a:lnTo>
                  <a:lnTo>
                    <a:pt x="2497" y="2683"/>
                  </a:lnTo>
                  <a:lnTo>
                    <a:pt x="2479" y="2685"/>
                  </a:lnTo>
                  <a:lnTo>
                    <a:pt x="2460" y="2686"/>
                  </a:lnTo>
                  <a:lnTo>
                    <a:pt x="2443" y="2689"/>
                  </a:lnTo>
                  <a:lnTo>
                    <a:pt x="2431" y="2689"/>
                  </a:lnTo>
                  <a:lnTo>
                    <a:pt x="2415" y="2691"/>
                  </a:lnTo>
                  <a:lnTo>
                    <a:pt x="2400" y="2694"/>
                  </a:lnTo>
                  <a:lnTo>
                    <a:pt x="2386" y="2697"/>
                  </a:lnTo>
                  <a:lnTo>
                    <a:pt x="2379" y="2701"/>
                  </a:lnTo>
                  <a:lnTo>
                    <a:pt x="2374" y="2706"/>
                  </a:lnTo>
                  <a:lnTo>
                    <a:pt x="2368" y="2713"/>
                  </a:lnTo>
                  <a:lnTo>
                    <a:pt x="2361" y="2720"/>
                  </a:lnTo>
                  <a:lnTo>
                    <a:pt x="2355" y="2727"/>
                  </a:lnTo>
                  <a:lnTo>
                    <a:pt x="2349" y="2733"/>
                  </a:lnTo>
                  <a:lnTo>
                    <a:pt x="2345" y="2735"/>
                  </a:lnTo>
                  <a:lnTo>
                    <a:pt x="2342" y="2737"/>
                  </a:lnTo>
                  <a:lnTo>
                    <a:pt x="2339" y="2738"/>
                  </a:lnTo>
                  <a:lnTo>
                    <a:pt x="2336" y="2738"/>
                  </a:lnTo>
                  <a:lnTo>
                    <a:pt x="2332" y="2739"/>
                  </a:lnTo>
                  <a:lnTo>
                    <a:pt x="2325" y="2738"/>
                  </a:lnTo>
                  <a:lnTo>
                    <a:pt x="2320" y="2736"/>
                  </a:lnTo>
                  <a:lnTo>
                    <a:pt x="2314" y="2734"/>
                  </a:lnTo>
                  <a:lnTo>
                    <a:pt x="2302" y="2727"/>
                  </a:lnTo>
                  <a:lnTo>
                    <a:pt x="2295" y="2723"/>
                  </a:lnTo>
                  <a:lnTo>
                    <a:pt x="2290" y="2721"/>
                  </a:lnTo>
                  <a:lnTo>
                    <a:pt x="2285" y="2718"/>
                  </a:lnTo>
                  <a:lnTo>
                    <a:pt x="2281" y="2714"/>
                  </a:lnTo>
                  <a:lnTo>
                    <a:pt x="2277" y="2709"/>
                  </a:lnTo>
                  <a:lnTo>
                    <a:pt x="2272" y="2705"/>
                  </a:lnTo>
                  <a:lnTo>
                    <a:pt x="2268" y="2702"/>
                  </a:lnTo>
                  <a:lnTo>
                    <a:pt x="2264" y="2699"/>
                  </a:lnTo>
                  <a:lnTo>
                    <a:pt x="2260" y="2697"/>
                  </a:lnTo>
                  <a:lnTo>
                    <a:pt x="2249" y="2694"/>
                  </a:lnTo>
                  <a:lnTo>
                    <a:pt x="2234" y="2691"/>
                  </a:lnTo>
                  <a:lnTo>
                    <a:pt x="2227" y="2691"/>
                  </a:lnTo>
                  <a:lnTo>
                    <a:pt x="2219" y="2691"/>
                  </a:lnTo>
                  <a:lnTo>
                    <a:pt x="2213" y="2691"/>
                  </a:lnTo>
                  <a:lnTo>
                    <a:pt x="2206" y="2693"/>
                  </a:lnTo>
                  <a:lnTo>
                    <a:pt x="2193" y="2702"/>
                  </a:lnTo>
                  <a:lnTo>
                    <a:pt x="2180" y="2712"/>
                  </a:lnTo>
                  <a:lnTo>
                    <a:pt x="2175" y="2712"/>
                  </a:lnTo>
                  <a:lnTo>
                    <a:pt x="2170" y="2709"/>
                  </a:lnTo>
                  <a:lnTo>
                    <a:pt x="2165" y="2706"/>
                  </a:lnTo>
                  <a:lnTo>
                    <a:pt x="2161" y="2703"/>
                  </a:lnTo>
                  <a:lnTo>
                    <a:pt x="2152" y="2697"/>
                  </a:lnTo>
                  <a:lnTo>
                    <a:pt x="2145" y="2693"/>
                  </a:lnTo>
                  <a:lnTo>
                    <a:pt x="2139" y="2685"/>
                  </a:lnTo>
                  <a:lnTo>
                    <a:pt x="2131" y="2676"/>
                  </a:lnTo>
                  <a:lnTo>
                    <a:pt x="2123" y="2666"/>
                  </a:lnTo>
                  <a:lnTo>
                    <a:pt x="2114" y="2659"/>
                  </a:lnTo>
                  <a:lnTo>
                    <a:pt x="2108" y="2656"/>
                  </a:lnTo>
                  <a:lnTo>
                    <a:pt x="2098" y="2653"/>
                  </a:lnTo>
                  <a:lnTo>
                    <a:pt x="2094" y="2653"/>
                  </a:lnTo>
                  <a:lnTo>
                    <a:pt x="2090" y="2653"/>
                  </a:lnTo>
                  <a:lnTo>
                    <a:pt x="2084" y="2653"/>
                  </a:lnTo>
                  <a:lnTo>
                    <a:pt x="2080" y="2655"/>
                  </a:lnTo>
                  <a:lnTo>
                    <a:pt x="2066" y="2668"/>
                  </a:lnTo>
                  <a:lnTo>
                    <a:pt x="2054" y="2685"/>
                  </a:lnTo>
                  <a:lnTo>
                    <a:pt x="2042" y="2688"/>
                  </a:lnTo>
                  <a:lnTo>
                    <a:pt x="2028" y="2691"/>
                  </a:lnTo>
                  <a:lnTo>
                    <a:pt x="2014" y="2696"/>
                  </a:lnTo>
                  <a:lnTo>
                    <a:pt x="2004" y="2700"/>
                  </a:lnTo>
                  <a:lnTo>
                    <a:pt x="2000" y="2704"/>
                  </a:lnTo>
                  <a:lnTo>
                    <a:pt x="1996" y="2708"/>
                  </a:lnTo>
                  <a:lnTo>
                    <a:pt x="1993" y="2714"/>
                  </a:lnTo>
                  <a:lnTo>
                    <a:pt x="1990" y="2719"/>
                  </a:lnTo>
                  <a:lnTo>
                    <a:pt x="1988" y="2725"/>
                  </a:lnTo>
                  <a:lnTo>
                    <a:pt x="1985" y="2731"/>
                  </a:lnTo>
                  <a:lnTo>
                    <a:pt x="1980" y="2735"/>
                  </a:lnTo>
                  <a:lnTo>
                    <a:pt x="1977" y="2738"/>
                  </a:lnTo>
                  <a:lnTo>
                    <a:pt x="1970" y="2742"/>
                  </a:lnTo>
                  <a:lnTo>
                    <a:pt x="1961" y="2745"/>
                  </a:lnTo>
                  <a:lnTo>
                    <a:pt x="1952" y="2748"/>
                  </a:lnTo>
                  <a:lnTo>
                    <a:pt x="1942" y="2751"/>
                  </a:lnTo>
                  <a:lnTo>
                    <a:pt x="1922" y="2755"/>
                  </a:lnTo>
                  <a:lnTo>
                    <a:pt x="1904" y="2757"/>
                  </a:lnTo>
                  <a:lnTo>
                    <a:pt x="1897" y="2761"/>
                  </a:lnTo>
                  <a:lnTo>
                    <a:pt x="1885" y="2764"/>
                  </a:lnTo>
                  <a:lnTo>
                    <a:pt x="1872" y="2767"/>
                  </a:lnTo>
                  <a:lnTo>
                    <a:pt x="1863" y="2769"/>
                  </a:lnTo>
                  <a:lnTo>
                    <a:pt x="1856" y="2770"/>
                  </a:lnTo>
                  <a:lnTo>
                    <a:pt x="1849" y="2771"/>
                  </a:lnTo>
                  <a:lnTo>
                    <a:pt x="1840" y="2771"/>
                  </a:lnTo>
                  <a:lnTo>
                    <a:pt x="1832" y="2771"/>
                  </a:lnTo>
                  <a:lnTo>
                    <a:pt x="1825" y="2770"/>
                  </a:lnTo>
                  <a:lnTo>
                    <a:pt x="1817" y="2767"/>
                  </a:lnTo>
                  <a:lnTo>
                    <a:pt x="1810" y="2764"/>
                  </a:lnTo>
                  <a:lnTo>
                    <a:pt x="1805" y="2761"/>
                  </a:lnTo>
                  <a:lnTo>
                    <a:pt x="1801" y="2756"/>
                  </a:lnTo>
                  <a:lnTo>
                    <a:pt x="1799" y="2747"/>
                  </a:lnTo>
                  <a:lnTo>
                    <a:pt x="1797" y="2738"/>
                  </a:lnTo>
                  <a:lnTo>
                    <a:pt x="1797" y="2728"/>
                  </a:lnTo>
                  <a:lnTo>
                    <a:pt x="1796" y="2708"/>
                  </a:lnTo>
                  <a:lnTo>
                    <a:pt x="1794" y="2693"/>
                  </a:lnTo>
                  <a:lnTo>
                    <a:pt x="1791" y="2686"/>
                  </a:lnTo>
                  <a:lnTo>
                    <a:pt x="1787" y="2678"/>
                  </a:lnTo>
                  <a:lnTo>
                    <a:pt x="1785" y="2675"/>
                  </a:lnTo>
                  <a:lnTo>
                    <a:pt x="1783" y="2670"/>
                  </a:lnTo>
                  <a:lnTo>
                    <a:pt x="1781" y="2668"/>
                  </a:lnTo>
                  <a:lnTo>
                    <a:pt x="1778" y="2666"/>
                  </a:lnTo>
                  <a:lnTo>
                    <a:pt x="1774" y="2664"/>
                  </a:lnTo>
                  <a:lnTo>
                    <a:pt x="1767" y="2662"/>
                  </a:lnTo>
                  <a:lnTo>
                    <a:pt x="1760" y="2662"/>
                  </a:lnTo>
                  <a:lnTo>
                    <a:pt x="1753" y="2661"/>
                  </a:lnTo>
                  <a:lnTo>
                    <a:pt x="1738" y="2662"/>
                  </a:lnTo>
                  <a:lnTo>
                    <a:pt x="1725" y="2662"/>
                  </a:lnTo>
                  <a:lnTo>
                    <a:pt x="1710" y="2659"/>
                  </a:lnTo>
                  <a:lnTo>
                    <a:pt x="1692" y="2652"/>
                  </a:lnTo>
                  <a:lnTo>
                    <a:pt x="1674" y="2647"/>
                  </a:lnTo>
                  <a:lnTo>
                    <a:pt x="1660" y="2643"/>
                  </a:lnTo>
                  <a:lnTo>
                    <a:pt x="1644" y="2642"/>
                  </a:lnTo>
                  <a:lnTo>
                    <a:pt x="1626" y="2642"/>
                  </a:lnTo>
                  <a:lnTo>
                    <a:pt x="1609" y="2641"/>
                  </a:lnTo>
                  <a:lnTo>
                    <a:pt x="1595" y="2640"/>
                  </a:lnTo>
                  <a:lnTo>
                    <a:pt x="1590" y="2639"/>
                  </a:lnTo>
                  <a:lnTo>
                    <a:pt x="1585" y="2637"/>
                  </a:lnTo>
                  <a:lnTo>
                    <a:pt x="1578" y="2634"/>
                  </a:lnTo>
                  <a:lnTo>
                    <a:pt x="1571" y="2631"/>
                  </a:lnTo>
                  <a:lnTo>
                    <a:pt x="1558" y="2625"/>
                  </a:lnTo>
                  <a:lnTo>
                    <a:pt x="1545" y="2621"/>
                  </a:lnTo>
                  <a:lnTo>
                    <a:pt x="1530" y="2620"/>
                  </a:lnTo>
                  <a:lnTo>
                    <a:pt x="1509" y="2620"/>
                  </a:lnTo>
                  <a:lnTo>
                    <a:pt x="1498" y="2620"/>
                  </a:lnTo>
                  <a:lnTo>
                    <a:pt x="1488" y="2620"/>
                  </a:lnTo>
                  <a:lnTo>
                    <a:pt x="1480" y="2619"/>
                  </a:lnTo>
                  <a:lnTo>
                    <a:pt x="1472" y="2617"/>
                  </a:lnTo>
                  <a:lnTo>
                    <a:pt x="1468" y="2613"/>
                  </a:lnTo>
                  <a:lnTo>
                    <a:pt x="1464" y="2608"/>
                  </a:lnTo>
                  <a:lnTo>
                    <a:pt x="1461" y="2602"/>
                  </a:lnTo>
                  <a:lnTo>
                    <a:pt x="1456" y="2595"/>
                  </a:lnTo>
                  <a:lnTo>
                    <a:pt x="1450" y="2582"/>
                  </a:lnTo>
                  <a:lnTo>
                    <a:pt x="1446" y="2571"/>
                  </a:lnTo>
                  <a:lnTo>
                    <a:pt x="1445" y="2562"/>
                  </a:lnTo>
                  <a:lnTo>
                    <a:pt x="1445" y="2552"/>
                  </a:lnTo>
                  <a:lnTo>
                    <a:pt x="1446" y="2543"/>
                  </a:lnTo>
                  <a:lnTo>
                    <a:pt x="1446" y="2533"/>
                  </a:lnTo>
                  <a:lnTo>
                    <a:pt x="1444" y="2525"/>
                  </a:lnTo>
                  <a:lnTo>
                    <a:pt x="1441" y="2512"/>
                  </a:lnTo>
                  <a:lnTo>
                    <a:pt x="1440" y="2506"/>
                  </a:lnTo>
                  <a:lnTo>
                    <a:pt x="1438" y="2500"/>
                  </a:lnTo>
                  <a:lnTo>
                    <a:pt x="1437" y="2495"/>
                  </a:lnTo>
                  <a:lnTo>
                    <a:pt x="1434" y="2491"/>
                  </a:lnTo>
                  <a:lnTo>
                    <a:pt x="1432" y="2489"/>
                  </a:lnTo>
                  <a:lnTo>
                    <a:pt x="1428" y="2486"/>
                  </a:lnTo>
                  <a:lnTo>
                    <a:pt x="1422" y="2484"/>
                  </a:lnTo>
                  <a:lnTo>
                    <a:pt x="1416" y="2480"/>
                  </a:lnTo>
                  <a:lnTo>
                    <a:pt x="1403" y="2477"/>
                  </a:lnTo>
                  <a:lnTo>
                    <a:pt x="1393" y="2476"/>
                  </a:lnTo>
                  <a:lnTo>
                    <a:pt x="1387" y="2478"/>
                  </a:lnTo>
                  <a:lnTo>
                    <a:pt x="1382" y="2481"/>
                  </a:lnTo>
                  <a:lnTo>
                    <a:pt x="1377" y="2486"/>
                  </a:lnTo>
                  <a:lnTo>
                    <a:pt x="1371" y="2490"/>
                  </a:lnTo>
                  <a:lnTo>
                    <a:pt x="1362" y="2500"/>
                  </a:lnTo>
                  <a:lnTo>
                    <a:pt x="1354" y="2510"/>
                  </a:lnTo>
                  <a:lnTo>
                    <a:pt x="1344" y="2519"/>
                  </a:lnTo>
                  <a:lnTo>
                    <a:pt x="1332" y="2531"/>
                  </a:lnTo>
                  <a:lnTo>
                    <a:pt x="1327" y="2536"/>
                  </a:lnTo>
                  <a:lnTo>
                    <a:pt x="1321" y="2542"/>
                  </a:lnTo>
                  <a:lnTo>
                    <a:pt x="1314" y="2546"/>
                  </a:lnTo>
                  <a:lnTo>
                    <a:pt x="1308" y="2548"/>
                  </a:lnTo>
                  <a:lnTo>
                    <a:pt x="1300" y="2550"/>
                  </a:lnTo>
                  <a:lnTo>
                    <a:pt x="1289" y="2551"/>
                  </a:lnTo>
                  <a:lnTo>
                    <a:pt x="1277" y="2552"/>
                  </a:lnTo>
                  <a:lnTo>
                    <a:pt x="1266" y="2552"/>
                  </a:lnTo>
                  <a:lnTo>
                    <a:pt x="1257" y="2551"/>
                  </a:lnTo>
                  <a:lnTo>
                    <a:pt x="1245" y="2551"/>
                  </a:lnTo>
                  <a:lnTo>
                    <a:pt x="1236" y="2550"/>
                  </a:lnTo>
                  <a:lnTo>
                    <a:pt x="1228" y="2552"/>
                  </a:lnTo>
                  <a:lnTo>
                    <a:pt x="1217" y="2567"/>
                  </a:lnTo>
                  <a:lnTo>
                    <a:pt x="1205" y="2583"/>
                  </a:lnTo>
                  <a:lnTo>
                    <a:pt x="1197" y="2585"/>
                  </a:lnTo>
                  <a:lnTo>
                    <a:pt x="1186" y="2587"/>
                  </a:lnTo>
                  <a:lnTo>
                    <a:pt x="1180" y="2588"/>
                  </a:lnTo>
                  <a:lnTo>
                    <a:pt x="1175" y="2589"/>
                  </a:lnTo>
                  <a:lnTo>
                    <a:pt x="1170" y="2591"/>
                  </a:lnTo>
                  <a:lnTo>
                    <a:pt x="1167" y="2594"/>
                  </a:lnTo>
                  <a:lnTo>
                    <a:pt x="1161" y="2598"/>
                  </a:lnTo>
                  <a:lnTo>
                    <a:pt x="1157" y="2604"/>
                  </a:lnTo>
                  <a:lnTo>
                    <a:pt x="1154" y="2611"/>
                  </a:lnTo>
                  <a:lnTo>
                    <a:pt x="1150" y="2620"/>
                  </a:lnTo>
                  <a:lnTo>
                    <a:pt x="1143" y="2637"/>
                  </a:lnTo>
                  <a:lnTo>
                    <a:pt x="1136" y="2651"/>
                  </a:lnTo>
                  <a:lnTo>
                    <a:pt x="1132" y="2657"/>
                  </a:lnTo>
                  <a:lnTo>
                    <a:pt x="1124" y="2664"/>
                  </a:lnTo>
                  <a:lnTo>
                    <a:pt x="1117" y="2669"/>
                  </a:lnTo>
                  <a:lnTo>
                    <a:pt x="1109" y="2674"/>
                  </a:lnTo>
                  <a:lnTo>
                    <a:pt x="1096" y="2678"/>
                  </a:lnTo>
                  <a:lnTo>
                    <a:pt x="1079" y="2681"/>
                  </a:lnTo>
                  <a:lnTo>
                    <a:pt x="1063" y="2684"/>
                  </a:lnTo>
                  <a:lnTo>
                    <a:pt x="1049" y="2689"/>
                  </a:lnTo>
                  <a:lnTo>
                    <a:pt x="1038" y="2697"/>
                  </a:lnTo>
                  <a:lnTo>
                    <a:pt x="1028" y="2706"/>
                  </a:lnTo>
                  <a:lnTo>
                    <a:pt x="1016" y="2717"/>
                  </a:lnTo>
                  <a:lnTo>
                    <a:pt x="1006" y="2727"/>
                  </a:lnTo>
                  <a:lnTo>
                    <a:pt x="997" y="2738"/>
                  </a:lnTo>
                  <a:lnTo>
                    <a:pt x="985" y="2754"/>
                  </a:lnTo>
                  <a:lnTo>
                    <a:pt x="975" y="2769"/>
                  </a:lnTo>
                  <a:lnTo>
                    <a:pt x="964" y="2780"/>
                  </a:lnTo>
                  <a:lnTo>
                    <a:pt x="954" y="2792"/>
                  </a:lnTo>
                  <a:lnTo>
                    <a:pt x="942" y="2804"/>
                  </a:lnTo>
                  <a:lnTo>
                    <a:pt x="929" y="2816"/>
                  </a:lnTo>
                  <a:lnTo>
                    <a:pt x="918" y="2825"/>
                  </a:lnTo>
                  <a:lnTo>
                    <a:pt x="912" y="2835"/>
                  </a:lnTo>
                  <a:lnTo>
                    <a:pt x="904" y="2844"/>
                  </a:lnTo>
                  <a:lnTo>
                    <a:pt x="895" y="2853"/>
                  </a:lnTo>
                  <a:lnTo>
                    <a:pt x="888" y="2860"/>
                  </a:lnTo>
                  <a:lnTo>
                    <a:pt x="879" y="2871"/>
                  </a:lnTo>
                  <a:lnTo>
                    <a:pt x="869" y="2887"/>
                  </a:lnTo>
                  <a:lnTo>
                    <a:pt x="859" y="2901"/>
                  </a:lnTo>
                  <a:lnTo>
                    <a:pt x="849" y="2913"/>
                  </a:lnTo>
                  <a:lnTo>
                    <a:pt x="839" y="2923"/>
                  </a:lnTo>
                  <a:lnTo>
                    <a:pt x="826" y="2933"/>
                  </a:lnTo>
                  <a:lnTo>
                    <a:pt x="820" y="2937"/>
                  </a:lnTo>
                  <a:lnTo>
                    <a:pt x="812" y="2942"/>
                  </a:lnTo>
                  <a:lnTo>
                    <a:pt x="806" y="2945"/>
                  </a:lnTo>
                  <a:lnTo>
                    <a:pt x="800" y="2947"/>
                  </a:lnTo>
                  <a:lnTo>
                    <a:pt x="792" y="2949"/>
                  </a:lnTo>
                  <a:lnTo>
                    <a:pt x="780" y="2949"/>
                  </a:lnTo>
                  <a:lnTo>
                    <a:pt x="769" y="2949"/>
                  </a:lnTo>
                  <a:lnTo>
                    <a:pt x="758" y="2951"/>
                  </a:lnTo>
                  <a:lnTo>
                    <a:pt x="752" y="2953"/>
                  </a:lnTo>
                  <a:lnTo>
                    <a:pt x="744" y="2956"/>
                  </a:lnTo>
                  <a:lnTo>
                    <a:pt x="737" y="2962"/>
                  </a:lnTo>
                  <a:lnTo>
                    <a:pt x="730" y="2967"/>
                  </a:lnTo>
                  <a:lnTo>
                    <a:pt x="714" y="2977"/>
                  </a:lnTo>
                  <a:lnTo>
                    <a:pt x="701" y="2985"/>
                  </a:lnTo>
                  <a:lnTo>
                    <a:pt x="687" y="2992"/>
                  </a:lnTo>
                  <a:lnTo>
                    <a:pt x="670" y="3000"/>
                  </a:lnTo>
                  <a:lnTo>
                    <a:pt x="662" y="3003"/>
                  </a:lnTo>
                  <a:lnTo>
                    <a:pt x="653" y="3006"/>
                  </a:lnTo>
                  <a:lnTo>
                    <a:pt x="646" y="3007"/>
                  </a:lnTo>
                  <a:lnTo>
                    <a:pt x="639" y="3008"/>
                  </a:lnTo>
                  <a:lnTo>
                    <a:pt x="630" y="3009"/>
                  </a:lnTo>
                  <a:lnTo>
                    <a:pt x="619" y="3009"/>
                  </a:lnTo>
                  <a:lnTo>
                    <a:pt x="606" y="3008"/>
                  </a:lnTo>
                  <a:lnTo>
                    <a:pt x="594" y="3006"/>
                  </a:lnTo>
                  <a:lnTo>
                    <a:pt x="582" y="3004"/>
                  </a:lnTo>
                  <a:lnTo>
                    <a:pt x="570" y="3001"/>
                  </a:lnTo>
                  <a:lnTo>
                    <a:pt x="560" y="2996"/>
                  </a:lnTo>
                  <a:lnTo>
                    <a:pt x="551" y="2993"/>
                  </a:lnTo>
                  <a:lnTo>
                    <a:pt x="544" y="2988"/>
                  </a:lnTo>
                  <a:lnTo>
                    <a:pt x="535" y="2981"/>
                  </a:lnTo>
                  <a:lnTo>
                    <a:pt x="527" y="2972"/>
                  </a:lnTo>
                  <a:lnTo>
                    <a:pt x="518" y="2964"/>
                  </a:lnTo>
                  <a:lnTo>
                    <a:pt x="503" y="2946"/>
                  </a:lnTo>
                  <a:lnTo>
                    <a:pt x="491" y="2932"/>
                  </a:lnTo>
                  <a:lnTo>
                    <a:pt x="484" y="2926"/>
                  </a:lnTo>
                  <a:lnTo>
                    <a:pt x="479" y="2917"/>
                  </a:lnTo>
                  <a:lnTo>
                    <a:pt x="500" y="2908"/>
                  </a:lnTo>
                  <a:lnTo>
                    <a:pt x="523" y="2898"/>
                  </a:lnTo>
                  <a:lnTo>
                    <a:pt x="533" y="2893"/>
                  </a:lnTo>
                  <a:lnTo>
                    <a:pt x="543" y="2888"/>
                  </a:lnTo>
                  <a:lnTo>
                    <a:pt x="550" y="2884"/>
                  </a:lnTo>
                  <a:lnTo>
                    <a:pt x="556" y="2879"/>
                  </a:lnTo>
                  <a:lnTo>
                    <a:pt x="571" y="2868"/>
                  </a:lnTo>
                  <a:lnTo>
                    <a:pt x="588" y="2853"/>
                  </a:lnTo>
                  <a:lnTo>
                    <a:pt x="597" y="2846"/>
                  </a:lnTo>
                  <a:lnTo>
                    <a:pt x="605" y="2837"/>
                  </a:lnTo>
                  <a:lnTo>
                    <a:pt x="612" y="2830"/>
                  </a:lnTo>
                  <a:lnTo>
                    <a:pt x="617" y="2822"/>
                  </a:lnTo>
                  <a:lnTo>
                    <a:pt x="626" y="2806"/>
                  </a:lnTo>
                  <a:lnTo>
                    <a:pt x="634" y="2787"/>
                  </a:lnTo>
                  <a:lnTo>
                    <a:pt x="643" y="2769"/>
                  </a:lnTo>
                  <a:lnTo>
                    <a:pt x="651" y="2754"/>
                  </a:lnTo>
                  <a:lnTo>
                    <a:pt x="660" y="2740"/>
                  </a:lnTo>
                  <a:lnTo>
                    <a:pt x="670" y="2724"/>
                  </a:lnTo>
                  <a:lnTo>
                    <a:pt x="674" y="2716"/>
                  </a:lnTo>
                  <a:lnTo>
                    <a:pt x="680" y="2708"/>
                  </a:lnTo>
                  <a:lnTo>
                    <a:pt x="683" y="2700"/>
                  </a:lnTo>
                  <a:lnTo>
                    <a:pt x="685" y="2693"/>
                  </a:lnTo>
                  <a:lnTo>
                    <a:pt x="687" y="2679"/>
                  </a:lnTo>
                  <a:lnTo>
                    <a:pt x="687" y="2661"/>
                  </a:lnTo>
                  <a:lnTo>
                    <a:pt x="687" y="2643"/>
                  </a:lnTo>
                  <a:lnTo>
                    <a:pt x="689" y="2628"/>
                  </a:lnTo>
                  <a:lnTo>
                    <a:pt x="698" y="2615"/>
                  </a:lnTo>
                  <a:lnTo>
                    <a:pt x="710" y="2602"/>
                  </a:lnTo>
                  <a:lnTo>
                    <a:pt x="722" y="2587"/>
                  </a:lnTo>
                  <a:lnTo>
                    <a:pt x="732" y="2575"/>
                  </a:lnTo>
                  <a:lnTo>
                    <a:pt x="735" y="2562"/>
                  </a:lnTo>
                  <a:lnTo>
                    <a:pt x="738" y="2547"/>
                  </a:lnTo>
                  <a:lnTo>
                    <a:pt x="741" y="2531"/>
                  </a:lnTo>
                  <a:lnTo>
                    <a:pt x="742" y="2518"/>
                  </a:lnTo>
                  <a:lnTo>
                    <a:pt x="747" y="2508"/>
                  </a:lnTo>
                  <a:lnTo>
                    <a:pt x="750" y="2494"/>
                  </a:lnTo>
                  <a:lnTo>
                    <a:pt x="753" y="2481"/>
                  </a:lnTo>
                  <a:lnTo>
                    <a:pt x="754" y="2469"/>
                  </a:lnTo>
                  <a:lnTo>
                    <a:pt x="754" y="2457"/>
                  </a:lnTo>
                  <a:lnTo>
                    <a:pt x="752" y="2443"/>
                  </a:lnTo>
                  <a:lnTo>
                    <a:pt x="750" y="2430"/>
                  </a:lnTo>
                  <a:lnTo>
                    <a:pt x="747" y="2419"/>
                  </a:lnTo>
                  <a:lnTo>
                    <a:pt x="742" y="2411"/>
                  </a:lnTo>
                  <a:lnTo>
                    <a:pt x="736" y="2402"/>
                  </a:lnTo>
                  <a:lnTo>
                    <a:pt x="733" y="2398"/>
                  </a:lnTo>
                  <a:lnTo>
                    <a:pt x="730" y="2394"/>
                  </a:lnTo>
                  <a:lnTo>
                    <a:pt x="729" y="2390"/>
                  </a:lnTo>
                  <a:lnTo>
                    <a:pt x="727" y="2385"/>
                  </a:lnTo>
                  <a:lnTo>
                    <a:pt x="726" y="2380"/>
                  </a:lnTo>
                  <a:lnTo>
                    <a:pt x="727" y="2374"/>
                  </a:lnTo>
                  <a:lnTo>
                    <a:pt x="729" y="2368"/>
                  </a:lnTo>
                  <a:lnTo>
                    <a:pt x="731" y="2360"/>
                  </a:lnTo>
                  <a:lnTo>
                    <a:pt x="737" y="2346"/>
                  </a:lnTo>
                  <a:lnTo>
                    <a:pt x="742" y="2336"/>
                  </a:lnTo>
                  <a:lnTo>
                    <a:pt x="748" y="2331"/>
                  </a:lnTo>
                  <a:lnTo>
                    <a:pt x="754" y="2325"/>
                  </a:lnTo>
                  <a:lnTo>
                    <a:pt x="760" y="2320"/>
                  </a:lnTo>
                  <a:lnTo>
                    <a:pt x="768" y="2315"/>
                  </a:lnTo>
                  <a:lnTo>
                    <a:pt x="782" y="2306"/>
                  </a:lnTo>
                  <a:lnTo>
                    <a:pt x="792" y="2298"/>
                  </a:lnTo>
                  <a:lnTo>
                    <a:pt x="802" y="2289"/>
                  </a:lnTo>
                  <a:lnTo>
                    <a:pt x="811" y="2280"/>
                  </a:lnTo>
                  <a:lnTo>
                    <a:pt x="817" y="2275"/>
                  </a:lnTo>
                  <a:lnTo>
                    <a:pt x="822" y="2270"/>
                  </a:lnTo>
                  <a:lnTo>
                    <a:pt x="826" y="2268"/>
                  </a:lnTo>
                  <a:lnTo>
                    <a:pt x="830" y="2267"/>
                  </a:lnTo>
                  <a:lnTo>
                    <a:pt x="835" y="2268"/>
                  </a:lnTo>
                  <a:lnTo>
                    <a:pt x="840" y="2270"/>
                  </a:lnTo>
                  <a:lnTo>
                    <a:pt x="844" y="2274"/>
                  </a:lnTo>
                  <a:lnTo>
                    <a:pt x="848" y="2278"/>
                  </a:lnTo>
                  <a:lnTo>
                    <a:pt x="857" y="2286"/>
                  </a:lnTo>
                  <a:lnTo>
                    <a:pt x="861" y="2294"/>
                  </a:lnTo>
                  <a:lnTo>
                    <a:pt x="863" y="2298"/>
                  </a:lnTo>
                  <a:lnTo>
                    <a:pt x="865" y="2302"/>
                  </a:lnTo>
                  <a:lnTo>
                    <a:pt x="866" y="2308"/>
                  </a:lnTo>
                  <a:lnTo>
                    <a:pt x="866" y="2315"/>
                  </a:lnTo>
                  <a:lnTo>
                    <a:pt x="867" y="2321"/>
                  </a:lnTo>
                  <a:lnTo>
                    <a:pt x="869" y="2327"/>
                  </a:lnTo>
                  <a:lnTo>
                    <a:pt x="871" y="2332"/>
                  </a:lnTo>
                  <a:lnTo>
                    <a:pt x="873" y="2336"/>
                  </a:lnTo>
                  <a:lnTo>
                    <a:pt x="876" y="2337"/>
                  </a:lnTo>
                  <a:lnTo>
                    <a:pt x="881" y="2337"/>
                  </a:lnTo>
                  <a:lnTo>
                    <a:pt x="887" y="2337"/>
                  </a:lnTo>
                  <a:lnTo>
                    <a:pt x="892" y="2337"/>
                  </a:lnTo>
                  <a:lnTo>
                    <a:pt x="903" y="2335"/>
                  </a:lnTo>
                  <a:lnTo>
                    <a:pt x="911" y="2332"/>
                  </a:lnTo>
                  <a:lnTo>
                    <a:pt x="919" y="2327"/>
                  </a:lnTo>
                  <a:lnTo>
                    <a:pt x="929" y="2321"/>
                  </a:lnTo>
                  <a:lnTo>
                    <a:pt x="939" y="2314"/>
                  </a:lnTo>
                  <a:lnTo>
                    <a:pt x="945" y="2305"/>
                  </a:lnTo>
                  <a:lnTo>
                    <a:pt x="948" y="2297"/>
                  </a:lnTo>
                  <a:lnTo>
                    <a:pt x="952" y="2286"/>
                  </a:lnTo>
                  <a:lnTo>
                    <a:pt x="953" y="2281"/>
                  </a:lnTo>
                  <a:lnTo>
                    <a:pt x="953" y="2276"/>
                  </a:lnTo>
                  <a:lnTo>
                    <a:pt x="953" y="2270"/>
                  </a:lnTo>
                  <a:lnTo>
                    <a:pt x="953" y="2267"/>
                  </a:lnTo>
                  <a:lnTo>
                    <a:pt x="952" y="2263"/>
                  </a:lnTo>
                  <a:lnTo>
                    <a:pt x="949" y="2260"/>
                  </a:lnTo>
                  <a:lnTo>
                    <a:pt x="945" y="2257"/>
                  </a:lnTo>
                  <a:lnTo>
                    <a:pt x="941" y="2254"/>
                  </a:lnTo>
                  <a:lnTo>
                    <a:pt x="935" y="2251"/>
                  </a:lnTo>
                  <a:lnTo>
                    <a:pt x="930" y="2248"/>
                  </a:lnTo>
                  <a:lnTo>
                    <a:pt x="926" y="2245"/>
                  </a:lnTo>
                  <a:lnTo>
                    <a:pt x="923" y="2241"/>
                  </a:lnTo>
                  <a:lnTo>
                    <a:pt x="919" y="2237"/>
                  </a:lnTo>
                  <a:lnTo>
                    <a:pt x="917" y="2232"/>
                  </a:lnTo>
                  <a:lnTo>
                    <a:pt x="915" y="2226"/>
                  </a:lnTo>
                  <a:lnTo>
                    <a:pt x="913" y="2220"/>
                  </a:lnTo>
                  <a:lnTo>
                    <a:pt x="909" y="2206"/>
                  </a:lnTo>
                  <a:lnTo>
                    <a:pt x="904" y="2195"/>
                  </a:lnTo>
                  <a:lnTo>
                    <a:pt x="895" y="2188"/>
                  </a:lnTo>
                  <a:lnTo>
                    <a:pt x="883" y="2181"/>
                  </a:lnTo>
                  <a:lnTo>
                    <a:pt x="872" y="2173"/>
                  </a:lnTo>
                  <a:lnTo>
                    <a:pt x="861" y="2168"/>
                  </a:lnTo>
                  <a:lnTo>
                    <a:pt x="855" y="2167"/>
                  </a:lnTo>
                  <a:lnTo>
                    <a:pt x="846" y="2167"/>
                  </a:lnTo>
                  <a:lnTo>
                    <a:pt x="838" y="2168"/>
                  </a:lnTo>
                  <a:lnTo>
                    <a:pt x="830" y="2168"/>
                  </a:lnTo>
                  <a:lnTo>
                    <a:pt x="824" y="2172"/>
                  </a:lnTo>
                  <a:lnTo>
                    <a:pt x="816" y="2177"/>
                  </a:lnTo>
                  <a:lnTo>
                    <a:pt x="811" y="2179"/>
                  </a:lnTo>
                  <a:lnTo>
                    <a:pt x="807" y="2181"/>
                  </a:lnTo>
                  <a:lnTo>
                    <a:pt x="803" y="2181"/>
                  </a:lnTo>
                  <a:lnTo>
                    <a:pt x="800" y="2180"/>
                  </a:lnTo>
                  <a:lnTo>
                    <a:pt x="797" y="2178"/>
                  </a:lnTo>
                  <a:lnTo>
                    <a:pt x="795" y="2173"/>
                  </a:lnTo>
                  <a:lnTo>
                    <a:pt x="793" y="2168"/>
                  </a:lnTo>
                  <a:lnTo>
                    <a:pt x="792" y="2163"/>
                  </a:lnTo>
                  <a:lnTo>
                    <a:pt x="790" y="2158"/>
                  </a:lnTo>
                  <a:lnTo>
                    <a:pt x="788" y="2152"/>
                  </a:lnTo>
                  <a:lnTo>
                    <a:pt x="785" y="2148"/>
                  </a:lnTo>
                  <a:lnTo>
                    <a:pt x="780" y="2146"/>
                  </a:lnTo>
                  <a:lnTo>
                    <a:pt x="777" y="2144"/>
                  </a:lnTo>
                  <a:lnTo>
                    <a:pt x="772" y="2144"/>
                  </a:lnTo>
                  <a:lnTo>
                    <a:pt x="765" y="2145"/>
                  </a:lnTo>
                  <a:lnTo>
                    <a:pt x="758" y="2146"/>
                  </a:lnTo>
                  <a:lnTo>
                    <a:pt x="751" y="2147"/>
                  </a:lnTo>
                  <a:lnTo>
                    <a:pt x="744" y="2148"/>
                  </a:lnTo>
                  <a:lnTo>
                    <a:pt x="739" y="2148"/>
                  </a:lnTo>
                  <a:lnTo>
                    <a:pt x="735" y="2146"/>
                  </a:lnTo>
                  <a:lnTo>
                    <a:pt x="733" y="2144"/>
                  </a:lnTo>
                  <a:lnTo>
                    <a:pt x="732" y="2141"/>
                  </a:lnTo>
                  <a:lnTo>
                    <a:pt x="731" y="2136"/>
                  </a:lnTo>
                  <a:lnTo>
                    <a:pt x="731" y="2132"/>
                  </a:lnTo>
                  <a:lnTo>
                    <a:pt x="733" y="2123"/>
                  </a:lnTo>
                  <a:lnTo>
                    <a:pt x="735" y="2115"/>
                  </a:lnTo>
                  <a:lnTo>
                    <a:pt x="737" y="2106"/>
                  </a:lnTo>
                  <a:lnTo>
                    <a:pt x="740" y="2095"/>
                  </a:lnTo>
                  <a:lnTo>
                    <a:pt x="741" y="2090"/>
                  </a:lnTo>
                  <a:lnTo>
                    <a:pt x="741" y="2085"/>
                  </a:lnTo>
                  <a:lnTo>
                    <a:pt x="741" y="2080"/>
                  </a:lnTo>
                  <a:lnTo>
                    <a:pt x="739" y="2077"/>
                  </a:lnTo>
                  <a:lnTo>
                    <a:pt x="733" y="2073"/>
                  </a:lnTo>
                  <a:lnTo>
                    <a:pt x="723" y="2070"/>
                  </a:lnTo>
                  <a:lnTo>
                    <a:pt x="717" y="2070"/>
                  </a:lnTo>
                  <a:lnTo>
                    <a:pt x="708" y="2071"/>
                  </a:lnTo>
                  <a:lnTo>
                    <a:pt x="702" y="2071"/>
                  </a:lnTo>
                  <a:lnTo>
                    <a:pt x="697" y="2070"/>
                  </a:lnTo>
                  <a:lnTo>
                    <a:pt x="691" y="2063"/>
                  </a:lnTo>
                  <a:lnTo>
                    <a:pt x="688" y="2052"/>
                  </a:lnTo>
                  <a:lnTo>
                    <a:pt x="685" y="2041"/>
                  </a:lnTo>
                  <a:lnTo>
                    <a:pt x="682" y="2032"/>
                  </a:lnTo>
                  <a:lnTo>
                    <a:pt x="674" y="2022"/>
                  </a:lnTo>
                  <a:lnTo>
                    <a:pt x="666" y="2013"/>
                  </a:lnTo>
                  <a:lnTo>
                    <a:pt x="663" y="2010"/>
                  </a:lnTo>
                  <a:lnTo>
                    <a:pt x="658" y="2008"/>
                  </a:lnTo>
                  <a:lnTo>
                    <a:pt x="653" y="2007"/>
                  </a:lnTo>
                  <a:lnTo>
                    <a:pt x="647" y="2006"/>
                  </a:lnTo>
                  <a:lnTo>
                    <a:pt x="642" y="2003"/>
                  </a:lnTo>
                  <a:lnTo>
                    <a:pt x="636" y="2002"/>
                  </a:lnTo>
                  <a:lnTo>
                    <a:pt x="632" y="2000"/>
                  </a:lnTo>
                  <a:lnTo>
                    <a:pt x="628" y="1997"/>
                  </a:lnTo>
                  <a:lnTo>
                    <a:pt x="625" y="1991"/>
                  </a:lnTo>
                  <a:lnTo>
                    <a:pt x="621" y="1984"/>
                  </a:lnTo>
                  <a:lnTo>
                    <a:pt x="620" y="1980"/>
                  </a:lnTo>
                  <a:lnTo>
                    <a:pt x="619" y="1977"/>
                  </a:lnTo>
                  <a:lnTo>
                    <a:pt x="619" y="1974"/>
                  </a:lnTo>
                  <a:lnTo>
                    <a:pt x="620" y="1971"/>
                  </a:lnTo>
                  <a:lnTo>
                    <a:pt x="621" y="1967"/>
                  </a:lnTo>
                  <a:lnTo>
                    <a:pt x="623" y="1963"/>
                  </a:lnTo>
                  <a:lnTo>
                    <a:pt x="627" y="1959"/>
                  </a:lnTo>
                  <a:lnTo>
                    <a:pt x="631" y="1956"/>
                  </a:lnTo>
                  <a:lnTo>
                    <a:pt x="638" y="1950"/>
                  </a:lnTo>
                  <a:lnTo>
                    <a:pt x="644" y="1944"/>
                  </a:lnTo>
                  <a:lnTo>
                    <a:pt x="646" y="1938"/>
                  </a:lnTo>
                  <a:lnTo>
                    <a:pt x="647" y="1930"/>
                  </a:lnTo>
                  <a:lnTo>
                    <a:pt x="647" y="1922"/>
                  </a:lnTo>
                  <a:lnTo>
                    <a:pt x="647" y="1918"/>
                  </a:lnTo>
                  <a:lnTo>
                    <a:pt x="642" y="1912"/>
                  </a:lnTo>
                  <a:lnTo>
                    <a:pt x="634" y="1906"/>
                  </a:lnTo>
                  <a:lnTo>
                    <a:pt x="626" y="1902"/>
                  </a:lnTo>
                  <a:lnTo>
                    <a:pt x="620" y="1899"/>
                  </a:lnTo>
                  <a:lnTo>
                    <a:pt x="608" y="1893"/>
                  </a:lnTo>
                  <a:lnTo>
                    <a:pt x="594" y="1887"/>
                  </a:lnTo>
                  <a:lnTo>
                    <a:pt x="586" y="1878"/>
                  </a:lnTo>
                  <a:lnTo>
                    <a:pt x="579" y="1864"/>
                  </a:lnTo>
                  <a:lnTo>
                    <a:pt x="578" y="1858"/>
                  </a:lnTo>
                  <a:lnTo>
                    <a:pt x="578" y="1850"/>
                  </a:lnTo>
                  <a:lnTo>
                    <a:pt x="579" y="1842"/>
                  </a:lnTo>
                  <a:lnTo>
                    <a:pt x="580" y="1832"/>
                  </a:lnTo>
                  <a:lnTo>
                    <a:pt x="581" y="1823"/>
                  </a:lnTo>
                  <a:lnTo>
                    <a:pt x="581" y="1815"/>
                  </a:lnTo>
                  <a:lnTo>
                    <a:pt x="580" y="1806"/>
                  </a:lnTo>
                  <a:lnTo>
                    <a:pt x="579" y="1800"/>
                  </a:lnTo>
                  <a:lnTo>
                    <a:pt x="576" y="1797"/>
                  </a:lnTo>
                  <a:lnTo>
                    <a:pt x="573" y="1793"/>
                  </a:lnTo>
                  <a:lnTo>
                    <a:pt x="568" y="1790"/>
                  </a:lnTo>
                  <a:lnTo>
                    <a:pt x="563" y="1787"/>
                  </a:lnTo>
                  <a:lnTo>
                    <a:pt x="552" y="1781"/>
                  </a:lnTo>
                  <a:lnTo>
                    <a:pt x="544" y="1778"/>
                  </a:lnTo>
                  <a:lnTo>
                    <a:pt x="533" y="1777"/>
                  </a:lnTo>
                  <a:lnTo>
                    <a:pt x="519" y="1776"/>
                  </a:lnTo>
                  <a:lnTo>
                    <a:pt x="507" y="1776"/>
                  </a:lnTo>
                  <a:lnTo>
                    <a:pt x="498" y="1778"/>
                  </a:lnTo>
                  <a:lnTo>
                    <a:pt x="493" y="1785"/>
                  </a:lnTo>
                  <a:lnTo>
                    <a:pt x="489" y="1795"/>
                  </a:lnTo>
                  <a:lnTo>
                    <a:pt x="484" y="1804"/>
                  </a:lnTo>
                  <a:lnTo>
                    <a:pt x="479" y="1811"/>
                  </a:lnTo>
                  <a:lnTo>
                    <a:pt x="467" y="1819"/>
                  </a:lnTo>
                  <a:lnTo>
                    <a:pt x="456" y="1826"/>
                  </a:lnTo>
                  <a:lnTo>
                    <a:pt x="441" y="1834"/>
                  </a:lnTo>
                  <a:lnTo>
                    <a:pt x="429" y="1838"/>
                  </a:lnTo>
                  <a:close/>
                </a:path>
              </a:pathLst>
            </a:custGeom>
            <a:solidFill>
              <a:schemeClr val="accent1"/>
            </a:solidFill>
            <a:ln w="3175">
              <a:solidFill>
                <a:schemeClr val="bg1"/>
              </a:solidFill>
            </a:ln>
          </p:spPr>
          <p:txBody>
            <a:bodyPr vert="horz" wrap="square" lIns="91440" tIns="45720" rIns="91440" bIns="45720" numCol="1" anchor="t" anchorCtr="0" compatLnSpc="1">
              <a:prstTxWarp prst="textNoShape">
                <a:avLst/>
              </a:prstTxWarp>
            </a:bodyPr>
            <a:lstStyle/>
            <a:p>
              <a:endParaRPr lang="ru-RU" dirty="0"/>
            </a:p>
          </p:txBody>
        </p:sp>
        <p:sp>
          <p:nvSpPr>
            <p:cNvPr id="7" name="Freeform 9">
              <a:extLst>
                <a:ext uri="{FF2B5EF4-FFF2-40B4-BE49-F238E27FC236}">
                  <a16:creationId xmlns:a16="http://schemas.microsoft.com/office/drawing/2014/main" id="{7F274F76-090C-4E69-937C-5FA7FCB4E88D}"/>
                </a:ext>
              </a:extLst>
            </p:cNvPr>
            <p:cNvSpPr>
              <a:spLocks/>
            </p:cNvSpPr>
            <p:nvPr/>
          </p:nvSpPr>
          <p:spPr bwMode="auto">
            <a:xfrm>
              <a:off x="8940801" y="4306888"/>
              <a:ext cx="3403600" cy="2851150"/>
            </a:xfrm>
            <a:custGeom>
              <a:avLst/>
              <a:gdLst>
                <a:gd name="T0" fmla="*/ 3496 w 4289"/>
                <a:gd name="T1" fmla="*/ 2510 h 3593"/>
                <a:gd name="T2" fmla="*/ 3803 w 4289"/>
                <a:gd name="T3" fmla="*/ 2495 h 3593"/>
                <a:gd name="T4" fmla="*/ 3983 w 4289"/>
                <a:gd name="T5" fmla="*/ 2593 h 3593"/>
                <a:gd name="T6" fmla="*/ 4030 w 4289"/>
                <a:gd name="T7" fmla="*/ 2742 h 3593"/>
                <a:gd name="T8" fmla="*/ 4127 w 4289"/>
                <a:gd name="T9" fmla="*/ 2839 h 3593"/>
                <a:gd name="T10" fmla="*/ 4288 w 4289"/>
                <a:gd name="T11" fmla="*/ 2939 h 3593"/>
                <a:gd name="T12" fmla="*/ 4166 w 4289"/>
                <a:gd name="T13" fmla="*/ 2943 h 3593"/>
                <a:gd name="T14" fmla="*/ 4082 w 4289"/>
                <a:gd name="T15" fmla="*/ 3184 h 3593"/>
                <a:gd name="T16" fmla="*/ 3878 w 4289"/>
                <a:gd name="T17" fmla="*/ 3564 h 3593"/>
                <a:gd name="T18" fmla="*/ 3668 w 4289"/>
                <a:gd name="T19" fmla="*/ 3439 h 3593"/>
                <a:gd name="T20" fmla="*/ 3578 w 4289"/>
                <a:gd name="T21" fmla="*/ 3297 h 3593"/>
                <a:gd name="T22" fmla="*/ 3106 w 4289"/>
                <a:gd name="T23" fmla="*/ 3176 h 3593"/>
                <a:gd name="T24" fmla="*/ 2804 w 4289"/>
                <a:gd name="T25" fmla="*/ 3139 h 3593"/>
                <a:gd name="T26" fmla="*/ 2612 w 4289"/>
                <a:gd name="T27" fmla="*/ 3259 h 3593"/>
                <a:gd name="T28" fmla="*/ 2230 w 4289"/>
                <a:gd name="T29" fmla="*/ 3338 h 3593"/>
                <a:gd name="T30" fmla="*/ 1987 w 4289"/>
                <a:gd name="T31" fmla="*/ 3262 h 3593"/>
                <a:gd name="T32" fmla="*/ 1725 w 4289"/>
                <a:gd name="T33" fmla="*/ 3143 h 3593"/>
                <a:gd name="T34" fmla="*/ 1518 w 4289"/>
                <a:gd name="T35" fmla="*/ 3074 h 3593"/>
                <a:gd name="T36" fmla="*/ 1290 w 4289"/>
                <a:gd name="T37" fmla="*/ 3095 h 3593"/>
                <a:gd name="T38" fmla="*/ 997 w 4289"/>
                <a:gd name="T39" fmla="*/ 2952 h 3593"/>
                <a:gd name="T40" fmla="*/ 639 w 4289"/>
                <a:gd name="T41" fmla="*/ 2938 h 3593"/>
                <a:gd name="T42" fmla="*/ 418 w 4289"/>
                <a:gd name="T43" fmla="*/ 3133 h 3593"/>
                <a:gd name="T44" fmla="*/ 96 w 4289"/>
                <a:gd name="T45" fmla="*/ 3015 h 3593"/>
                <a:gd name="T46" fmla="*/ 30 w 4289"/>
                <a:gd name="T47" fmla="*/ 2693 h 3593"/>
                <a:gd name="T48" fmla="*/ 38 w 4289"/>
                <a:gd name="T49" fmla="*/ 2410 h 3593"/>
                <a:gd name="T50" fmla="*/ 363 w 4289"/>
                <a:gd name="T51" fmla="*/ 2391 h 3593"/>
                <a:gd name="T52" fmla="*/ 668 w 4289"/>
                <a:gd name="T53" fmla="*/ 2383 h 3593"/>
                <a:gd name="T54" fmla="*/ 940 w 4289"/>
                <a:gd name="T55" fmla="*/ 2296 h 3593"/>
                <a:gd name="T56" fmla="*/ 1101 w 4289"/>
                <a:gd name="T57" fmla="*/ 2112 h 3593"/>
                <a:gd name="T58" fmla="*/ 1252 w 4289"/>
                <a:gd name="T59" fmla="*/ 1905 h 3593"/>
                <a:gd name="T60" fmla="*/ 1352 w 4289"/>
                <a:gd name="T61" fmla="*/ 1799 h 3593"/>
                <a:gd name="T62" fmla="*/ 1270 w 4289"/>
                <a:gd name="T63" fmla="*/ 1544 h 3593"/>
                <a:gd name="T64" fmla="*/ 1096 w 4289"/>
                <a:gd name="T65" fmla="*/ 1378 h 3593"/>
                <a:gd name="T66" fmla="*/ 1257 w 4289"/>
                <a:gd name="T67" fmla="*/ 1207 h 3593"/>
                <a:gd name="T68" fmla="*/ 1433 w 4289"/>
                <a:gd name="T69" fmla="*/ 1221 h 3593"/>
                <a:gd name="T70" fmla="*/ 1559 w 4289"/>
                <a:gd name="T71" fmla="*/ 1312 h 3593"/>
                <a:gd name="T72" fmla="*/ 1600 w 4289"/>
                <a:gd name="T73" fmla="*/ 1483 h 3593"/>
                <a:gd name="T74" fmla="*/ 1763 w 4289"/>
                <a:gd name="T75" fmla="*/ 1681 h 3593"/>
                <a:gd name="T76" fmla="*/ 2020 w 4289"/>
                <a:gd name="T77" fmla="*/ 1855 h 3593"/>
                <a:gd name="T78" fmla="*/ 2162 w 4289"/>
                <a:gd name="T79" fmla="*/ 1693 h 3593"/>
                <a:gd name="T80" fmla="*/ 2256 w 4289"/>
                <a:gd name="T81" fmla="*/ 1412 h 3593"/>
                <a:gd name="T82" fmla="*/ 2114 w 4289"/>
                <a:gd name="T83" fmla="*/ 1086 h 3593"/>
                <a:gd name="T84" fmla="*/ 1867 w 4289"/>
                <a:gd name="T85" fmla="*/ 1055 h 3593"/>
                <a:gd name="T86" fmla="*/ 1917 w 4289"/>
                <a:gd name="T87" fmla="*/ 857 h 3593"/>
                <a:gd name="T88" fmla="*/ 2047 w 4289"/>
                <a:gd name="T89" fmla="*/ 548 h 3593"/>
                <a:gd name="T90" fmla="*/ 1871 w 4289"/>
                <a:gd name="T91" fmla="*/ 278 h 3593"/>
                <a:gd name="T92" fmla="*/ 1901 w 4289"/>
                <a:gd name="T93" fmla="*/ 164 h 3593"/>
                <a:gd name="T94" fmla="*/ 2057 w 4289"/>
                <a:gd name="T95" fmla="*/ 42 h 3593"/>
                <a:gd name="T96" fmla="*/ 2221 w 4289"/>
                <a:gd name="T97" fmla="*/ 42 h 3593"/>
                <a:gd name="T98" fmla="*/ 2401 w 4289"/>
                <a:gd name="T99" fmla="*/ 163 h 3593"/>
                <a:gd name="T100" fmla="*/ 2635 w 4289"/>
                <a:gd name="T101" fmla="*/ 175 h 3593"/>
                <a:gd name="T102" fmla="*/ 2797 w 4289"/>
                <a:gd name="T103" fmla="*/ 196 h 3593"/>
                <a:gd name="T104" fmla="*/ 2875 w 4289"/>
                <a:gd name="T105" fmla="*/ 320 h 3593"/>
                <a:gd name="T106" fmla="*/ 2725 w 4289"/>
                <a:gd name="T107" fmla="*/ 332 h 3593"/>
                <a:gd name="T108" fmla="*/ 2797 w 4289"/>
                <a:gd name="T109" fmla="*/ 755 h 3593"/>
                <a:gd name="T110" fmla="*/ 3003 w 4289"/>
                <a:gd name="T111" fmla="*/ 794 h 3593"/>
                <a:gd name="T112" fmla="*/ 3222 w 4289"/>
                <a:gd name="T113" fmla="*/ 814 h 3593"/>
                <a:gd name="T114" fmla="*/ 3074 w 4289"/>
                <a:gd name="T115" fmla="*/ 889 h 3593"/>
                <a:gd name="T116" fmla="*/ 3258 w 4289"/>
                <a:gd name="T117" fmla="*/ 1093 h 3593"/>
                <a:gd name="T118" fmla="*/ 3155 w 4289"/>
                <a:gd name="T119" fmla="*/ 1307 h 3593"/>
                <a:gd name="T120" fmla="*/ 3145 w 4289"/>
                <a:gd name="T121" fmla="*/ 1550 h 3593"/>
                <a:gd name="T122" fmla="*/ 3379 w 4289"/>
                <a:gd name="T123" fmla="*/ 1873 h 3593"/>
                <a:gd name="T124" fmla="*/ 3349 w 4289"/>
                <a:gd name="T125" fmla="*/ 2213 h 3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89" h="3593">
                  <a:moveTo>
                    <a:pt x="3349" y="2213"/>
                  </a:moveTo>
                  <a:lnTo>
                    <a:pt x="3360" y="2229"/>
                  </a:lnTo>
                  <a:lnTo>
                    <a:pt x="3375" y="2247"/>
                  </a:lnTo>
                  <a:lnTo>
                    <a:pt x="3389" y="2264"/>
                  </a:lnTo>
                  <a:lnTo>
                    <a:pt x="3398" y="2277"/>
                  </a:lnTo>
                  <a:lnTo>
                    <a:pt x="3405" y="2287"/>
                  </a:lnTo>
                  <a:lnTo>
                    <a:pt x="3411" y="2298"/>
                  </a:lnTo>
                  <a:lnTo>
                    <a:pt x="3413" y="2304"/>
                  </a:lnTo>
                  <a:lnTo>
                    <a:pt x="3415" y="2310"/>
                  </a:lnTo>
                  <a:lnTo>
                    <a:pt x="3416" y="2315"/>
                  </a:lnTo>
                  <a:lnTo>
                    <a:pt x="3418" y="2319"/>
                  </a:lnTo>
                  <a:lnTo>
                    <a:pt x="3420" y="2331"/>
                  </a:lnTo>
                  <a:lnTo>
                    <a:pt x="3421" y="2346"/>
                  </a:lnTo>
                  <a:lnTo>
                    <a:pt x="3420" y="2361"/>
                  </a:lnTo>
                  <a:lnTo>
                    <a:pt x="3418" y="2372"/>
                  </a:lnTo>
                  <a:lnTo>
                    <a:pt x="3416" y="2382"/>
                  </a:lnTo>
                  <a:lnTo>
                    <a:pt x="3413" y="2393"/>
                  </a:lnTo>
                  <a:lnTo>
                    <a:pt x="3411" y="2403"/>
                  </a:lnTo>
                  <a:lnTo>
                    <a:pt x="3410" y="2410"/>
                  </a:lnTo>
                  <a:lnTo>
                    <a:pt x="3410" y="2421"/>
                  </a:lnTo>
                  <a:lnTo>
                    <a:pt x="3412" y="2433"/>
                  </a:lnTo>
                  <a:lnTo>
                    <a:pt x="3416" y="2446"/>
                  </a:lnTo>
                  <a:lnTo>
                    <a:pt x="3422" y="2457"/>
                  </a:lnTo>
                  <a:lnTo>
                    <a:pt x="3424" y="2461"/>
                  </a:lnTo>
                  <a:lnTo>
                    <a:pt x="3427" y="2465"/>
                  </a:lnTo>
                  <a:lnTo>
                    <a:pt x="3432" y="2470"/>
                  </a:lnTo>
                  <a:lnTo>
                    <a:pt x="3438" y="2475"/>
                  </a:lnTo>
                  <a:lnTo>
                    <a:pt x="3449" y="2483"/>
                  </a:lnTo>
                  <a:lnTo>
                    <a:pt x="3460" y="2490"/>
                  </a:lnTo>
                  <a:lnTo>
                    <a:pt x="3476" y="2500"/>
                  </a:lnTo>
                  <a:lnTo>
                    <a:pt x="3496" y="2510"/>
                  </a:lnTo>
                  <a:lnTo>
                    <a:pt x="3515" y="2521"/>
                  </a:lnTo>
                  <a:lnTo>
                    <a:pt x="3532" y="2528"/>
                  </a:lnTo>
                  <a:lnTo>
                    <a:pt x="3547" y="2535"/>
                  </a:lnTo>
                  <a:lnTo>
                    <a:pt x="3565" y="2543"/>
                  </a:lnTo>
                  <a:lnTo>
                    <a:pt x="3575" y="2546"/>
                  </a:lnTo>
                  <a:lnTo>
                    <a:pt x="3584" y="2548"/>
                  </a:lnTo>
                  <a:lnTo>
                    <a:pt x="3593" y="2551"/>
                  </a:lnTo>
                  <a:lnTo>
                    <a:pt x="3601" y="2552"/>
                  </a:lnTo>
                  <a:lnTo>
                    <a:pt x="3607" y="2550"/>
                  </a:lnTo>
                  <a:lnTo>
                    <a:pt x="3616" y="2547"/>
                  </a:lnTo>
                  <a:lnTo>
                    <a:pt x="3624" y="2543"/>
                  </a:lnTo>
                  <a:lnTo>
                    <a:pt x="3631" y="2540"/>
                  </a:lnTo>
                  <a:lnTo>
                    <a:pt x="3642" y="2528"/>
                  </a:lnTo>
                  <a:lnTo>
                    <a:pt x="3654" y="2517"/>
                  </a:lnTo>
                  <a:lnTo>
                    <a:pt x="3661" y="2514"/>
                  </a:lnTo>
                  <a:lnTo>
                    <a:pt x="3668" y="2509"/>
                  </a:lnTo>
                  <a:lnTo>
                    <a:pt x="3674" y="2507"/>
                  </a:lnTo>
                  <a:lnTo>
                    <a:pt x="3681" y="2505"/>
                  </a:lnTo>
                  <a:lnTo>
                    <a:pt x="3686" y="2505"/>
                  </a:lnTo>
                  <a:lnTo>
                    <a:pt x="3692" y="2504"/>
                  </a:lnTo>
                  <a:lnTo>
                    <a:pt x="3699" y="2505"/>
                  </a:lnTo>
                  <a:lnTo>
                    <a:pt x="3706" y="2506"/>
                  </a:lnTo>
                  <a:lnTo>
                    <a:pt x="3720" y="2509"/>
                  </a:lnTo>
                  <a:lnTo>
                    <a:pt x="3731" y="2514"/>
                  </a:lnTo>
                  <a:lnTo>
                    <a:pt x="3738" y="2514"/>
                  </a:lnTo>
                  <a:lnTo>
                    <a:pt x="3746" y="2515"/>
                  </a:lnTo>
                  <a:lnTo>
                    <a:pt x="3756" y="2515"/>
                  </a:lnTo>
                  <a:lnTo>
                    <a:pt x="3764" y="2514"/>
                  </a:lnTo>
                  <a:lnTo>
                    <a:pt x="3777" y="2509"/>
                  </a:lnTo>
                  <a:lnTo>
                    <a:pt x="3792" y="2502"/>
                  </a:lnTo>
                  <a:lnTo>
                    <a:pt x="3803" y="2495"/>
                  </a:lnTo>
                  <a:lnTo>
                    <a:pt x="3814" y="2486"/>
                  </a:lnTo>
                  <a:lnTo>
                    <a:pt x="3820" y="2479"/>
                  </a:lnTo>
                  <a:lnTo>
                    <a:pt x="3824" y="2469"/>
                  </a:lnTo>
                  <a:lnTo>
                    <a:pt x="3828" y="2460"/>
                  </a:lnTo>
                  <a:lnTo>
                    <a:pt x="3833" y="2452"/>
                  </a:lnTo>
                  <a:lnTo>
                    <a:pt x="3843" y="2450"/>
                  </a:lnTo>
                  <a:lnTo>
                    <a:pt x="3855" y="2451"/>
                  </a:lnTo>
                  <a:lnTo>
                    <a:pt x="3868" y="2451"/>
                  </a:lnTo>
                  <a:lnTo>
                    <a:pt x="3879" y="2452"/>
                  </a:lnTo>
                  <a:lnTo>
                    <a:pt x="3888" y="2457"/>
                  </a:lnTo>
                  <a:lnTo>
                    <a:pt x="3898" y="2462"/>
                  </a:lnTo>
                  <a:lnTo>
                    <a:pt x="3903" y="2466"/>
                  </a:lnTo>
                  <a:lnTo>
                    <a:pt x="3908" y="2469"/>
                  </a:lnTo>
                  <a:lnTo>
                    <a:pt x="3912" y="2473"/>
                  </a:lnTo>
                  <a:lnTo>
                    <a:pt x="3914" y="2476"/>
                  </a:lnTo>
                  <a:lnTo>
                    <a:pt x="3916" y="2482"/>
                  </a:lnTo>
                  <a:lnTo>
                    <a:pt x="3916" y="2489"/>
                  </a:lnTo>
                  <a:lnTo>
                    <a:pt x="3916" y="2498"/>
                  </a:lnTo>
                  <a:lnTo>
                    <a:pt x="3915" y="2507"/>
                  </a:lnTo>
                  <a:lnTo>
                    <a:pt x="3914" y="2517"/>
                  </a:lnTo>
                  <a:lnTo>
                    <a:pt x="3913" y="2525"/>
                  </a:lnTo>
                  <a:lnTo>
                    <a:pt x="3913" y="2534"/>
                  </a:lnTo>
                  <a:lnTo>
                    <a:pt x="3914" y="2540"/>
                  </a:lnTo>
                  <a:lnTo>
                    <a:pt x="3922" y="2553"/>
                  </a:lnTo>
                  <a:lnTo>
                    <a:pt x="3929" y="2562"/>
                  </a:lnTo>
                  <a:lnTo>
                    <a:pt x="3943" y="2569"/>
                  </a:lnTo>
                  <a:lnTo>
                    <a:pt x="3955" y="2574"/>
                  </a:lnTo>
                  <a:lnTo>
                    <a:pt x="3961" y="2578"/>
                  </a:lnTo>
                  <a:lnTo>
                    <a:pt x="3969" y="2582"/>
                  </a:lnTo>
                  <a:lnTo>
                    <a:pt x="3978" y="2588"/>
                  </a:lnTo>
                  <a:lnTo>
                    <a:pt x="3983" y="2593"/>
                  </a:lnTo>
                  <a:lnTo>
                    <a:pt x="3983" y="2598"/>
                  </a:lnTo>
                  <a:lnTo>
                    <a:pt x="3982" y="2605"/>
                  </a:lnTo>
                  <a:lnTo>
                    <a:pt x="3981" y="2613"/>
                  </a:lnTo>
                  <a:lnTo>
                    <a:pt x="3979" y="2619"/>
                  </a:lnTo>
                  <a:lnTo>
                    <a:pt x="3974" y="2626"/>
                  </a:lnTo>
                  <a:lnTo>
                    <a:pt x="3966" y="2632"/>
                  </a:lnTo>
                  <a:lnTo>
                    <a:pt x="3962" y="2635"/>
                  </a:lnTo>
                  <a:lnTo>
                    <a:pt x="3959" y="2638"/>
                  </a:lnTo>
                  <a:lnTo>
                    <a:pt x="3957" y="2642"/>
                  </a:lnTo>
                  <a:lnTo>
                    <a:pt x="3955" y="2647"/>
                  </a:lnTo>
                  <a:lnTo>
                    <a:pt x="3955" y="2650"/>
                  </a:lnTo>
                  <a:lnTo>
                    <a:pt x="3955" y="2653"/>
                  </a:lnTo>
                  <a:lnTo>
                    <a:pt x="3955" y="2656"/>
                  </a:lnTo>
                  <a:lnTo>
                    <a:pt x="3957" y="2659"/>
                  </a:lnTo>
                  <a:lnTo>
                    <a:pt x="3960" y="2667"/>
                  </a:lnTo>
                  <a:lnTo>
                    <a:pt x="3964" y="2673"/>
                  </a:lnTo>
                  <a:lnTo>
                    <a:pt x="3967" y="2675"/>
                  </a:lnTo>
                  <a:lnTo>
                    <a:pt x="3971" y="2677"/>
                  </a:lnTo>
                  <a:lnTo>
                    <a:pt x="3977" y="2679"/>
                  </a:lnTo>
                  <a:lnTo>
                    <a:pt x="3983" y="2680"/>
                  </a:lnTo>
                  <a:lnTo>
                    <a:pt x="3988" y="2681"/>
                  </a:lnTo>
                  <a:lnTo>
                    <a:pt x="3994" y="2684"/>
                  </a:lnTo>
                  <a:lnTo>
                    <a:pt x="3998" y="2686"/>
                  </a:lnTo>
                  <a:lnTo>
                    <a:pt x="4002" y="2688"/>
                  </a:lnTo>
                  <a:lnTo>
                    <a:pt x="4010" y="2697"/>
                  </a:lnTo>
                  <a:lnTo>
                    <a:pt x="4017" y="2707"/>
                  </a:lnTo>
                  <a:lnTo>
                    <a:pt x="4020" y="2716"/>
                  </a:lnTo>
                  <a:lnTo>
                    <a:pt x="4023" y="2728"/>
                  </a:lnTo>
                  <a:lnTo>
                    <a:pt x="4025" y="2733"/>
                  </a:lnTo>
                  <a:lnTo>
                    <a:pt x="4028" y="2737"/>
                  </a:lnTo>
                  <a:lnTo>
                    <a:pt x="4030" y="2742"/>
                  </a:lnTo>
                  <a:lnTo>
                    <a:pt x="4032" y="2745"/>
                  </a:lnTo>
                  <a:lnTo>
                    <a:pt x="4037" y="2747"/>
                  </a:lnTo>
                  <a:lnTo>
                    <a:pt x="4045" y="2747"/>
                  </a:lnTo>
                  <a:lnTo>
                    <a:pt x="4052" y="2746"/>
                  </a:lnTo>
                  <a:lnTo>
                    <a:pt x="4059" y="2745"/>
                  </a:lnTo>
                  <a:lnTo>
                    <a:pt x="4068" y="2749"/>
                  </a:lnTo>
                  <a:lnTo>
                    <a:pt x="4074" y="2753"/>
                  </a:lnTo>
                  <a:lnTo>
                    <a:pt x="4076" y="2756"/>
                  </a:lnTo>
                  <a:lnTo>
                    <a:pt x="4076" y="2761"/>
                  </a:lnTo>
                  <a:lnTo>
                    <a:pt x="4076" y="2765"/>
                  </a:lnTo>
                  <a:lnTo>
                    <a:pt x="4075" y="2770"/>
                  </a:lnTo>
                  <a:lnTo>
                    <a:pt x="4072" y="2781"/>
                  </a:lnTo>
                  <a:lnTo>
                    <a:pt x="4070" y="2791"/>
                  </a:lnTo>
                  <a:lnTo>
                    <a:pt x="4068" y="2799"/>
                  </a:lnTo>
                  <a:lnTo>
                    <a:pt x="4066" y="2807"/>
                  </a:lnTo>
                  <a:lnTo>
                    <a:pt x="4066" y="2812"/>
                  </a:lnTo>
                  <a:lnTo>
                    <a:pt x="4067" y="2815"/>
                  </a:lnTo>
                  <a:lnTo>
                    <a:pt x="4068" y="2819"/>
                  </a:lnTo>
                  <a:lnTo>
                    <a:pt x="4070" y="2821"/>
                  </a:lnTo>
                  <a:lnTo>
                    <a:pt x="4074" y="2823"/>
                  </a:lnTo>
                  <a:lnTo>
                    <a:pt x="4080" y="2823"/>
                  </a:lnTo>
                  <a:lnTo>
                    <a:pt x="4086" y="2823"/>
                  </a:lnTo>
                  <a:lnTo>
                    <a:pt x="4093" y="2821"/>
                  </a:lnTo>
                  <a:lnTo>
                    <a:pt x="4101" y="2820"/>
                  </a:lnTo>
                  <a:lnTo>
                    <a:pt x="4107" y="2819"/>
                  </a:lnTo>
                  <a:lnTo>
                    <a:pt x="4112" y="2820"/>
                  </a:lnTo>
                  <a:lnTo>
                    <a:pt x="4117" y="2821"/>
                  </a:lnTo>
                  <a:lnTo>
                    <a:pt x="4120" y="2824"/>
                  </a:lnTo>
                  <a:lnTo>
                    <a:pt x="4123" y="2827"/>
                  </a:lnTo>
                  <a:lnTo>
                    <a:pt x="4125" y="2832"/>
                  </a:lnTo>
                  <a:lnTo>
                    <a:pt x="4127" y="2839"/>
                  </a:lnTo>
                  <a:lnTo>
                    <a:pt x="4129" y="2844"/>
                  </a:lnTo>
                  <a:lnTo>
                    <a:pt x="4131" y="2849"/>
                  </a:lnTo>
                  <a:lnTo>
                    <a:pt x="4133" y="2853"/>
                  </a:lnTo>
                  <a:lnTo>
                    <a:pt x="4136" y="2856"/>
                  </a:lnTo>
                  <a:lnTo>
                    <a:pt x="4139" y="2857"/>
                  </a:lnTo>
                  <a:lnTo>
                    <a:pt x="4142" y="2856"/>
                  </a:lnTo>
                  <a:lnTo>
                    <a:pt x="4146" y="2855"/>
                  </a:lnTo>
                  <a:lnTo>
                    <a:pt x="4151" y="2852"/>
                  </a:lnTo>
                  <a:lnTo>
                    <a:pt x="4159" y="2848"/>
                  </a:lnTo>
                  <a:lnTo>
                    <a:pt x="4166" y="2844"/>
                  </a:lnTo>
                  <a:lnTo>
                    <a:pt x="4173" y="2843"/>
                  </a:lnTo>
                  <a:lnTo>
                    <a:pt x="4181" y="2843"/>
                  </a:lnTo>
                  <a:lnTo>
                    <a:pt x="4190" y="2842"/>
                  </a:lnTo>
                  <a:lnTo>
                    <a:pt x="4196" y="2844"/>
                  </a:lnTo>
                  <a:lnTo>
                    <a:pt x="4207" y="2848"/>
                  </a:lnTo>
                  <a:lnTo>
                    <a:pt x="4219" y="2856"/>
                  </a:lnTo>
                  <a:lnTo>
                    <a:pt x="4230" y="2864"/>
                  </a:lnTo>
                  <a:lnTo>
                    <a:pt x="4239" y="2870"/>
                  </a:lnTo>
                  <a:lnTo>
                    <a:pt x="4244" y="2882"/>
                  </a:lnTo>
                  <a:lnTo>
                    <a:pt x="4248" y="2895"/>
                  </a:lnTo>
                  <a:lnTo>
                    <a:pt x="4250" y="2901"/>
                  </a:lnTo>
                  <a:lnTo>
                    <a:pt x="4253" y="2907"/>
                  </a:lnTo>
                  <a:lnTo>
                    <a:pt x="4255" y="2913"/>
                  </a:lnTo>
                  <a:lnTo>
                    <a:pt x="4258" y="2916"/>
                  </a:lnTo>
                  <a:lnTo>
                    <a:pt x="4261" y="2920"/>
                  </a:lnTo>
                  <a:lnTo>
                    <a:pt x="4265" y="2923"/>
                  </a:lnTo>
                  <a:lnTo>
                    <a:pt x="4271" y="2926"/>
                  </a:lnTo>
                  <a:lnTo>
                    <a:pt x="4276" y="2929"/>
                  </a:lnTo>
                  <a:lnTo>
                    <a:pt x="4280" y="2933"/>
                  </a:lnTo>
                  <a:lnTo>
                    <a:pt x="4284" y="2936"/>
                  </a:lnTo>
                  <a:lnTo>
                    <a:pt x="4288" y="2939"/>
                  </a:lnTo>
                  <a:lnTo>
                    <a:pt x="4289" y="2943"/>
                  </a:lnTo>
                  <a:lnTo>
                    <a:pt x="4289" y="2946"/>
                  </a:lnTo>
                  <a:lnTo>
                    <a:pt x="4289" y="2951"/>
                  </a:lnTo>
                  <a:lnTo>
                    <a:pt x="4289" y="2956"/>
                  </a:lnTo>
                  <a:lnTo>
                    <a:pt x="4288" y="2962"/>
                  </a:lnTo>
                  <a:lnTo>
                    <a:pt x="4283" y="2973"/>
                  </a:lnTo>
                  <a:lnTo>
                    <a:pt x="4280" y="2981"/>
                  </a:lnTo>
                  <a:lnTo>
                    <a:pt x="4274" y="2990"/>
                  </a:lnTo>
                  <a:lnTo>
                    <a:pt x="4265" y="2997"/>
                  </a:lnTo>
                  <a:lnTo>
                    <a:pt x="4256" y="3003"/>
                  </a:lnTo>
                  <a:lnTo>
                    <a:pt x="4246" y="3008"/>
                  </a:lnTo>
                  <a:lnTo>
                    <a:pt x="4238" y="3010"/>
                  </a:lnTo>
                  <a:lnTo>
                    <a:pt x="4227" y="3012"/>
                  </a:lnTo>
                  <a:lnTo>
                    <a:pt x="4222" y="3013"/>
                  </a:lnTo>
                  <a:lnTo>
                    <a:pt x="4216" y="3013"/>
                  </a:lnTo>
                  <a:lnTo>
                    <a:pt x="4211" y="3013"/>
                  </a:lnTo>
                  <a:lnTo>
                    <a:pt x="4208" y="3011"/>
                  </a:lnTo>
                  <a:lnTo>
                    <a:pt x="4206" y="3008"/>
                  </a:lnTo>
                  <a:lnTo>
                    <a:pt x="4204" y="3002"/>
                  </a:lnTo>
                  <a:lnTo>
                    <a:pt x="4203" y="2997"/>
                  </a:lnTo>
                  <a:lnTo>
                    <a:pt x="4203" y="2991"/>
                  </a:lnTo>
                  <a:lnTo>
                    <a:pt x="4202" y="2984"/>
                  </a:lnTo>
                  <a:lnTo>
                    <a:pt x="4201" y="2978"/>
                  </a:lnTo>
                  <a:lnTo>
                    <a:pt x="4198" y="2973"/>
                  </a:lnTo>
                  <a:lnTo>
                    <a:pt x="4196" y="2970"/>
                  </a:lnTo>
                  <a:lnTo>
                    <a:pt x="4192" y="2962"/>
                  </a:lnTo>
                  <a:lnTo>
                    <a:pt x="4184" y="2954"/>
                  </a:lnTo>
                  <a:lnTo>
                    <a:pt x="4179" y="2949"/>
                  </a:lnTo>
                  <a:lnTo>
                    <a:pt x="4175" y="2946"/>
                  </a:lnTo>
                  <a:lnTo>
                    <a:pt x="4171" y="2943"/>
                  </a:lnTo>
                  <a:lnTo>
                    <a:pt x="4166" y="2943"/>
                  </a:lnTo>
                  <a:lnTo>
                    <a:pt x="4161" y="2944"/>
                  </a:lnTo>
                  <a:lnTo>
                    <a:pt x="4157" y="2946"/>
                  </a:lnTo>
                  <a:lnTo>
                    <a:pt x="4152" y="2951"/>
                  </a:lnTo>
                  <a:lnTo>
                    <a:pt x="4146" y="2955"/>
                  </a:lnTo>
                  <a:lnTo>
                    <a:pt x="4137" y="2965"/>
                  </a:lnTo>
                  <a:lnTo>
                    <a:pt x="4127" y="2973"/>
                  </a:lnTo>
                  <a:lnTo>
                    <a:pt x="4117" y="2982"/>
                  </a:lnTo>
                  <a:lnTo>
                    <a:pt x="4103" y="2991"/>
                  </a:lnTo>
                  <a:lnTo>
                    <a:pt x="4096" y="2996"/>
                  </a:lnTo>
                  <a:lnTo>
                    <a:pt x="4089" y="3000"/>
                  </a:lnTo>
                  <a:lnTo>
                    <a:pt x="4083" y="3005"/>
                  </a:lnTo>
                  <a:lnTo>
                    <a:pt x="4079" y="3011"/>
                  </a:lnTo>
                  <a:lnTo>
                    <a:pt x="4072" y="3022"/>
                  </a:lnTo>
                  <a:lnTo>
                    <a:pt x="4066" y="3036"/>
                  </a:lnTo>
                  <a:lnTo>
                    <a:pt x="4064" y="3043"/>
                  </a:lnTo>
                  <a:lnTo>
                    <a:pt x="4063" y="3050"/>
                  </a:lnTo>
                  <a:lnTo>
                    <a:pt x="4062" y="3056"/>
                  </a:lnTo>
                  <a:lnTo>
                    <a:pt x="4063" y="3060"/>
                  </a:lnTo>
                  <a:lnTo>
                    <a:pt x="4064" y="3065"/>
                  </a:lnTo>
                  <a:lnTo>
                    <a:pt x="4065" y="3069"/>
                  </a:lnTo>
                  <a:lnTo>
                    <a:pt x="4068" y="3074"/>
                  </a:lnTo>
                  <a:lnTo>
                    <a:pt x="4071" y="3078"/>
                  </a:lnTo>
                  <a:lnTo>
                    <a:pt x="4077" y="3087"/>
                  </a:lnTo>
                  <a:lnTo>
                    <a:pt x="4082" y="3095"/>
                  </a:lnTo>
                  <a:lnTo>
                    <a:pt x="4085" y="3106"/>
                  </a:lnTo>
                  <a:lnTo>
                    <a:pt x="4087" y="3119"/>
                  </a:lnTo>
                  <a:lnTo>
                    <a:pt x="4089" y="3133"/>
                  </a:lnTo>
                  <a:lnTo>
                    <a:pt x="4089" y="3145"/>
                  </a:lnTo>
                  <a:lnTo>
                    <a:pt x="4088" y="3156"/>
                  </a:lnTo>
                  <a:lnTo>
                    <a:pt x="4085" y="3170"/>
                  </a:lnTo>
                  <a:lnTo>
                    <a:pt x="4082" y="3184"/>
                  </a:lnTo>
                  <a:lnTo>
                    <a:pt x="4079" y="3193"/>
                  </a:lnTo>
                  <a:lnTo>
                    <a:pt x="4076" y="3207"/>
                  </a:lnTo>
                  <a:lnTo>
                    <a:pt x="4074" y="3222"/>
                  </a:lnTo>
                  <a:lnTo>
                    <a:pt x="4070" y="3238"/>
                  </a:lnTo>
                  <a:lnTo>
                    <a:pt x="4067" y="3250"/>
                  </a:lnTo>
                  <a:lnTo>
                    <a:pt x="4058" y="3263"/>
                  </a:lnTo>
                  <a:lnTo>
                    <a:pt x="4046" y="3278"/>
                  </a:lnTo>
                  <a:lnTo>
                    <a:pt x="4033" y="3291"/>
                  </a:lnTo>
                  <a:lnTo>
                    <a:pt x="4024" y="3304"/>
                  </a:lnTo>
                  <a:lnTo>
                    <a:pt x="4023" y="3319"/>
                  </a:lnTo>
                  <a:lnTo>
                    <a:pt x="4022" y="3337"/>
                  </a:lnTo>
                  <a:lnTo>
                    <a:pt x="4022" y="3355"/>
                  </a:lnTo>
                  <a:lnTo>
                    <a:pt x="4021" y="3368"/>
                  </a:lnTo>
                  <a:lnTo>
                    <a:pt x="4018" y="3376"/>
                  </a:lnTo>
                  <a:lnTo>
                    <a:pt x="4015" y="3384"/>
                  </a:lnTo>
                  <a:lnTo>
                    <a:pt x="4011" y="3392"/>
                  </a:lnTo>
                  <a:lnTo>
                    <a:pt x="4005" y="3400"/>
                  </a:lnTo>
                  <a:lnTo>
                    <a:pt x="3995" y="3416"/>
                  </a:lnTo>
                  <a:lnTo>
                    <a:pt x="3986" y="3430"/>
                  </a:lnTo>
                  <a:lnTo>
                    <a:pt x="3978" y="3444"/>
                  </a:lnTo>
                  <a:lnTo>
                    <a:pt x="3969" y="3463"/>
                  </a:lnTo>
                  <a:lnTo>
                    <a:pt x="3961" y="3482"/>
                  </a:lnTo>
                  <a:lnTo>
                    <a:pt x="3952" y="3498"/>
                  </a:lnTo>
                  <a:lnTo>
                    <a:pt x="3947" y="3506"/>
                  </a:lnTo>
                  <a:lnTo>
                    <a:pt x="3941" y="3513"/>
                  </a:lnTo>
                  <a:lnTo>
                    <a:pt x="3933" y="3521"/>
                  </a:lnTo>
                  <a:lnTo>
                    <a:pt x="3925" y="3529"/>
                  </a:lnTo>
                  <a:lnTo>
                    <a:pt x="3907" y="3544"/>
                  </a:lnTo>
                  <a:lnTo>
                    <a:pt x="3891" y="3555"/>
                  </a:lnTo>
                  <a:lnTo>
                    <a:pt x="3885" y="3559"/>
                  </a:lnTo>
                  <a:lnTo>
                    <a:pt x="3878" y="3564"/>
                  </a:lnTo>
                  <a:lnTo>
                    <a:pt x="3868" y="3569"/>
                  </a:lnTo>
                  <a:lnTo>
                    <a:pt x="3859" y="3574"/>
                  </a:lnTo>
                  <a:lnTo>
                    <a:pt x="3837" y="3584"/>
                  </a:lnTo>
                  <a:lnTo>
                    <a:pt x="3814" y="3593"/>
                  </a:lnTo>
                  <a:lnTo>
                    <a:pt x="3809" y="3584"/>
                  </a:lnTo>
                  <a:lnTo>
                    <a:pt x="3804" y="3574"/>
                  </a:lnTo>
                  <a:lnTo>
                    <a:pt x="3799" y="3564"/>
                  </a:lnTo>
                  <a:lnTo>
                    <a:pt x="3795" y="3555"/>
                  </a:lnTo>
                  <a:lnTo>
                    <a:pt x="3794" y="3544"/>
                  </a:lnTo>
                  <a:lnTo>
                    <a:pt x="3793" y="3528"/>
                  </a:lnTo>
                  <a:lnTo>
                    <a:pt x="3793" y="3513"/>
                  </a:lnTo>
                  <a:lnTo>
                    <a:pt x="3792" y="3501"/>
                  </a:lnTo>
                  <a:lnTo>
                    <a:pt x="3785" y="3489"/>
                  </a:lnTo>
                  <a:lnTo>
                    <a:pt x="3776" y="3475"/>
                  </a:lnTo>
                  <a:lnTo>
                    <a:pt x="3767" y="3462"/>
                  </a:lnTo>
                  <a:lnTo>
                    <a:pt x="3757" y="3452"/>
                  </a:lnTo>
                  <a:lnTo>
                    <a:pt x="3753" y="3445"/>
                  </a:lnTo>
                  <a:lnTo>
                    <a:pt x="3748" y="3439"/>
                  </a:lnTo>
                  <a:lnTo>
                    <a:pt x="3741" y="3434"/>
                  </a:lnTo>
                  <a:lnTo>
                    <a:pt x="3735" y="3430"/>
                  </a:lnTo>
                  <a:lnTo>
                    <a:pt x="3727" y="3430"/>
                  </a:lnTo>
                  <a:lnTo>
                    <a:pt x="3720" y="3431"/>
                  </a:lnTo>
                  <a:lnTo>
                    <a:pt x="3710" y="3434"/>
                  </a:lnTo>
                  <a:lnTo>
                    <a:pt x="3701" y="3438"/>
                  </a:lnTo>
                  <a:lnTo>
                    <a:pt x="3691" y="3441"/>
                  </a:lnTo>
                  <a:lnTo>
                    <a:pt x="3683" y="3443"/>
                  </a:lnTo>
                  <a:lnTo>
                    <a:pt x="3679" y="3443"/>
                  </a:lnTo>
                  <a:lnTo>
                    <a:pt x="3675" y="3443"/>
                  </a:lnTo>
                  <a:lnTo>
                    <a:pt x="3672" y="3442"/>
                  </a:lnTo>
                  <a:lnTo>
                    <a:pt x="3669" y="3441"/>
                  </a:lnTo>
                  <a:lnTo>
                    <a:pt x="3668" y="3439"/>
                  </a:lnTo>
                  <a:lnTo>
                    <a:pt x="3666" y="3437"/>
                  </a:lnTo>
                  <a:lnTo>
                    <a:pt x="3665" y="3435"/>
                  </a:lnTo>
                  <a:lnTo>
                    <a:pt x="3665" y="3432"/>
                  </a:lnTo>
                  <a:lnTo>
                    <a:pt x="3664" y="3424"/>
                  </a:lnTo>
                  <a:lnTo>
                    <a:pt x="3665" y="3418"/>
                  </a:lnTo>
                  <a:lnTo>
                    <a:pt x="3665" y="3410"/>
                  </a:lnTo>
                  <a:lnTo>
                    <a:pt x="3665" y="3403"/>
                  </a:lnTo>
                  <a:lnTo>
                    <a:pt x="3664" y="3397"/>
                  </a:lnTo>
                  <a:lnTo>
                    <a:pt x="3662" y="3392"/>
                  </a:lnTo>
                  <a:lnTo>
                    <a:pt x="3657" y="3387"/>
                  </a:lnTo>
                  <a:lnTo>
                    <a:pt x="3651" y="3384"/>
                  </a:lnTo>
                  <a:lnTo>
                    <a:pt x="3644" y="3381"/>
                  </a:lnTo>
                  <a:lnTo>
                    <a:pt x="3635" y="3378"/>
                  </a:lnTo>
                  <a:lnTo>
                    <a:pt x="3627" y="3375"/>
                  </a:lnTo>
                  <a:lnTo>
                    <a:pt x="3619" y="3371"/>
                  </a:lnTo>
                  <a:lnTo>
                    <a:pt x="3613" y="3366"/>
                  </a:lnTo>
                  <a:lnTo>
                    <a:pt x="3609" y="3361"/>
                  </a:lnTo>
                  <a:lnTo>
                    <a:pt x="3610" y="3354"/>
                  </a:lnTo>
                  <a:lnTo>
                    <a:pt x="3613" y="3344"/>
                  </a:lnTo>
                  <a:lnTo>
                    <a:pt x="3616" y="3335"/>
                  </a:lnTo>
                  <a:lnTo>
                    <a:pt x="3620" y="3327"/>
                  </a:lnTo>
                  <a:lnTo>
                    <a:pt x="3620" y="3320"/>
                  </a:lnTo>
                  <a:lnTo>
                    <a:pt x="3619" y="3312"/>
                  </a:lnTo>
                  <a:lnTo>
                    <a:pt x="3618" y="3305"/>
                  </a:lnTo>
                  <a:lnTo>
                    <a:pt x="3616" y="3300"/>
                  </a:lnTo>
                  <a:lnTo>
                    <a:pt x="3613" y="3298"/>
                  </a:lnTo>
                  <a:lnTo>
                    <a:pt x="3607" y="3297"/>
                  </a:lnTo>
                  <a:lnTo>
                    <a:pt x="3602" y="3297"/>
                  </a:lnTo>
                  <a:lnTo>
                    <a:pt x="3597" y="3297"/>
                  </a:lnTo>
                  <a:lnTo>
                    <a:pt x="3586" y="3298"/>
                  </a:lnTo>
                  <a:lnTo>
                    <a:pt x="3578" y="3297"/>
                  </a:lnTo>
                  <a:lnTo>
                    <a:pt x="3571" y="3295"/>
                  </a:lnTo>
                  <a:lnTo>
                    <a:pt x="3565" y="3290"/>
                  </a:lnTo>
                  <a:lnTo>
                    <a:pt x="3557" y="3286"/>
                  </a:lnTo>
                  <a:lnTo>
                    <a:pt x="3549" y="3281"/>
                  </a:lnTo>
                  <a:lnTo>
                    <a:pt x="3534" y="3270"/>
                  </a:lnTo>
                  <a:lnTo>
                    <a:pt x="3520" y="3262"/>
                  </a:lnTo>
                  <a:lnTo>
                    <a:pt x="3510" y="3259"/>
                  </a:lnTo>
                  <a:lnTo>
                    <a:pt x="3495" y="3256"/>
                  </a:lnTo>
                  <a:lnTo>
                    <a:pt x="3480" y="3252"/>
                  </a:lnTo>
                  <a:lnTo>
                    <a:pt x="3467" y="3250"/>
                  </a:lnTo>
                  <a:lnTo>
                    <a:pt x="3439" y="3246"/>
                  </a:lnTo>
                  <a:lnTo>
                    <a:pt x="3404" y="3241"/>
                  </a:lnTo>
                  <a:lnTo>
                    <a:pt x="3370" y="3237"/>
                  </a:lnTo>
                  <a:lnTo>
                    <a:pt x="3341" y="3231"/>
                  </a:lnTo>
                  <a:lnTo>
                    <a:pt x="3331" y="3228"/>
                  </a:lnTo>
                  <a:lnTo>
                    <a:pt x="3317" y="3222"/>
                  </a:lnTo>
                  <a:lnTo>
                    <a:pt x="3302" y="3215"/>
                  </a:lnTo>
                  <a:lnTo>
                    <a:pt x="3291" y="3209"/>
                  </a:lnTo>
                  <a:lnTo>
                    <a:pt x="3284" y="3205"/>
                  </a:lnTo>
                  <a:lnTo>
                    <a:pt x="3274" y="3200"/>
                  </a:lnTo>
                  <a:lnTo>
                    <a:pt x="3265" y="3194"/>
                  </a:lnTo>
                  <a:lnTo>
                    <a:pt x="3257" y="3190"/>
                  </a:lnTo>
                  <a:lnTo>
                    <a:pt x="3244" y="3187"/>
                  </a:lnTo>
                  <a:lnTo>
                    <a:pt x="3227" y="3185"/>
                  </a:lnTo>
                  <a:lnTo>
                    <a:pt x="3210" y="3183"/>
                  </a:lnTo>
                  <a:lnTo>
                    <a:pt x="3196" y="3183"/>
                  </a:lnTo>
                  <a:lnTo>
                    <a:pt x="3179" y="3183"/>
                  </a:lnTo>
                  <a:lnTo>
                    <a:pt x="3160" y="3184"/>
                  </a:lnTo>
                  <a:lnTo>
                    <a:pt x="3141" y="3184"/>
                  </a:lnTo>
                  <a:lnTo>
                    <a:pt x="3124" y="3183"/>
                  </a:lnTo>
                  <a:lnTo>
                    <a:pt x="3106" y="3176"/>
                  </a:lnTo>
                  <a:lnTo>
                    <a:pt x="3084" y="3167"/>
                  </a:lnTo>
                  <a:lnTo>
                    <a:pt x="3074" y="3163"/>
                  </a:lnTo>
                  <a:lnTo>
                    <a:pt x="3063" y="3157"/>
                  </a:lnTo>
                  <a:lnTo>
                    <a:pt x="3053" y="3154"/>
                  </a:lnTo>
                  <a:lnTo>
                    <a:pt x="3043" y="3152"/>
                  </a:lnTo>
                  <a:lnTo>
                    <a:pt x="3026" y="3155"/>
                  </a:lnTo>
                  <a:lnTo>
                    <a:pt x="3005" y="3161"/>
                  </a:lnTo>
                  <a:lnTo>
                    <a:pt x="2994" y="3163"/>
                  </a:lnTo>
                  <a:lnTo>
                    <a:pt x="2985" y="3165"/>
                  </a:lnTo>
                  <a:lnTo>
                    <a:pt x="2975" y="3165"/>
                  </a:lnTo>
                  <a:lnTo>
                    <a:pt x="2967" y="3164"/>
                  </a:lnTo>
                  <a:lnTo>
                    <a:pt x="2961" y="3161"/>
                  </a:lnTo>
                  <a:lnTo>
                    <a:pt x="2956" y="3156"/>
                  </a:lnTo>
                  <a:lnTo>
                    <a:pt x="2951" y="3150"/>
                  </a:lnTo>
                  <a:lnTo>
                    <a:pt x="2946" y="3144"/>
                  </a:lnTo>
                  <a:lnTo>
                    <a:pt x="2937" y="3131"/>
                  </a:lnTo>
                  <a:lnTo>
                    <a:pt x="2928" y="3121"/>
                  </a:lnTo>
                  <a:lnTo>
                    <a:pt x="2921" y="3117"/>
                  </a:lnTo>
                  <a:lnTo>
                    <a:pt x="2910" y="3114"/>
                  </a:lnTo>
                  <a:lnTo>
                    <a:pt x="2900" y="3112"/>
                  </a:lnTo>
                  <a:lnTo>
                    <a:pt x="2888" y="3110"/>
                  </a:lnTo>
                  <a:lnTo>
                    <a:pt x="2877" y="3109"/>
                  </a:lnTo>
                  <a:lnTo>
                    <a:pt x="2867" y="3109"/>
                  </a:lnTo>
                  <a:lnTo>
                    <a:pt x="2856" y="3109"/>
                  </a:lnTo>
                  <a:lnTo>
                    <a:pt x="2849" y="3110"/>
                  </a:lnTo>
                  <a:lnTo>
                    <a:pt x="2842" y="3113"/>
                  </a:lnTo>
                  <a:lnTo>
                    <a:pt x="2835" y="3117"/>
                  </a:lnTo>
                  <a:lnTo>
                    <a:pt x="2828" y="3123"/>
                  </a:lnTo>
                  <a:lnTo>
                    <a:pt x="2820" y="3129"/>
                  </a:lnTo>
                  <a:lnTo>
                    <a:pt x="2812" y="3134"/>
                  </a:lnTo>
                  <a:lnTo>
                    <a:pt x="2804" y="3139"/>
                  </a:lnTo>
                  <a:lnTo>
                    <a:pt x="2798" y="3143"/>
                  </a:lnTo>
                  <a:lnTo>
                    <a:pt x="2792" y="3145"/>
                  </a:lnTo>
                  <a:lnTo>
                    <a:pt x="2782" y="3143"/>
                  </a:lnTo>
                  <a:lnTo>
                    <a:pt x="2772" y="3139"/>
                  </a:lnTo>
                  <a:lnTo>
                    <a:pt x="2762" y="3134"/>
                  </a:lnTo>
                  <a:lnTo>
                    <a:pt x="2751" y="3129"/>
                  </a:lnTo>
                  <a:lnTo>
                    <a:pt x="2741" y="3124"/>
                  </a:lnTo>
                  <a:lnTo>
                    <a:pt x="2730" y="3118"/>
                  </a:lnTo>
                  <a:lnTo>
                    <a:pt x="2720" y="3115"/>
                  </a:lnTo>
                  <a:lnTo>
                    <a:pt x="2711" y="3114"/>
                  </a:lnTo>
                  <a:lnTo>
                    <a:pt x="2699" y="3112"/>
                  </a:lnTo>
                  <a:lnTo>
                    <a:pt x="2684" y="3112"/>
                  </a:lnTo>
                  <a:lnTo>
                    <a:pt x="2677" y="3112"/>
                  </a:lnTo>
                  <a:lnTo>
                    <a:pt x="2671" y="3113"/>
                  </a:lnTo>
                  <a:lnTo>
                    <a:pt x="2665" y="3115"/>
                  </a:lnTo>
                  <a:lnTo>
                    <a:pt x="2661" y="3117"/>
                  </a:lnTo>
                  <a:lnTo>
                    <a:pt x="2658" y="3125"/>
                  </a:lnTo>
                  <a:lnTo>
                    <a:pt x="2656" y="3133"/>
                  </a:lnTo>
                  <a:lnTo>
                    <a:pt x="2654" y="3143"/>
                  </a:lnTo>
                  <a:lnTo>
                    <a:pt x="2653" y="3152"/>
                  </a:lnTo>
                  <a:lnTo>
                    <a:pt x="2651" y="3173"/>
                  </a:lnTo>
                  <a:lnTo>
                    <a:pt x="2649" y="3190"/>
                  </a:lnTo>
                  <a:lnTo>
                    <a:pt x="2646" y="3204"/>
                  </a:lnTo>
                  <a:lnTo>
                    <a:pt x="2641" y="3220"/>
                  </a:lnTo>
                  <a:lnTo>
                    <a:pt x="2638" y="3228"/>
                  </a:lnTo>
                  <a:lnTo>
                    <a:pt x="2635" y="3235"/>
                  </a:lnTo>
                  <a:lnTo>
                    <a:pt x="2631" y="3242"/>
                  </a:lnTo>
                  <a:lnTo>
                    <a:pt x="2627" y="3247"/>
                  </a:lnTo>
                  <a:lnTo>
                    <a:pt x="2623" y="3251"/>
                  </a:lnTo>
                  <a:lnTo>
                    <a:pt x="2619" y="3254"/>
                  </a:lnTo>
                  <a:lnTo>
                    <a:pt x="2612" y="3259"/>
                  </a:lnTo>
                  <a:lnTo>
                    <a:pt x="2606" y="3261"/>
                  </a:lnTo>
                  <a:lnTo>
                    <a:pt x="2592" y="3266"/>
                  </a:lnTo>
                  <a:lnTo>
                    <a:pt x="2581" y="3269"/>
                  </a:lnTo>
                  <a:lnTo>
                    <a:pt x="2573" y="3272"/>
                  </a:lnTo>
                  <a:lnTo>
                    <a:pt x="2563" y="3274"/>
                  </a:lnTo>
                  <a:lnTo>
                    <a:pt x="2554" y="3276"/>
                  </a:lnTo>
                  <a:lnTo>
                    <a:pt x="2543" y="3277"/>
                  </a:lnTo>
                  <a:lnTo>
                    <a:pt x="2522" y="3279"/>
                  </a:lnTo>
                  <a:lnTo>
                    <a:pt x="2505" y="3281"/>
                  </a:lnTo>
                  <a:lnTo>
                    <a:pt x="2493" y="3283"/>
                  </a:lnTo>
                  <a:lnTo>
                    <a:pt x="2480" y="3286"/>
                  </a:lnTo>
                  <a:lnTo>
                    <a:pt x="2465" y="3290"/>
                  </a:lnTo>
                  <a:lnTo>
                    <a:pt x="2451" y="3297"/>
                  </a:lnTo>
                  <a:lnTo>
                    <a:pt x="2441" y="3302"/>
                  </a:lnTo>
                  <a:lnTo>
                    <a:pt x="2429" y="3311"/>
                  </a:lnTo>
                  <a:lnTo>
                    <a:pt x="2416" y="3321"/>
                  </a:lnTo>
                  <a:lnTo>
                    <a:pt x="2405" y="3327"/>
                  </a:lnTo>
                  <a:lnTo>
                    <a:pt x="2392" y="3328"/>
                  </a:lnTo>
                  <a:lnTo>
                    <a:pt x="2375" y="3328"/>
                  </a:lnTo>
                  <a:lnTo>
                    <a:pt x="2359" y="3327"/>
                  </a:lnTo>
                  <a:lnTo>
                    <a:pt x="2345" y="3327"/>
                  </a:lnTo>
                  <a:lnTo>
                    <a:pt x="2333" y="3323"/>
                  </a:lnTo>
                  <a:lnTo>
                    <a:pt x="2317" y="3320"/>
                  </a:lnTo>
                  <a:lnTo>
                    <a:pt x="2302" y="3317"/>
                  </a:lnTo>
                  <a:lnTo>
                    <a:pt x="2291" y="3316"/>
                  </a:lnTo>
                  <a:lnTo>
                    <a:pt x="2277" y="3321"/>
                  </a:lnTo>
                  <a:lnTo>
                    <a:pt x="2260" y="3328"/>
                  </a:lnTo>
                  <a:lnTo>
                    <a:pt x="2252" y="3331"/>
                  </a:lnTo>
                  <a:lnTo>
                    <a:pt x="2244" y="3335"/>
                  </a:lnTo>
                  <a:lnTo>
                    <a:pt x="2237" y="3338"/>
                  </a:lnTo>
                  <a:lnTo>
                    <a:pt x="2230" y="3338"/>
                  </a:lnTo>
                  <a:lnTo>
                    <a:pt x="2215" y="3338"/>
                  </a:lnTo>
                  <a:lnTo>
                    <a:pt x="2197" y="3336"/>
                  </a:lnTo>
                  <a:lnTo>
                    <a:pt x="2179" y="3334"/>
                  </a:lnTo>
                  <a:lnTo>
                    <a:pt x="2164" y="3330"/>
                  </a:lnTo>
                  <a:lnTo>
                    <a:pt x="2158" y="3325"/>
                  </a:lnTo>
                  <a:lnTo>
                    <a:pt x="2150" y="3318"/>
                  </a:lnTo>
                  <a:lnTo>
                    <a:pt x="2140" y="3309"/>
                  </a:lnTo>
                  <a:lnTo>
                    <a:pt x="2131" y="3304"/>
                  </a:lnTo>
                  <a:lnTo>
                    <a:pt x="2124" y="3302"/>
                  </a:lnTo>
                  <a:lnTo>
                    <a:pt x="2116" y="3300"/>
                  </a:lnTo>
                  <a:lnTo>
                    <a:pt x="2107" y="3298"/>
                  </a:lnTo>
                  <a:lnTo>
                    <a:pt x="2098" y="3298"/>
                  </a:lnTo>
                  <a:lnTo>
                    <a:pt x="2080" y="3297"/>
                  </a:lnTo>
                  <a:lnTo>
                    <a:pt x="2066" y="3297"/>
                  </a:lnTo>
                  <a:lnTo>
                    <a:pt x="2056" y="3298"/>
                  </a:lnTo>
                  <a:lnTo>
                    <a:pt x="2045" y="3302"/>
                  </a:lnTo>
                  <a:lnTo>
                    <a:pt x="2039" y="3303"/>
                  </a:lnTo>
                  <a:lnTo>
                    <a:pt x="2035" y="3304"/>
                  </a:lnTo>
                  <a:lnTo>
                    <a:pt x="2031" y="3305"/>
                  </a:lnTo>
                  <a:lnTo>
                    <a:pt x="2028" y="3304"/>
                  </a:lnTo>
                  <a:lnTo>
                    <a:pt x="2022" y="3303"/>
                  </a:lnTo>
                  <a:lnTo>
                    <a:pt x="2017" y="3302"/>
                  </a:lnTo>
                  <a:lnTo>
                    <a:pt x="2012" y="3300"/>
                  </a:lnTo>
                  <a:lnTo>
                    <a:pt x="2005" y="3297"/>
                  </a:lnTo>
                  <a:lnTo>
                    <a:pt x="2000" y="3293"/>
                  </a:lnTo>
                  <a:lnTo>
                    <a:pt x="1995" y="3289"/>
                  </a:lnTo>
                  <a:lnTo>
                    <a:pt x="1992" y="3285"/>
                  </a:lnTo>
                  <a:lnTo>
                    <a:pt x="1989" y="3281"/>
                  </a:lnTo>
                  <a:lnTo>
                    <a:pt x="1987" y="3276"/>
                  </a:lnTo>
                  <a:lnTo>
                    <a:pt x="1986" y="3269"/>
                  </a:lnTo>
                  <a:lnTo>
                    <a:pt x="1987" y="3262"/>
                  </a:lnTo>
                  <a:lnTo>
                    <a:pt x="1987" y="3254"/>
                  </a:lnTo>
                  <a:lnTo>
                    <a:pt x="1988" y="3247"/>
                  </a:lnTo>
                  <a:lnTo>
                    <a:pt x="1989" y="3240"/>
                  </a:lnTo>
                  <a:lnTo>
                    <a:pt x="1990" y="3233"/>
                  </a:lnTo>
                  <a:lnTo>
                    <a:pt x="1989" y="3228"/>
                  </a:lnTo>
                  <a:lnTo>
                    <a:pt x="1987" y="3222"/>
                  </a:lnTo>
                  <a:lnTo>
                    <a:pt x="1983" y="3216"/>
                  </a:lnTo>
                  <a:lnTo>
                    <a:pt x="1978" y="3210"/>
                  </a:lnTo>
                  <a:lnTo>
                    <a:pt x="1971" y="3204"/>
                  </a:lnTo>
                  <a:lnTo>
                    <a:pt x="1958" y="3193"/>
                  </a:lnTo>
                  <a:lnTo>
                    <a:pt x="1947" y="3186"/>
                  </a:lnTo>
                  <a:lnTo>
                    <a:pt x="1933" y="3185"/>
                  </a:lnTo>
                  <a:lnTo>
                    <a:pt x="1915" y="3184"/>
                  </a:lnTo>
                  <a:lnTo>
                    <a:pt x="1906" y="3184"/>
                  </a:lnTo>
                  <a:lnTo>
                    <a:pt x="1897" y="3183"/>
                  </a:lnTo>
                  <a:lnTo>
                    <a:pt x="1889" y="3181"/>
                  </a:lnTo>
                  <a:lnTo>
                    <a:pt x="1882" y="3178"/>
                  </a:lnTo>
                  <a:lnTo>
                    <a:pt x="1867" y="3169"/>
                  </a:lnTo>
                  <a:lnTo>
                    <a:pt x="1852" y="3159"/>
                  </a:lnTo>
                  <a:lnTo>
                    <a:pt x="1845" y="3157"/>
                  </a:lnTo>
                  <a:lnTo>
                    <a:pt x="1837" y="3155"/>
                  </a:lnTo>
                  <a:lnTo>
                    <a:pt x="1827" y="3153"/>
                  </a:lnTo>
                  <a:lnTo>
                    <a:pt x="1816" y="3152"/>
                  </a:lnTo>
                  <a:lnTo>
                    <a:pt x="1796" y="3150"/>
                  </a:lnTo>
                  <a:lnTo>
                    <a:pt x="1779" y="3148"/>
                  </a:lnTo>
                  <a:lnTo>
                    <a:pt x="1769" y="3149"/>
                  </a:lnTo>
                  <a:lnTo>
                    <a:pt x="1756" y="3150"/>
                  </a:lnTo>
                  <a:lnTo>
                    <a:pt x="1743" y="3150"/>
                  </a:lnTo>
                  <a:lnTo>
                    <a:pt x="1734" y="3148"/>
                  </a:lnTo>
                  <a:lnTo>
                    <a:pt x="1729" y="3146"/>
                  </a:lnTo>
                  <a:lnTo>
                    <a:pt x="1725" y="3143"/>
                  </a:lnTo>
                  <a:lnTo>
                    <a:pt x="1720" y="3137"/>
                  </a:lnTo>
                  <a:lnTo>
                    <a:pt x="1716" y="3133"/>
                  </a:lnTo>
                  <a:lnTo>
                    <a:pt x="1711" y="3128"/>
                  </a:lnTo>
                  <a:lnTo>
                    <a:pt x="1707" y="3124"/>
                  </a:lnTo>
                  <a:lnTo>
                    <a:pt x="1703" y="3120"/>
                  </a:lnTo>
                  <a:lnTo>
                    <a:pt x="1699" y="3117"/>
                  </a:lnTo>
                  <a:lnTo>
                    <a:pt x="1694" y="3115"/>
                  </a:lnTo>
                  <a:lnTo>
                    <a:pt x="1688" y="3113"/>
                  </a:lnTo>
                  <a:lnTo>
                    <a:pt x="1682" y="3111"/>
                  </a:lnTo>
                  <a:lnTo>
                    <a:pt x="1674" y="3109"/>
                  </a:lnTo>
                  <a:lnTo>
                    <a:pt x="1661" y="3107"/>
                  </a:lnTo>
                  <a:lnTo>
                    <a:pt x="1649" y="3107"/>
                  </a:lnTo>
                  <a:lnTo>
                    <a:pt x="1642" y="3106"/>
                  </a:lnTo>
                  <a:lnTo>
                    <a:pt x="1634" y="3106"/>
                  </a:lnTo>
                  <a:lnTo>
                    <a:pt x="1624" y="3107"/>
                  </a:lnTo>
                  <a:lnTo>
                    <a:pt x="1615" y="3108"/>
                  </a:lnTo>
                  <a:lnTo>
                    <a:pt x="1605" y="3109"/>
                  </a:lnTo>
                  <a:lnTo>
                    <a:pt x="1596" y="3109"/>
                  </a:lnTo>
                  <a:lnTo>
                    <a:pt x="1587" y="3108"/>
                  </a:lnTo>
                  <a:lnTo>
                    <a:pt x="1581" y="3107"/>
                  </a:lnTo>
                  <a:lnTo>
                    <a:pt x="1578" y="3106"/>
                  </a:lnTo>
                  <a:lnTo>
                    <a:pt x="1574" y="3104"/>
                  </a:lnTo>
                  <a:lnTo>
                    <a:pt x="1569" y="3100"/>
                  </a:lnTo>
                  <a:lnTo>
                    <a:pt x="1565" y="3096"/>
                  </a:lnTo>
                  <a:lnTo>
                    <a:pt x="1557" y="3089"/>
                  </a:lnTo>
                  <a:lnTo>
                    <a:pt x="1550" y="3083"/>
                  </a:lnTo>
                  <a:lnTo>
                    <a:pt x="1545" y="3081"/>
                  </a:lnTo>
                  <a:lnTo>
                    <a:pt x="1540" y="3079"/>
                  </a:lnTo>
                  <a:lnTo>
                    <a:pt x="1532" y="3077"/>
                  </a:lnTo>
                  <a:lnTo>
                    <a:pt x="1526" y="3076"/>
                  </a:lnTo>
                  <a:lnTo>
                    <a:pt x="1518" y="3074"/>
                  </a:lnTo>
                  <a:lnTo>
                    <a:pt x="1511" y="3073"/>
                  </a:lnTo>
                  <a:lnTo>
                    <a:pt x="1506" y="3071"/>
                  </a:lnTo>
                  <a:lnTo>
                    <a:pt x="1500" y="3069"/>
                  </a:lnTo>
                  <a:lnTo>
                    <a:pt x="1497" y="3066"/>
                  </a:lnTo>
                  <a:lnTo>
                    <a:pt x="1495" y="3061"/>
                  </a:lnTo>
                  <a:lnTo>
                    <a:pt x="1492" y="3056"/>
                  </a:lnTo>
                  <a:lnTo>
                    <a:pt x="1489" y="3051"/>
                  </a:lnTo>
                  <a:lnTo>
                    <a:pt x="1485" y="3044"/>
                  </a:lnTo>
                  <a:lnTo>
                    <a:pt x="1481" y="3039"/>
                  </a:lnTo>
                  <a:lnTo>
                    <a:pt x="1478" y="3034"/>
                  </a:lnTo>
                  <a:lnTo>
                    <a:pt x="1474" y="3031"/>
                  </a:lnTo>
                  <a:lnTo>
                    <a:pt x="1468" y="3028"/>
                  </a:lnTo>
                  <a:lnTo>
                    <a:pt x="1461" y="3024"/>
                  </a:lnTo>
                  <a:lnTo>
                    <a:pt x="1454" y="3022"/>
                  </a:lnTo>
                  <a:lnTo>
                    <a:pt x="1444" y="3020"/>
                  </a:lnTo>
                  <a:lnTo>
                    <a:pt x="1427" y="3016"/>
                  </a:lnTo>
                  <a:lnTo>
                    <a:pt x="1412" y="3015"/>
                  </a:lnTo>
                  <a:lnTo>
                    <a:pt x="1395" y="3016"/>
                  </a:lnTo>
                  <a:lnTo>
                    <a:pt x="1373" y="3018"/>
                  </a:lnTo>
                  <a:lnTo>
                    <a:pt x="1362" y="3020"/>
                  </a:lnTo>
                  <a:lnTo>
                    <a:pt x="1352" y="3023"/>
                  </a:lnTo>
                  <a:lnTo>
                    <a:pt x="1343" y="3027"/>
                  </a:lnTo>
                  <a:lnTo>
                    <a:pt x="1336" y="3031"/>
                  </a:lnTo>
                  <a:lnTo>
                    <a:pt x="1332" y="3038"/>
                  </a:lnTo>
                  <a:lnTo>
                    <a:pt x="1326" y="3050"/>
                  </a:lnTo>
                  <a:lnTo>
                    <a:pt x="1322" y="3061"/>
                  </a:lnTo>
                  <a:lnTo>
                    <a:pt x="1317" y="3072"/>
                  </a:lnTo>
                  <a:lnTo>
                    <a:pt x="1313" y="3078"/>
                  </a:lnTo>
                  <a:lnTo>
                    <a:pt x="1306" y="3085"/>
                  </a:lnTo>
                  <a:lnTo>
                    <a:pt x="1299" y="3091"/>
                  </a:lnTo>
                  <a:lnTo>
                    <a:pt x="1290" y="3095"/>
                  </a:lnTo>
                  <a:lnTo>
                    <a:pt x="1285" y="3096"/>
                  </a:lnTo>
                  <a:lnTo>
                    <a:pt x="1280" y="3096"/>
                  </a:lnTo>
                  <a:lnTo>
                    <a:pt x="1272" y="3095"/>
                  </a:lnTo>
                  <a:lnTo>
                    <a:pt x="1266" y="3093"/>
                  </a:lnTo>
                  <a:lnTo>
                    <a:pt x="1252" y="3089"/>
                  </a:lnTo>
                  <a:lnTo>
                    <a:pt x="1240" y="3083"/>
                  </a:lnTo>
                  <a:lnTo>
                    <a:pt x="1233" y="3078"/>
                  </a:lnTo>
                  <a:lnTo>
                    <a:pt x="1226" y="3071"/>
                  </a:lnTo>
                  <a:lnTo>
                    <a:pt x="1218" y="3063"/>
                  </a:lnTo>
                  <a:lnTo>
                    <a:pt x="1211" y="3055"/>
                  </a:lnTo>
                  <a:lnTo>
                    <a:pt x="1202" y="3047"/>
                  </a:lnTo>
                  <a:lnTo>
                    <a:pt x="1195" y="3038"/>
                  </a:lnTo>
                  <a:lnTo>
                    <a:pt x="1187" y="3032"/>
                  </a:lnTo>
                  <a:lnTo>
                    <a:pt x="1180" y="3027"/>
                  </a:lnTo>
                  <a:lnTo>
                    <a:pt x="1168" y="3018"/>
                  </a:lnTo>
                  <a:lnTo>
                    <a:pt x="1152" y="3008"/>
                  </a:lnTo>
                  <a:lnTo>
                    <a:pt x="1136" y="2997"/>
                  </a:lnTo>
                  <a:lnTo>
                    <a:pt x="1123" y="2989"/>
                  </a:lnTo>
                  <a:lnTo>
                    <a:pt x="1112" y="2981"/>
                  </a:lnTo>
                  <a:lnTo>
                    <a:pt x="1099" y="2972"/>
                  </a:lnTo>
                  <a:lnTo>
                    <a:pt x="1087" y="2963"/>
                  </a:lnTo>
                  <a:lnTo>
                    <a:pt x="1077" y="2958"/>
                  </a:lnTo>
                  <a:lnTo>
                    <a:pt x="1068" y="2957"/>
                  </a:lnTo>
                  <a:lnTo>
                    <a:pt x="1060" y="2958"/>
                  </a:lnTo>
                  <a:lnTo>
                    <a:pt x="1050" y="2958"/>
                  </a:lnTo>
                  <a:lnTo>
                    <a:pt x="1040" y="2959"/>
                  </a:lnTo>
                  <a:lnTo>
                    <a:pt x="1030" y="2960"/>
                  </a:lnTo>
                  <a:lnTo>
                    <a:pt x="1021" y="2961"/>
                  </a:lnTo>
                  <a:lnTo>
                    <a:pt x="1012" y="2960"/>
                  </a:lnTo>
                  <a:lnTo>
                    <a:pt x="1004" y="2958"/>
                  </a:lnTo>
                  <a:lnTo>
                    <a:pt x="997" y="2952"/>
                  </a:lnTo>
                  <a:lnTo>
                    <a:pt x="990" y="2940"/>
                  </a:lnTo>
                  <a:lnTo>
                    <a:pt x="986" y="2935"/>
                  </a:lnTo>
                  <a:lnTo>
                    <a:pt x="981" y="2928"/>
                  </a:lnTo>
                  <a:lnTo>
                    <a:pt x="977" y="2924"/>
                  </a:lnTo>
                  <a:lnTo>
                    <a:pt x="973" y="2920"/>
                  </a:lnTo>
                  <a:lnTo>
                    <a:pt x="963" y="2917"/>
                  </a:lnTo>
                  <a:lnTo>
                    <a:pt x="953" y="2913"/>
                  </a:lnTo>
                  <a:lnTo>
                    <a:pt x="941" y="2908"/>
                  </a:lnTo>
                  <a:lnTo>
                    <a:pt x="932" y="2905"/>
                  </a:lnTo>
                  <a:lnTo>
                    <a:pt x="918" y="2906"/>
                  </a:lnTo>
                  <a:lnTo>
                    <a:pt x="903" y="2910"/>
                  </a:lnTo>
                  <a:lnTo>
                    <a:pt x="887" y="2916"/>
                  </a:lnTo>
                  <a:lnTo>
                    <a:pt x="874" y="2920"/>
                  </a:lnTo>
                  <a:lnTo>
                    <a:pt x="861" y="2926"/>
                  </a:lnTo>
                  <a:lnTo>
                    <a:pt x="844" y="2935"/>
                  </a:lnTo>
                  <a:lnTo>
                    <a:pt x="835" y="2938"/>
                  </a:lnTo>
                  <a:lnTo>
                    <a:pt x="827" y="2940"/>
                  </a:lnTo>
                  <a:lnTo>
                    <a:pt x="819" y="2942"/>
                  </a:lnTo>
                  <a:lnTo>
                    <a:pt x="813" y="2943"/>
                  </a:lnTo>
                  <a:lnTo>
                    <a:pt x="798" y="2929"/>
                  </a:lnTo>
                  <a:lnTo>
                    <a:pt x="782" y="2916"/>
                  </a:lnTo>
                  <a:lnTo>
                    <a:pt x="771" y="2914"/>
                  </a:lnTo>
                  <a:lnTo>
                    <a:pt x="755" y="2911"/>
                  </a:lnTo>
                  <a:lnTo>
                    <a:pt x="741" y="2909"/>
                  </a:lnTo>
                  <a:lnTo>
                    <a:pt x="729" y="2908"/>
                  </a:lnTo>
                  <a:lnTo>
                    <a:pt x="713" y="2913"/>
                  </a:lnTo>
                  <a:lnTo>
                    <a:pt x="695" y="2917"/>
                  </a:lnTo>
                  <a:lnTo>
                    <a:pt x="678" y="2922"/>
                  </a:lnTo>
                  <a:lnTo>
                    <a:pt x="664" y="2927"/>
                  </a:lnTo>
                  <a:lnTo>
                    <a:pt x="654" y="2932"/>
                  </a:lnTo>
                  <a:lnTo>
                    <a:pt x="639" y="2938"/>
                  </a:lnTo>
                  <a:lnTo>
                    <a:pt x="632" y="2942"/>
                  </a:lnTo>
                  <a:lnTo>
                    <a:pt x="625" y="2945"/>
                  </a:lnTo>
                  <a:lnTo>
                    <a:pt x="620" y="2949"/>
                  </a:lnTo>
                  <a:lnTo>
                    <a:pt x="614" y="2954"/>
                  </a:lnTo>
                  <a:lnTo>
                    <a:pt x="610" y="2959"/>
                  </a:lnTo>
                  <a:lnTo>
                    <a:pt x="606" y="2966"/>
                  </a:lnTo>
                  <a:lnTo>
                    <a:pt x="602" y="2975"/>
                  </a:lnTo>
                  <a:lnTo>
                    <a:pt x="597" y="2983"/>
                  </a:lnTo>
                  <a:lnTo>
                    <a:pt x="590" y="3001"/>
                  </a:lnTo>
                  <a:lnTo>
                    <a:pt x="584" y="3015"/>
                  </a:lnTo>
                  <a:lnTo>
                    <a:pt x="577" y="3025"/>
                  </a:lnTo>
                  <a:lnTo>
                    <a:pt x="570" y="3037"/>
                  </a:lnTo>
                  <a:lnTo>
                    <a:pt x="566" y="3043"/>
                  </a:lnTo>
                  <a:lnTo>
                    <a:pt x="562" y="3049"/>
                  </a:lnTo>
                  <a:lnTo>
                    <a:pt x="558" y="3053"/>
                  </a:lnTo>
                  <a:lnTo>
                    <a:pt x="553" y="3057"/>
                  </a:lnTo>
                  <a:lnTo>
                    <a:pt x="546" y="3059"/>
                  </a:lnTo>
                  <a:lnTo>
                    <a:pt x="538" y="3060"/>
                  </a:lnTo>
                  <a:lnTo>
                    <a:pt x="528" y="3061"/>
                  </a:lnTo>
                  <a:lnTo>
                    <a:pt x="519" y="3062"/>
                  </a:lnTo>
                  <a:lnTo>
                    <a:pt x="509" y="3063"/>
                  </a:lnTo>
                  <a:lnTo>
                    <a:pt x="500" y="3065"/>
                  </a:lnTo>
                  <a:lnTo>
                    <a:pt x="491" y="3066"/>
                  </a:lnTo>
                  <a:lnTo>
                    <a:pt x="485" y="3069"/>
                  </a:lnTo>
                  <a:lnTo>
                    <a:pt x="475" y="3076"/>
                  </a:lnTo>
                  <a:lnTo>
                    <a:pt x="466" y="3088"/>
                  </a:lnTo>
                  <a:lnTo>
                    <a:pt x="457" y="3098"/>
                  </a:lnTo>
                  <a:lnTo>
                    <a:pt x="450" y="3107"/>
                  </a:lnTo>
                  <a:lnTo>
                    <a:pt x="440" y="3114"/>
                  </a:lnTo>
                  <a:lnTo>
                    <a:pt x="430" y="3124"/>
                  </a:lnTo>
                  <a:lnTo>
                    <a:pt x="418" y="3133"/>
                  </a:lnTo>
                  <a:lnTo>
                    <a:pt x="409" y="3140"/>
                  </a:lnTo>
                  <a:lnTo>
                    <a:pt x="397" y="3147"/>
                  </a:lnTo>
                  <a:lnTo>
                    <a:pt x="383" y="3153"/>
                  </a:lnTo>
                  <a:lnTo>
                    <a:pt x="368" y="3159"/>
                  </a:lnTo>
                  <a:lnTo>
                    <a:pt x="354" y="3164"/>
                  </a:lnTo>
                  <a:lnTo>
                    <a:pt x="345" y="3164"/>
                  </a:lnTo>
                  <a:lnTo>
                    <a:pt x="333" y="3164"/>
                  </a:lnTo>
                  <a:lnTo>
                    <a:pt x="319" y="3164"/>
                  </a:lnTo>
                  <a:lnTo>
                    <a:pt x="306" y="3164"/>
                  </a:lnTo>
                  <a:lnTo>
                    <a:pt x="291" y="3147"/>
                  </a:lnTo>
                  <a:lnTo>
                    <a:pt x="278" y="3136"/>
                  </a:lnTo>
                  <a:lnTo>
                    <a:pt x="271" y="3129"/>
                  </a:lnTo>
                  <a:lnTo>
                    <a:pt x="261" y="3120"/>
                  </a:lnTo>
                  <a:lnTo>
                    <a:pt x="250" y="3112"/>
                  </a:lnTo>
                  <a:lnTo>
                    <a:pt x="240" y="3107"/>
                  </a:lnTo>
                  <a:lnTo>
                    <a:pt x="228" y="3100"/>
                  </a:lnTo>
                  <a:lnTo>
                    <a:pt x="213" y="3096"/>
                  </a:lnTo>
                  <a:lnTo>
                    <a:pt x="198" y="3092"/>
                  </a:lnTo>
                  <a:lnTo>
                    <a:pt x="187" y="3091"/>
                  </a:lnTo>
                  <a:lnTo>
                    <a:pt x="171" y="3096"/>
                  </a:lnTo>
                  <a:lnTo>
                    <a:pt x="153" y="3102"/>
                  </a:lnTo>
                  <a:lnTo>
                    <a:pt x="136" y="3111"/>
                  </a:lnTo>
                  <a:lnTo>
                    <a:pt x="122" y="3117"/>
                  </a:lnTo>
                  <a:lnTo>
                    <a:pt x="121" y="3106"/>
                  </a:lnTo>
                  <a:lnTo>
                    <a:pt x="120" y="3092"/>
                  </a:lnTo>
                  <a:lnTo>
                    <a:pt x="119" y="3078"/>
                  </a:lnTo>
                  <a:lnTo>
                    <a:pt x="118" y="3069"/>
                  </a:lnTo>
                  <a:lnTo>
                    <a:pt x="114" y="3056"/>
                  </a:lnTo>
                  <a:lnTo>
                    <a:pt x="106" y="3041"/>
                  </a:lnTo>
                  <a:lnTo>
                    <a:pt x="100" y="3028"/>
                  </a:lnTo>
                  <a:lnTo>
                    <a:pt x="96" y="3015"/>
                  </a:lnTo>
                  <a:lnTo>
                    <a:pt x="91" y="3004"/>
                  </a:lnTo>
                  <a:lnTo>
                    <a:pt x="87" y="2991"/>
                  </a:lnTo>
                  <a:lnTo>
                    <a:pt x="82" y="2977"/>
                  </a:lnTo>
                  <a:lnTo>
                    <a:pt x="76" y="2965"/>
                  </a:lnTo>
                  <a:lnTo>
                    <a:pt x="72" y="2956"/>
                  </a:lnTo>
                  <a:lnTo>
                    <a:pt x="68" y="2943"/>
                  </a:lnTo>
                  <a:lnTo>
                    <a:pt x="63" y="2932"/>
                  </a:lnTo>
                  <a:lnTo>
                    <a:pt x="57" y="2924"/>
                  </a:lnTo>
                  <a:lnTo>
                    <a:pt x="54" y="2919"/>
                  </a:lnTo>
                  <a:lnTo>
                    <a:pt x="51" y="2914"/>
                  </a:lnTo>
                  <a:lnTo>
                    <a:pt x="47" y="2908"/>
                  </a:lnTo>
                  <a:lnTo>
                    <a:pt x="41" y="2903"/>
                  </a:lnTo>
                  <a:lnTo>
                    <a:pt x="31" y="2891"/>
                  </a:lnTo>
                  <a:lnTo>
                    <a:pt x="22" y="2882"/>
                  </a:lnTo>
                  <a:lnTo>
                    <a:pt x="16" y="2870"/>
                  </a:lnTo>
                  <a:lnTo>
                    <a:pt x="10" y="2855"/>
                  </a:lnTo>
                  <a:lnTo>
                    <a:pt x="3" y="2839"/>
                  </a:lnTo>
                  <a:lnTo>
                    <a:pt x="0" y="2825"/>
                  </a:lnTo>
                  <a:lnTo>
                    <a:pt x="0" y="2814"/>
                  </a:lnTo>
                  <a:lnTo>
                    <a:pt x="1" y="2802"/>
                  </a:lnTo>
                  <a:lnTo>
                    <a:pt x="3" y="2790"/>
                  </a:lnTo>
                  <a:lnTo>
                    <a:pt x="3" y="2780"/>
                  </a:lnTo>
                  <a:lnTo>
                    <a:pt x="3" y="2769"/>
                  </a:lnTo>
                  <a:lnTo>
                    <a:pt x="2" y="2756"/>
                  </a:lnTo>
                  <a:lnTo>
                    <a:pt x="2" y="2744"/>
                  </a:lnTo>
                  <a:lnTo>
                    <a:pt x="3" y="2734"/>
                  </a:lnTo>
                  <a:lnTo>
                    <a:pt x="5" y="2728"/>
                  </a:lnTo>
                  <a:lnTo>
                    <a:pt x="10" y="2722"/>
                  </a:lnTo>
                  <a:lnTo>
                    <a:pt x="14" y="2714"/>
                  </a:lnTo>
                  <a:lnTo>
                    <a:pt x="19" y="2707"/>
                  </a:lnTo>
                  <a:lnTo>
                    <a:pt x="30" y="2693"/>
                  </a:lnTo>
                  <a:lnTo>
                    <a:pt x="38" y="2680"/>
                  </a:lnTo>
                  <a:lnTo>
                    <a:pt x="41" y="2673"/>
                  </a:lnTo>
                  <a:lnTo>
                    <a:pt x="48" y="2662"/>
                  </a:lnTo>
                  <a:lnTo>
                    <a:pt x="53" y="2652"/>
                  </a:lnTo>
                  <a:lnTo>
                    <a:pt x="57" y="2642"/>
                  </a:lnTo>
                  <a:lnTo>
                    <a:pt x="59" y="2632"/>
                  </a:lnTo>
                  <a:lnTo>
                    <a:pt x="59" y="2619"/>
                  </a:lnTo>
                  <a:lnTo>
                    <a:pt x="59" y="2608"/>
                  </a:lnTo>
                  <a:lnTo>
                    <a:pt x="57" y="2597"/>
                  </a:lnTo>
                  <a:lnTo>
                    <a:pt x="55" y="2588"/>
                  </a:lnTo>
                  <a:lnTo>
                    <a:pt x="52" y="2578"/>
                  </a:lnTo>
                  <a:lnTo>
                    <a:pt x="47" y="2570"/>
                  </a:lnTo>
                  <a:lnTo>
                    <a:pt x="41" y="2562"/>
                  </a:lnTo>
                  <a:lnTo>
                    <a:pt x="34" y="2550"/>
                  </a:lnTo>
                  <a:lnTo>
                    <a:pt x="27" y="2540"/>
                  </a:lnTo>
                  <a:lnTo>
                    <a:pt x="20" y="2531"/>
                  </a:lnTo>
                  <a:lnTo>
                    <a:pt x="14" y="2519"/>
                  </a:lnTo>
                  <a:lnTo>
                    <a:pt x="12" y="2514"/>
                  </a:lnTo>
                  <a:lnTo>
                    <a:pt x="10" y="2507"/>
                  </a:lnTo>
                  <a:lnTo>
                    <a:pt x="7" y="2503"/>
                  </a:lnTo>
                  <a:lnTo>
                    <a:pt x="7" y="2498"/>
                  </a:lnTo>
                  <a:lnTo>
                    <a:pt x="9" y="2485"/>
                  </a:lnTo>
                  <a:lnTo>
                    <a:pt x="12" y="2469"/>
                  </a:lnTo>
                  <a:lnTo>
                    <a:pt x="15" y="2455"/>
                  </a:lnTo>
                  <a:lnTo>
                    <a:pt x="19" y="2441"/>
                  </a:lnTo>
                  <a:lnTo>
                    <a:pt x="22" y="2433"/>
                  </a:lnTo>
                  <a:lnTo>
                    <a:pt x="27" y="2424"/>
                  </a:lnTo>
                  <a:lnTo>
                    <a:pt x="30" y="2420"/>
                  </a:lnTo>
                  <a:lnTo>
                    <a:pt x="32" y="2416"/>
                  </a:lnTo>
                  <a:lnTo>
                    <a:pt x="35" y="2412"/>
                  </a:lnTo>
                  <a:lnTo>
                    <a:pt x="38" y="2410"/>
                  </a:lnTo>
                  <a:lnTo>
                    <a:pt x="53" y="2405"/>
                  </a:lnTo>
                  <a:lnTo>
                    <a:pt x="65" y="2403"/>
                  </a:lnTo>
                  <a:lnTo>
                    <a:pt x="73" y="2403"/>
                  </a:lnTo>
                  <a:lnTo>
                    <a:pt x="83" y="2404"/>
                  </a:lnTo>
                  <a:lnTo>
                    <a:pt x="92" y="2405"/>
                  </a:lnTo>
                  <a:lnTo>
                    <a:pt x="99" y="2407"/>
                  </a:lnTo>
                  <a:lnTo>
                    <a:pt x="110" y="2414"/>
                  </a:lnTo>
                  <a:lnTo>
                    <a:pt x="118" y="2422"/>
                  </a:lnTo>
                  <a:lnTo>
                    <a:pt x="128" y="2425"/>
                  </a:lnTo>
                  <a:lnTo>
                    <a:pt x="140" y="2427"/>
                  </a:lnTo>
                  <a:lnTo>
                    <a:pt x="152" y="2429"/>
                  </a:lnTo>
                  <a:lnTo>
                    <a:pt x="160" y="2429"/>
                  </a:lnTo>
                  <a:lnTo>
                    <a:pt x="169" y="2424"/>
                  </a:lnTo>
                  <a:lnTo>
                    <a:pt x="179" y="2417"/>
                  </a:lnTo>
                  <a:lnTo>
                    <a:pt x="189" y="2408"/>
                  </a:lnTo>
                  <a:lnTo>
                    <a:pt x="198" y="2403"/>
                  </a:lnTo>
                  <a:lnTo>
                    <a:pt x="209" y="2401"/>
                  </a:lnTo>
                  <a:lnTo>
                    <a:pt x="223" y="2400"/>
                  </a:lnTo>
                  <a:lnTo>
                    <a:pt x="237" y="2400"/>
                  </a:lnTo>
                  <a:lnTo>
                    <a:pt x="248" y="2400"/>
                  </a:lnTo>
                  <a:lnTo>
                    <a:pt x="258" y="2395"/>
                  </a:lnTo>
                  <a:lnTo>
                    <a:pt x="271" y="2390"/>
                  </a:lnTo>
                  <a:lnTo>
                    <a:pt x="283" y="2384"/>
                  </a:lnTo>
                  <a:lnTo>
                    <a:pt x="294" y="2381"/>
                  </a:lnTo>
                  <a:lnTo>
                    <a:pt x="304" y="2381"/>
                  </a:lnTo>
                  <a:lnTo>
                    <a:pt x="315" y="2381"/>
                  </a:lnTo>
                  <a:lnTo>
                    <a:pt x="326" y="2381"/>
                  </a:lnTo>
                  <a:lnTo>
                    <a:pt x="335" y="2381"/>
                  </a:lnTo>
                  <a:lnTo>
                    <a:pt x="343" y="2382"/>
                  </a:lnTo>
                  <a:lnTo>
                    <a:pt x="353" y="2386"/>
                  </a:lnTo>
                  <a:lnTo>
                    <a:pt x="363" y="2391"/>
                  </a:lnTo>
                  <a:lnTo>
                    <a:pt x="370" y="2395"/>
                  </a:lnTo>
                  <a:lnTo>
                    <a:pt x="380" y="2395"/>
                  </a:lnTo>
                  <a:lnTo>
                    <a:pt x="392" y="2395"/>
                  </a:lnTo>
                  <a:lnTo>
                    <a:pt x="402" y="2395"/>
                  </a:lnTo>
                  <a:lnTo>
                    <a:pt x="412" y="2395"/>
                  </a:lnTo>
                  <a:lnTo>
                    <a:pt x="422" y="2390"/>
                  </a:lnTo>
                  <a:lnTo>
                    <a:pt x="433" y="2384"/>
                  </a:lnTo>
                  <a:lnTo>
                    <a:pt x="445" y="2375"/>
                  </a:lnTo>
                  <a:lnTo>
                    <a:pt x="454" y="2369"/>
                  </a:lnTo>
                  <a:lnTo>
                    <a:pt x="464" y="2364"/>
                  </a:lnTo>
                  <a:lnTo>
                    <a:pt x="473" y="2357"/>
                  </a:lnTo>
                  <a:lnTo>
                    <a:pt x="483" y="2350"/>
                  </a:lnTo>
                  <a:lnTo>
                    <a:pt x="492" y="2346"/>
                  </a:lnTo>
                  <a:lnTo>
                    <a:pt x="501" y="2343"/>
                  </a:lnTo>
                  <a:lnTo>
                    <a:pt x="511" y="2338"/>
                  </a:lnTo>
                  <a:lnTo>
                    <a:pt x="522" y="2335"/>
                  </a:lnTo>
                  <a:lnTo>
                    <a:pt x="531" y="2334"/>
                  </a:lnTo>
                  <a:lnTo>
                    <a:pt x="543" y="2334"/>
                  </a:lnTo>
                  <a:lnTo>
                    <a:pt x="559" y="2333"/>
                  </a:lnTo>
                  <a:lnTo>
                    <a:pt x="574" y="2333"/>
                  </a:lnTo>
                  <a:lnTo>
                    <a:pt x="588" y="2334"/>
                  </a:lnTo>
                  <a:lnTo>
                    <a:pt x="594" y="2335"/>
                  </a:lnTo>
                  <a:lnTo>
                    <a:pt x="603" y="2338"/>
                  </a:lnTo>
                  <a:lnTo>
                    <a:pt x="611" y="2343"/>
                  </a:lnTo>
                  <a:lnTo>
                    <a:pt x="619" y="2346"/>
                  </a:lnTo>
                  <a:lnTo>
                    <a:pt x="629" y="2357"/>
                  </a:lnTo>
                  <a:lnTo>
                    <a:pt x="641" y="2369"/>
                  </a:lnTo>
                  <a:lnTo>
                    <a:pt x="646" y="2373"/>
                  </a:lnTo>
                  <a:lnTo>
                    <a:pt x="653" y="2376"/>
                  </a:lnTo>
                  <a:lnTo>
                    <a:pt x="660" y="2380"/>
                  </a:lnTo>
                  <a:lnTo>
                    <a:pt x="668" y="2383"/>
                  </a:lnTo>
                  <a:lnTo>
                    <a:pt x="684" y="2386"/>
                  </a:lnTo>
                  <a:lnTo>
                    <a:pt x="698" y="2388"/>
                  </a:lnTo>
                  <a:lnTo>
                    <a:pt x="705" y="2387"/>
                  </a:lnTo>
                  <a:lnTo>
                    <a:pt x="711" y="2385"/>
                  </a:lnTo>
                  <a:lnTo>
                    <a:pt x="718" y="2383"/>
                  </a:lnTo>
                  <a:lnTo>
                    <a:pt x="725" y="2380"/>
                  </a:lnTo>
                  <a:lnTo>
                    <a:pt x="737" y="2373"/>
                  </a:lnTo>
                  <a:lnTo>
                    <a:pt x="748" y="2369"/>
                  </a:lnTo>
                  <a:lnTo>
                    <a:pt x="758" y="2369"/>
                  </a:lnTo>
                  <a:lnTo>
                    <a:pt x="769" y="2370"/>
                  </a:lnTo>
                  <a:lnTo>
                    <a:pt x="780" y="2370"/>
                  </a:lnTo>
                  <a:lnTo>
                    <a:pt x="791" y="2369"/>
                  </a:lnTo>
                  <a:lnTo>
                    <a:pt x="804" y="2368"/>
                  </a:lnTo>
                  <a:lnTo>
                    <a:pt x="822" y="2365"/>
                  </a:lnTo>
                  <a:lnTo>
                    <a:pt x="840" y="2363"/>
                  </a:lnTo>
                  <a:lnTo>
                    <a:pt x="855" y="2361"/>
                  </a:lnTo>
                  <a:lnTo>
                    <a:pt x="865" y="2360"/>
                  </a:lnTo>
                  <a:lnTo>
                    <a:pt x="876" y="2361"/>
                  </a:lnTo>
                  <a:lnTo>
                    <a:pt x="882" y="2362"/>
                  </a:lnTo>
                  <a:lnTo>
                    <a:pt x="887" y="2363"/>
                  </a:lnTo>
                  <a:lnTo>
                    <a:pt x="892" y="2362"/>
                  </a:lnTo>
                  <a:lnTo>
                    <a:pt x="897" y="2361"/>
                  </a:lnTo>
                  <a:lnTo>
                    <a:pt x="904" y="2354"/>
                  </a:lnTo>
                  <a:lnTo>
                    <a:pt x="911" y="2346"/>
                  </a:lnTo>
                  <a:lnTo>
                    <a:pt x="919" y="2336"/>
                  </a:lnTo>
                  <a:lnTo>
                    <a:pt x="924" y="2327"/>
                  </a:lnTo>
                  <a:lnTo>
                    <a:pt x="927" y="2323"/>
                  </a:lnTo>
                  <a:lnTo>
                    <a:pt x="933" y="2315"/>
                  </a:lnTo>
                  <a:lnTo>
                    <a:pt x="937" y="2307"/>
                  </a:lnTo>
                  <a:lnTo>
                    <a:pt x="939" y="2300"/>
                  </a:lnTo>
                  <a:lnTo>
                    <a:pt x="940" y="2296"/>
                  </a:lnTo>
                  <a:lnTo>
                    <a:pt x="940" y="2291"/>
                  </a:lnTo>
                  <a:lnTo>
                    <a:pt x="940" y="2285"/>
                  </a:lnTo>
                  <a:lnTo>
                    <a:pt x="940" y="2279"/>
                  </a:lnTo>
                  <a:lnTo>
                    <a:pt x="938" y="2268"/>
                  </a:lnTo>
                  <a:lnTo>
                    <a:pt x="935" y="2258"/>
                  </a:lnTo>
                  <a:lnTo>
                    <a:pt x="925" y="2248"/>
                  </a:lnTo>
                  <a:lnTo>
                    <a:pt x="916" y="2239"/>
                  </a:lnTo>
                  <a:lnTo>
                    <a:pt x="910" y="2233"/>
                  </a:lnTo>
                  <a:lnTo>
                    <a:pt x="906" y="2227"/>
                  </a:lnTo>
                  <a:lnTo>
                    <a:pt x="902" y="2219"/>
                  </a:lnTo>
                  <a:lnTo>
                    <a:pt x="901" y="2213"/>
                  </a:lnTo>
                  <a:lnTo>
                    <a:pt x="899" y="2206"/>
                  </a:lnTo>
                  <a:lnTo>
                    <a:pt x="898" y="2196"/>
                  </a:lnTo>
                  <a:lnTo>
                    <a:pt x="899" y="2187"/>
                  </a:lnTo>
                  <a:lnTo>
                    <a:pt x="901" y="2179"/>
                  </a:lnTo>
                  <a:lnTo>
                    <a:pt x="909" y="2171"/>
                  </a:lnTo>
                  <a:lnTo>
                    <a:pt x="920" y="2163"/>
                  </a:lnTo>
                  <a:lnTo>
                    <a:pt x="927" y="2157"/>
                  </a:lnTo>
                  <a:lnTo>
                    <a:pt x="936" y="2151"/>
                  </a:lnTo>
                  <a:lnTo>
                    <a:pt x="945" y="2144"/>
                  </a:lnTo>
                  <a:lnTo>
                    <a:pt x="954" y="2141"/>
                  </a:lnTo>
                  <a:lnTo>
                    <a:pt x="969" y="2134"/>
                  </a:lnTo>
                  <a:lnTo>
                    <a:pt x="987" y="2124"/>
                  </a:lnTo>
                  <a:lnTo>
                    <a:pt x="1005" y="2116"/>
                  </a:lnTo>
                  <a:lnTo>
                    <a:pt x="1020" y="2111"/>
                  </a:lnTo>
                  <a:lnTo>
                    <a:pt x="1030" y="2111"/>
                  </a:lnTo>
                  <a:lnTo>
                    <a:pt x="1044" y="2112"/>
                  </a:lnTo>
                  <a:lnTo>
                    <a:pt x="1058" y="2112"/>
                  </a:lnTo>
                  <a:lnTo>
                    <a:pt x="1068" y="2111"/>
                  </a:lnTo>
                  <a:lnTo>
                    <a:pt x="1083" y="2111"/>
                  </a:lnTo>
                  <a:lnTo>
                    <a:pt x="1101" y="2112"/>
                  </a:lnTo>
                  <a:lnTo>
                    <a:pt x="1110" y="2111"/>
                  </a:lnTo>
                  <a:lnTo>
                    <a:pt x="1117" y="2111"/>
                  </a:lnTo>
                  <a:lnTo>
                    <a:pt x="1125" y="2108"/>
                  </a:lnTo>
                  <a:lnTo>
                    <a:pt x="1130" y="2106"/>
                  </a:lnTo>
                  <a:lnTo>
                    <a:pt x="1134" y="2104"/>
                  </a:lnTo>
                  <a:lnTo>
                    <a:pt x="1139" y="2101"/>
                  </a:lnTo>
                  <a:lnTo>
                    <a:pt x="1143" y="2097"/>
                  </a:lnTo>
                  <a:lnTo>
                    <a:pt x="1146" y="2093"/>
                  </a:lnTo>
                  <a:lnTo>
                    <a:pt x="1152" y="2083"/>
                  </a:lnTo>
                  <a:lnTo>
                    <a:pt x="1157" y="2076"/>
                  </a:lnTo>
                  <a:lnTo>
                    <a:pt x="1164" y="2069"/>
                  </a:lnTo>
                  <a:lnTo>
                    <a:pt x="1172" y="2063"/>
                  </a:lnTo>
                  <a:lnTo>
                    <a:pt x="1180" y="2058"/>
                  </a:lnTo>
                  <a:lnTo>
                    <a:pt x="1187" y="2054"/>
                  </a:lnTo>
                  <a:lnTo>
                    <a:pt x="1196" y="2048"/>
                  </a:lnTo>
                  <a:lnTo>
                    <a:pt x="1206" y="2044"/>
                  </a:lnTo>
                  <a:lnTo>
                    <a:pt x="1217" y="2040"/>
                  </a:lnTo>
                  <a:lnTo>
                    <a:pt x="1226" y="2035"/>
                  </a:lnTo>
                  <a:lnTo>
                    <a:pt x="1229" y="2027"/>
                  </a:lnTo>
                  <a:lnTo>
                    <a:pt x="1233" y="2019"/>
                  </a:lnTo>
                  <a:lnTo>
                    <a:pt x="1237" y="2009"/>
                  </a:lnTo>
                  <a:lnTo>
                    <a:pt x="1240" y="2000"/>
                  </a:lnTo>
                  <a:lnTo>
                    <a:pt x="1240" y="1992"/>
                  </a:lnTo>
                  <a:lnTo>
                    <a:pt x="1240" y="1981"/>
                  </a:lnTo>
                  <a:lnTo>
                    <a:pt x="1240" y="1968"/>
                  </a:lnTo>
                  <a:lnTo>
                    <a:pt x="1240" y="1959"/>
                  </a:lnTo>
                  <a:lnTo>
                    <a:pt x="1245" y="1950"/>
                  </a:lnTo>
                  <a:lnTo>
                    <a:pt x="1248" y="1939"/>
                  </a:lnTo>
                  <a:lnTo>
                    <a:pt x="1251" y="1927"/>
                  </a:lnTo>
                  <a:lnTo>
                    <a:pt x="1252" y="1916"/>
                  </a:lnTo>
                  <a:lnTo>
                    <a:pt x="1252" y="1905"/>
                  </a:lnTo>
                  <a:lnTo>
                    <a:pt x="1252" y="1890"/>
                  </a:lnTo>
                  <a:lnTo>
                    <a:pt x="1256" y="1883"/>
                  </a:lnTo>
                  <a:lnTo>
                    <a:pt x="1263" y="1875"/>
                  </a:lnTo>
                  <a:lnTo>
                    <a:pt x="1269" y="1868"/>
                  </a:lnTo>
                  <a:lnTo>
                    <a:pt x="1275" y="1864"/>
                  </a:lnTo>
                  <a:lnTo>
                    <a:pt x="1279" y="1860"/>
                  </a:lnTo>
                  <a:lnTo>
                    <a:pt x="1284" y="1858"/>
                  </a:lnTo>
                  <a:lnTo>
                    <a:pt x="1290" y="1857"/>
                  </a:lnTo>
                  <a:lnTo>
                    <a:pt x="1297" y="1856"/>
                  </a:lnTo>
                  <a:lnTo>
                    <a:pt x="1310" y="1855"/>
                  </a:lnTo>
                  <a:lnTo>
                    <a:pt x="1321" y="1855"/>
                  </a:lnTo>
                  <a:lnTo>
                    <a:pt x="1334" y="1865"/>
                  </a:lnTo>
                  <a:lnTo>
                    <a:pt x="1344" y="1871"/>
                  </a:lnTo>
                  <a:lnTo>
                    <a:pt x="1354" y="1870"/>
                  </a:lnTo>
                  <a:lnTo>
                    <a:pt x="1365" y="1866"/>
                  </a:lnTo>
                  <a:lnTo>
                    <a:pt x="1374" y="1862"/>
                  </a:lnTo>
                  <a:lnTo>
                    <a:pt x="1383" y="1855"/>
                  </a:lnTo>
                  <a:lnTo>
                    <a:pt x="1385" y="1849"/>
                  </a:lnTo>
                  <a:lnTo>
                    <a:pt x="1387" y="1840"/>
                  </a:lnTo>
                  <a:lnTo>
                    <a:pt x="1388" y="1837"/>
                  </a:lnTo>
                  <a:lnTo>
                    <a:pt x="1388" y="1834"/>
                  </a:lnTo>
                  <a:lnTo>
                    <a:pt x="1387" y="1831"/>
                  </a:lnTo>
                  <a:lnTo>
                    <a:pt x="1386" y="1829"/>
                  </a:lnTo>
                  <a:lnTo>
                    <a:pt x="1384" y="1818"/>
                  </a:lnTo>
                  <a:lnTo>
                    <a:pt x="1383" y="1810"/>
                  </a:lnTo>
                  <a:lnTo>
                    <a:pt x="1378" y="1808"/>
                  </a:lnTo>
                  <a:lnTo>
                    <a:pt x="1374" y="1806"/>
                  </a:lnTo>
                  <a:lnTo>
                    <a:pt x="1369" y="1803"/>
                  </a:lnTo>
                  <a:lnTo>
                    <a:pt x="1363" y="1802"/>
                  </a:lnTo>
                  <a:lnTo>
                    <a:pt x="1357" y="1801"/>
                  </a:lnTo>
                  <a:lnTo>
                    <a:pt x="1352" y="1799"/>
                  </a:lnTo>
                  <a:lnTo>
                    <a:pt x="1348" y="1797"/>
                  </a:lnTo>
                  <a:lnTo>
                    <a:pt x="1344" y="1795"/>
                  </a:lnTo>
                  <a:lnTo>
                    <a:pt x="1340" y="1790"/>
                  </a:lnTo>
                  <a:lnTo>
                    <a:pt x="1337" y="1782"/>
                  </a:lnTo>
                  <a:lnTo>
                    <a:pt x="1334" y="1775"/>
                  </a:lnTo>
                  <a:lnTo>
                    <a:pt x="1333" y="1769"/>
                  </a:lnTo>
                  <a:lnTo>
                    <a:pt x="1329" y="1760"/>
                  </a:lnTo>
                  <a:lnTo>
                    <a:pt x="1326" y="1751"/>
                  </a:lnTo>
                  <a:lnTo>
                    <a:pt x="1324" y="1741"/>
                  </a:lnTo>
                  <a:lnTo>
                    <a:pt x="1321" y="1734"/>
                  </a:lnTo>
                  <a:lnTo>
                    <a:pt x="1320" y="1726"/>
                  </a:lnTo>
                  <a:lnTo>
                    <a:pt x="1319" y="1717"/>
                  </a:lnTo>
                  <a:lnTo>
                    <a:pt x="1316" y="1707"/>
                  </a:lnTo>
                  <a:lnTo>
                    <a:pt x="1314" y="1700"/>
                  </a:lnTo>
                  <a:lnTo>
                    <a:pt x="1311" y="1694"/>
                  </a:lnTo>
                  <a:lnTo>
                    <a:pt x="1307" y="1686"/>
                  </a:lnTo>
                  <a:lnTo>
                    <a:pt x="1302" y="1679"/>
                  </a:lnTo>
                  <a:lnTo>
                    <a:pt x="1298" y="1673"/>
                  </a:lnTo>
                  <a:lnTo>
                    <a:pt x="1294" y="1663"/>
                  </a:lnTo>
                  <a:lnTo>
                    <a:pt x="1290" y="1654"/>
                  </a:lnTo>
                  <a:lnTo>
                    <a:pt x="1283" y="1645"/>
                  </a:lnTo>
                  <a:lnTo>
                    <a:pt x="1273" y="1635"/>
                  </a:lnTo>
                  <a:lnTo>
                    <a:pt x="1264" y="1625"/>
                  </a:lnTo>
                  <a:lnTo>
                    <a:pt x="1256" y="1616"/>
                  </a:lnTo>
                  <a:lnTo>
                    <a:pt x="1253" y="1608"/>
                  </a:lnTo>
                  <a:lnTo>
                    <a:pt x="1251" y="1599"/>
                  </a:lnTo>
                  <a:lnTo>
                    <a:pt x="1249" y="1588"/>
                  </a:lnTo>
                  <a:lnTo>
                    <a:pt x="1249" y="1578"/>
                  </a:lnTo>
                  <a:lnTo>
                    <a:pt x="1258" y="1567"/>
                  </a:lnTo>
                  <a:lnTo>
                    <a:pt x="1268" y="1555"/>
                  </a:lnTo>
                  <a:lnTo>
                    <a:pt x="1270" y="1544"/>
                  </a:lnTo>
                  <a:lnTo>
                    <a:pt x="1270" y="1530"/>
                  </a:lnTo>
                  <a:lnTo>
                    <a:pt x="1270" y="1516"/>
                  </a:lnTo>
                  <a:lnTo>
                    <a:pt x="1268" y="1506"/>
                  </a:lnTo>
                  <a:lnTo>
                    <a:pt x="1266" y="1500"/>
                  </a:lnTo>
                  <a:lnTo>
                    <a:pt x="1263" y="1493"/>
                  </a:lnTo>
                  <a:lnTo>
                    <a:pt x="1257" y="1487"/>
                  </a:lnTo>
                  <a:lnTo>
                    <a:pt x="1252" y="1483"/>
                  </a:lnTo>
                  <a:lnTo>
                    <a:pt x="1249" y="1481"/>
                  </a:lnTo>
                  <a:lnTo>
                    <a:pt x="1244" y="1478"/>
                  </a:lnTo>
                  <a:lnTo>
                    <a:pt x="1238" y="1477"/>
                  </a:lnTo>
                  <a:lnTo>
                    <a:pt x="1233" y="1476"/>
                  </a:lnTo>
                  <a:lnTo>
                    <a:pt x="1220" y="1474"/>
                  </a:lnTo>
                  <a:lnTo>
                    <a:pt x="1211" y="1472"/>
                  </a:lnTo>
                  <a:lnTo>
                    <a:pt x="1200" y="1468"/>
                  </a:lnTo>
                  <a:lnTo>
                    <a:pt x="1187" y="1464"/>
                  </a:lnTo>
                  <a:lnTo>
                    <a:pt x="1175" y="1459"/>
                  </a:lnTo>
                  <a:lnTo>
                    <a:pt x="1164" y="1456"/>
                  </a:lnTo>
                  <a:lnTo>
                    <a:pt x="1154" y="1451"/>
                  </a:lnTo>
                  <a:lnTo>
                    <a:pt x="1144" y="1445"/>
                  </a:lnTo>
                  <a:lnTo>
                    <a:pt x="1134" y="1439"/>
                  </a:lnTo>
                  <a:lnTo>
                    <a:pt x="1126" y="1433"/>
                  </a:lnTo>
                  <a:lnTo>
                    <a:pt x="1122" y="1432"/>
                  </a:lnTo>
                  <a:lnTo>
                    <a:pt x="1117" y="1428"/>
                  </a:lnTo>
                  <a:lnTo>
                    <a:pt x="1112" y="1425"/>
                  </a:lnTo>
                  <a:lnTo>
                    <a:pt x="1108" y="1419"/>
                  </a:lnTo>
                  <a:lnTo>
                    <a:pt x="1100" y="1411"/>
                  </a:lnTo>
                  <a:lnTo>
                    <a:pt x="1096" y="1404"/>
                  </a:lnTo>
                  <a:lnTo>
                    <a:pt x="1095" y="1398"/>
                  </a:lnTo>
                  <a:lnTo>
                    <a:pt x="1095" y="1392"/>
                  </a:lnTo>
                  <a:lnTo>
                    <a:pt x="1095" y="1386"/>
                  </a:lnTo>
                  <a:lnTo>
                    <a:pt x="1096" y="1378"/>
                  </a:lnTo>
                  <a:lnTo>
                    <a:pt x="1096" y="1372"/>
                  </a:lnTo>
                  <a:lnTo>
                    <a:pt x="1097" y="1364"/>
                  </a:lnTo>
                  <a:lnTo>
                    <a:pt x="1096" y="1359"/>
                  </a:lnTo>
                  <a:lnTo>
                    <a:pt x="1096" y="1354"/>
                  </a:lnTo>
                  <a:lnTo>
                    <a:pt x="1096" y="1351"/>
                  </a:lnTo>
                  <a:lnTo>
                    <a:pt x="1095" y="1347"/>
                  </a:lnTo>
                  <a:lnTo>
                    <a:pt x="1094" y="1342"/>
                  </a:lnTo>
                  <a:lnTo>
                    <a:pt x="1092" y="1338"/>
                  </a:lnTo>
                  <a:lnTo>
                    <a:pt x="1097" y="1335"/>
                  </a:lnTo>
                  <a:lnTo>
                    <a:pt x="1103" y="1331"/>
                  </a:lnTo>
                  <a:lnTo>
                    <a:pt x="1108" y="1328"/>
                  </a:lnTo>
                  <a:lnTo>
                    <a:pt x="1112" y="1323"/>
                  </a:lnTo>
                  <a:lnTo>
                    <a:pt x="1116" y="1317"/>
                  </a:lnTo>
                  <a:lnTo>
                    <a:pt x="1120" y="1312"/>
                  </a:lnTo>
                  <a:lnTo>
                    <a:pt x="1128" y="1299"/>
                  </a:lnTo>
                  <a:lnTo>
                    <a:pt x="1134" y="1290"/>
                  </a:lnTo>
                  <a:lnTo>
                    <a:pt x="1136" y="1279"/>
                  </a:lnTo>
                  <a:lnTo>
                    <a:pt x="1140" y="1266"/>
                  </a:lnTo>
                  <a:lnTo>
                    <a:pt x="1143" y="1256"/>
                  </a:lnTo>
                  <a:lnTo>
                    <a:pt x="1145" y="1247"/>
                  </a:lnTo>
                  <a:lnTo>
                    <a:pt x="1152" y="1241"/>
                  </a:lnTo>
                  <a:lnTo>
                    <a:pt x="1161" y="1233"/>
                  </a:lnTo>
                  <a:lnTo>
                    <a:pt x="1169" y="1225"/>
                  </a:lnTo>
                  <a:lnTo>
                    <a:pt x="1176" y="1221"/>
                  </a:lnTo>
                  <a:lnTo>
                    <a:pt x="1186" y="1217"/>
                  </a:lnTo>
                  <a:lnTo>
                    <a:pt x="1199" y="1214"/>
                  </a:lnTo>
                  <a:lnTo>
                    <a:pt x="1212" y="1209"/>
                  </a:lnTo>
                  <a:lnTo>
                    <a:pt x="1221" y="1205"/>
                  </a:lnTo>
                  <a:lnTo>
                    <a:pt x="1232" y="1206"/>
                  </a:lnTo>
                  <a:lnTo>
                    <a:pt x="1245" y="1207"/>
                  </a:lnTo>
                  <a:lnTo>
                    <a:pt x="1257" y="1207"/>
                  </a:lnTo>
                  <a:lnTo>
                    <a:pt x="1268" y="1205"/>
                  </a:lnTo>
                  <a:lnTo>
                    <a:pt x="1281" y="1205"/>
                  </a:lnTo>
                  <a:lnTo>
                    <a:pt x="1296" y="1203"/>
                  </a:lnTo>
                  <a:lnTo>
                    <a:pt x="1303" y="1201"/>
                  </a:lnTo>
                  <a:lnTo>
                    <a:pt x="1310" y="1199"/>
                  </a:lnTo>
                  <a:lnTo>
                    <a:pt x="1316" y="1197"/>
                  </a:lnTo>
                  <a:lnTo>
                    <a:pt x="1321" y="1195"/>
                  </a:lnTo>
                  <a:lnTo>
                    <a:pt x="1325" y="1194"/>
                  </a:lnTo>
                  <a:lnTo>
                    <a:pt x="1329" y="1191"/>
                  </a:lnTo>
                  <a:lnTo>
                    <a:pt x="1334" y="1188"/>
                  </a:lnTo>
                  <a:lnTo>
                    <a:pt x="1338" y="1185"/>
                  </a:lnTo>
                  <a:lnTo>
                    <a:pt x="1342" y="1181"/>
                  </a:lnTo>
                  <a:lnTo>
                    <a:pt x="1346" y="1178"/>
                  </a:lnTo>
                  <a:lnTo>
                    <a:pt x="1351" y="1176"/>
                  </a:lnTo>
                  <a:lnTo>
                    <a:pt x="1355" y="1176"/>
                  </a:lnTo>
                  <a:lnTo>
                    <a:pt x="1360" y="1173"/>
                  </a:lnTo>
                  <a:lnTo>
                    <a:pt x="1367" y="1173"/>
                  </a:lnTo>
                  <a:lnTo>
                    <a:pt x="1374" y="1175"/>
                  </a:lnTo>
                  <a:lnTo>
                    <a:pt x="1378" y="1176"/>
                  </a:lnTo>
                  <a:lnTo>
                    <a:pt x="1384" y="1179"/>
                  </a:lnTo>
                  <a:lnTo>
                    <a:pt x="1387" y="1185"/>
                  </a:lnTo>
                  <a:lnTo>
                    <a:pt x="1389" y="1190"/>
                  </a:lnTo>
                  <a:lnTo>
                    <a:pt x="1390" y="1195"/>
                  </a:lnTo>
                  <a:lnTo>
                    <a:pt x="1397" y="1202"/>
                  </a:lnTo>
                  <a:lnTo>
                    <a:pt x="1407" y="1210"/>
                  </a:lnTo>
                  <a:lnTo>
                    <a:pt x="1412" y="1215"/>
                  </a:lnTo>
                  <a:lnTo>
                    <a:pt x="1416" y="1218"/>
                  </a:lnTo>
                  <a:lnTo>
                    <a:pt x="1421" y="1220"/>
                  </a:lnTo>
                  <a:lnTo>
                    <a:pt x="1424" y="1221"/>
                  </a:lnTo>
                  <a:lnTo>
                    <a:pt x="1428" y="1221"/>
                  </a:lnTo>
                  <a:lnTo>
                    <a:pt x="1433" y="1221"/>
                  </a:lnTo>
                  <a:lnTo>
                    <a:pt x="1438" y="1219"/>
                  </a:lnTo>
                  <a:lnTo>
                    <a:pt x="1443" y="1217"/>
                  </a:lnTo>
                  <a:lnTo>
                    <a:pt x="1452" y="1211"/>
                  </a:lnTo>
                  <a:lnTo>
                    <a:pt x="1459" y="1209"/>
                  </a:lnTo>
                  <a:lnTo>
                    <a:pt x="1465" y="1208"/>
                  </a:lnTo>
                  <a:lnTo>
                    <a:pt x="1474" y="1208"/>
                  </a:lnTo>
                  <a:lnTo>
                    <a:pt x="1478" y="1208"/>
                  </a:lnTo>
                  <a:lnTo>
                    <a:pt x="1482" y="1209"/>
                  </a:lnTo>
                  <a:lnTo>
                    <a:pt x="1485" y="1210"/>
                  </a:lnTo>
                  <a:lnTo>
                    <a:pt x="1489" y="1214"/>
                  </a:lnTo>
                  <a:lnTo>
                    <a:pt x="1493" y="1219"/>
                  </a:lnTo>
                  <a:lnTo>
                    <a:pt x="1497" y="1228"/>
                  </a:lnTo>
                  <a:lnTo>
                    <a:pt x="1500" y="1228"/>
                  </a:lnTo>
                  <a:lnTo>
                    <a:pt x="1505" y="1228"/>
                  </a:lnTo>
                  <a:lnTo>
                    <a:pt x="1509" y="1230"/>
                  </a:lnTo>
                  <a:lnTo>
                    <a:pt x="1512" y="1233"/>
                  </a:lnTo>
                  <a:lnTo>
                    <a:pt x="1523" y="1232"/>
                  </a:lnTo>
                  <a:lnTo>
                    <a:pt x="1536" y="1229"/>
                  </a:lnTo>
                  <a:lnTo>
                    <a:pt x="1543" y="1228"/>
                  </a:lnTo>
                  <a:lnTo>
                    <a:pt x="1549" y="1229"/>
                  </a:lnTo>
                  <a:lnTo>
                    <a:pt x="1554" y="1230"/>
                  </a:lnTo>
                  <a:lnTo>
                    <a:pt x="1558" y="1233"/>
                  </a:lnTo>
                  <a:lnTo>
                    <a:pt x="1562" y="1238"/>
                  </a:lnTo>
                  <a:lnTo>
                    <a:pt x="1565" y="1247"/>
                  </a:lnTo>
                  <a:lnTo>
                    <a:pt x="1569" y="1259"/>
                  </a:lnTo>
                  <a:lnTo>
                    <a:pt x="1574" y="1274"/>
                  </a:lnTo>
                  <a:lnTo>
                    <a:pt x="1569" y="1281"/>
                  </a:lnTo>
                  <a:lnTo>
                    <a:pt x="1564" y="1290"/>
                  </a:lnTo>
                  <a:lnTo>
                    <a:pt x="1560" y="1297"/>
                  </a:lnTo>
                  <a:lnTo>
                    <a:pt x="1558" y="1304"/>
                  </a:lnTo>
                  <a:lnTo>
                    <a:pt x="1559" y="1312"/>
                  </a:lnTo>
                  <a:lnTo>
                    <a:pt x="1560" y="1321"/>
                  </a:lnTo>
                  <a:lnTo>
                    <a:pt x="1563" y="1331"/>
                  </a:lnTo>
                  <a:lnTo>
                    <a:pt x="1565" y="1338"/>
                  </a:lnTo>
                  <a:lnTo>
                    <a:pt x="1566" y="1341"/>
                  </a:lnTo>
                  <a:lnTo>
                    <a:pt x="1567" y="1345"/>
                  </a:lnTo>
                  <a:lnTo>
                    <a:pt x="1569" y="1350"/>
                  </a:lnTo>
                  <a:lnTo>
                    <a:pt x="1572" y="1353"/>
                  </a:lnTo>
                  <a:lnTo>
                    <a:pt x="1578" y="1360"/>
                  </a:lnTo>
                  <a:lnTo>
                    <a:pt x="1584" y="1366"/>
                  </a:lnTo>
                  <a:lnTo>
                    <a:pt x="1588" y="1368"/>
                  </a:lnTo>
                  <a:lnTo>
                    <a:pt x="1593" y="1370"/>
                  </a:lnTo>
                  <a:lnTo>
                    <a:pt x="1598" y="1372"/>
                  </a:lnTo>
                  <a:lnTo>
                    <a:pt x="1604" y="1374"/>
                  </a:lnTo>
                  <a:lnTo>
                    <a:pt x="1616" y="1377"/>
                  </a:lnTo>
                  <a:lnTo>
                    <a:pt x="1627" y="1380"/>
                  </a:lnTo>
                  <a:lnTo>
                    <a:pt x="1633" y="1383"/>
                  </a:lnTo>
                  <a:lnTo>
                    <a:pt x="1641" y="1389"/>
                  </a:lnTo>
                  <a:lnTo>
                    <a:pt x="1649" y="1394"/>
                  </a:lnTo>
                  <a:lnTo>
                    <a:pt x="1653" y="1399"/>
                  </a:lnTo>
                  <a:lnTo>
                    <a:pt x="1655" y="1407"/>
                  </a:lnTo>
                  <a:lnTo>
                    <a:pt x="1656" y="1414"/>
                  </a:lnTo>
                  <a:lnTo>
                    <a:pt x="1657" y="1423"/>
                  </a:lnTo>
                  <a:lnTo>
                    <a:pt x="1657" y="1430"/>
                  </a:lnTo>
                  <a:lnTo>
                    <a:pt x="1655" y="1434"/>
                  </a:lnTo>
                  <a:lnTo>
                    <a:pt x="1652" y="1438"/>
                  </a:lnTo>
                  <a:lnTo>
                    <a:pt x="1649" y="1443"/>
                  </a:lnTo>
                  <a:lnTo>
                    <a:pt x="1645" y="1447"/>
                  </a:lnTo>
                  <a:lnTo>
                    <a:pt x="1637" y="1454"/>
                  </a:lnTo>
                  <a:lnTo>
                    <a:pt x="1630" y="1461"/>
                  </a:lnTo>
                  <a:lnTo>
                    <a:pt x="1616" y="1472"/>
                  </a:lnTo>
                  <a:lnTo>
                    <a:pt x="1600" y="1483"/>
                  </a:lnTo>
                  <a:lnTo>
                    <a:pt x="1593" y="1490"/>
                  </a:lnTo>
                  <a:lnTo>
                    <a:pt x="1585" y="1499"/>
                  </a:lnTo>
                  <a:lnTo>
                    <a:pt x="1578" y="1508"/>
                  </a:lnTo>
                  <a:lnTo>
                    <a:pt x="1574" y="1517"/>
                  </a:lnTo>
                  <a:lnTo>
                    <a:pt x="1570" y="1522"/>
                  </a:lnTo>
                  <a:lnTo>
                    <a:pt x="1569" y="1527"/>
                  </a:lnTo>
                  <a:lnTo>
                    <a:pt x="1569" y="1533"/>
                  </a:lnTo>
                  <a:lnTo>
                    <a:pt x="1569" y="1540"/>
                  </a:lnTo>
                  <a:lnTo>
                    <a:pt x="1574" y="1550"/>
                  </a:lnTo>
                  <a:lnTo>
                    <a:pt x="1580" y="1563"/>
                  </a:lnTo>
                  <a:lnTo>
                    <a:pt x="1583" y="1568"/>
                  </a:lnTo>
                  <a:lnTo>
                    <a:pt x="1587" y="1573"/>
                  </a:lnTo>
                  <a:lnTo>
                    <a:pt x="1592" y="1579"/>
                  </a:lnTo>
                  <a:lnTo>
                    <a:pt x="1596" y="1582"/>
                  </a:lnTo>
                  <a:lnTo>
                    <a:pt x="1599" y="1585"/>
                  </a:lnTo>
                  <a:lnTo>
                    <a:pt x="1604" y="1587"/>
                  </a:lnTo>
                  <a:lnTo>
                    <a:pt x="1610" y="1589"/>
                  </a:lnTo>
                  <a:lnTo>
                    <a:pt x="1615" y="1591"/>
                  </a:lnTo>
                  <a:lnTo>
                    <a:pt x="1626" y="1595"/>
                  </a:lnTo>
                  <a:lnTo>
                    <a:pt x="1634" y="1597"/>
                  </a:lnTo>
                  <a:lnTo>
                    <a:pt x="1645" y="1600"/>
                  </a:lnTo>
                  <a:lnTo>
                    <a:pt x="1657" y="1603"/>
                  </a:lnTo>
                  <a:lnTo>
                    <a:pt x="1669" y="1607"/>
                  </a:lnTo>
                  <a:lnTo>
                    <a:pt x="1680" y="1612"/>
                  </a:lnTo>
                  <a:lnTo>
                    <a:pt x="1693" y="1621"/>
                  </a:lnTo>
                  <a:lnTo>
                    <a:pt x="1710" y="1634"/>
                  </a:lnTo>
                  <a:lnTo>
                    <a:pt x="1727" y="1647"/>
                  </a:lnTo>
                  <a:lnTo>
                    <a:pt x="1741" y="1658"/>
                  </a:lnTo>
                  <a:lnTo>
                    <a:pt x="1748" y="1665"/>
                  </a:lnTo>
                  <a:lnTo>
                    <a:pt x="1756" y="1673"/>
                  </a:lnTo>
                  <a:lnTo>
                    <a:pt x="1763" y="1681"/>
                  </a:lnTo>
                  <a:lnTo>
                    <a:pt x="1768" y="1688"/>
                  </a:lnTo>
                  <a:lnTo>
                    <a:pt x="1783" y="1703"/>
                  </a:lnTo>
                  <a:lnTo>
                    <a:pt x="1798" y="1719"/>
                  </a:lnTo>
                  <a:lnTo>
                    <a:pt x="1809" y="1729"/>
                  </a:lnTo>
                  <a:lnTo>
                    <a:pt x="1823" y="1741"/>
                  </a:lnTo>
                  <a:lnTo>
                    <a:pt x="1837" y="1754"/>
                  </a:lnTo>
                  <a:lnTo>
                    <a:pt x="1848" y="1764"/>
                  </a:lnTo>
                  <a:lnTo>
                    <a:pt x="1856" y="1775"/>
                  </a:lnTo>
                  <a:lnTo>
                    <a:pt x="1865" y="1789"/>
                  </a:lnTo>
                  <a:lnTo>
                    <a:pt x="1876" y="1801"/>
                  </a:lnTo>
                  <a:lnTo>
                    <a:pt x="1887" y="1810"/>
                  </a:lnTo>
                  <a:lnTo>
                    <a:pt x="1893" y="1816"/>
                  </a:lnTo>
                  <a:lnTo>
                    <a:pt x="1899" y="1822"/>
                  </a:lnTo>
                  <a:lnTo>
                    <a:pt x="1907" y="1829"/>
                  </a:lnTo>
                  <a:lnTo>
                    <a:pt x="1913" y="1833"/>
                  </a:lnTo>
                  <a:lnTo>
                    <a:pt x="1919" y="1836"/>
                  </a:lnTo>
                  <a:lnTo>
                    <a:pt x="1928" y="1840"/>
                  </a:lnTo>
                  <a:lnTo>
                    <a:pt x="1936" y="1843"/>
                  </a:lnTo>
                  <a:lnTo>
                    <a:pt x="1944" y="1845"/>
                  </a:lnTo>
                  <a:lnTo>
                    <a:pt x="1948" y="1845"/>
                  </a:lnTo>
                  <a:lnTo>
                    <a:pt x="1953" y="1845"/>
                  </a:lnTo>
                  <a:lnTo>
                    <a:pt x="1959" y="1844"/>
                  </a:lnTo>
                  <a:lnTo>
                    <a:pt x="1964" y="1843"/>
                  </a:lnTo>
                  <a:lnTo>
                    <a:pt x="1970" y="1840"/>
                  </a:lnTo>
                  <a:lnTo>
                    <a:pt x="1976" y="1840"/>
                  </a:lnTo>
                  <a:lnTo>
                    <a:pt x="1981" y="1839"/>
                  </a:lnTo>
                  <a:lnTo>
                    <a:pt x="1985" y="1840"/>
                  </a:lnTo>
                  <a:lnTo>
                    <a:pt x="1993" y="1841"/>
                  </a:lnTo>
                  <a:lnTo>
                    <a:pt x="2002" y="1845"/>
                  </a:lnTo>
                  <a:lnTo>
                    <a:pt x="2013" y="1850"/>
                  </a:lnTo>
                  <a:lnTo>
                    <a:pt x="2020" y="1855"/>
                  </a:lnTo>
                  <a:lnTo>
                    <a:pt x="2026" y="1867"/>
                  </a:lnTo>
                  <a:lnTo>
                    <a:pt x="2031" y="1878"/>
                  </a:lnTo>
                  <a:lnTo>
                    <a:pt x="2035" y="1882"/>
                  </a:lnTo>
                  <a:lnTo>
                    <a:pt x="2039" y="1884"/>
                  </a:lnTo>
                  <a:lnTo>
                    <a:pt x="2045" y="1886"/>
                  </a:lnTo>
                  <a:lnTo>
                    <a:pt x="2051" y="1887"/>
                  </a:lnTo>
                  <a:lnTo>
                    <a:pt x="2063" y="1889"/>
                  </a:lnTo>
                  <a:lnTo>
                    <a:pt x="2073" y="1890"/>
                  </a:lnTo>
                  <a:lnTo>
                    <a:pt x="2088" y="1881"/>
                  </a:lnTo>
                  <a:lnTo>
                    <a:pt x="2100" y="1871"/>
                  </a:lnTo>
                  <a:lnTo>
                    <a:pt x="2109" y="1864"/>
                  </a:lnTo>
                  <a:lnTo>
                    <a:pt x="2121" y="1853"/>
                  </a:lnTo>
                  <a:lnTo>
                    <a:pt x="2131" y="1843"/>
                  </a:lnTo>
                  <a:lnTo>
                    <a:pt x="2138" y="1833"/>
                  </a:lnTo>
                  <a:lnTo>
                    <a:pt x="2145" y="1820"/>
                  </a:lnTo>
                  <a:lnTo>
                    <a:pt x="2153" y="1807"/>
                  </a:lnTo>
                  <a:lnTo>
                    <a:pt x="2156" y="1799"/>
                  </a:lnTo>
                  <a:lnTo>
                    <a:pt x="2158" y="1792"/>
                  </a:lnTo>
                  <a:lnTo>
                    <a:pt x="2160" y="1786"/>
                  </a:lnTo>
                  <a:lnTo>
                    <a:pt x="2161" y="1779"/>
                  </a:lnTo>
                  <a:lnTo>
                    <a:pt x="2161" y="1775"/>
                  </a:lnTo>
                  <a:lnTo>
                    <a:pt x="2161" y="1770"/>
                  </a:lnTo>
                  <a:lnTo>
                    <a:pt x="2159" y="1763"/>
                  </a:lnTo>
                  <a:lnTo>
                    <a:pt x="2157" y="1757"/>
                  </a:lnTo>
                  <a:lnTo>
                    <a:pt x="2152" y="1744"/>
                  </a:lnTo>
                  <a:lnTo>
                    <a:pt x="2150" y="1734"/>
                  </a:lnTo>
                  <a:lnTo>
                    <a:pt x="2151" y="1726"/>
                  </a:lnTo>
                  <a:lnTo>
                    <a:pt x="2154" y="1717"/>
                  </a:lnTo>
                  <a:lnTo>
                    <a:pt x="2158" y="1707"/>
                  </a:lnTo>
                  <a:lnTo>
                    <a:pt x="2161" y="1700"/>
                  </a:lnTo>
                  <a:lnTo>
                    <a:pt x="2162" y="1693"/>
                  </a:lnTo>
                  <a:lnTo>
                    <a:pt x="2164" y="1682"/>
                  </a:lnTo>
                  <a:lnTo>
                    <a:pt x="2168" y="1672"/>
                  </a:lnTo>
                  <a:lnTo>
                    <a:pt x="2169" y="1662"/>
                  </a:lnTo>
                  <a:lnTo>
                    <a:pt x="2171" y="1652"/>
                  </a:lnTo>
                  <a:lnTo>
                    <a:pt x="2172" y="1639"/>
                  </a:lnTo>
                  <a:lnTo>
                    <a:pt x="2171" y="1626"/>
                  </a:lnTo>
                  <a:lnTo>
                    <a:pt x="2169" y="1616"/>
                  </a:lnTo>
                  <a:lnTo>
                    <a:pt x="2164" y="1608"/>
                  </a:lnTo>
                  <a:lnTo>
                    <a:pt x="2161" y="1601"/>
                  </a:lnTo>
                  <a:lnTo>
                    <a:pt x="2161" y="1590"/>
                  </a:lnTo>
                  <a:lnTo>
                    <a:pt x="2163" y="1579"/>
                  </a:lnTo>
                  <a:lnTo>
                    <a:pt x="2166" y="1567"/>
                  </a:lnTo>
                  <a:lnTo>
                    <a:pt x="2169" y="1559"/>
                  </a:lnTo>
                  <a:lnTo>
                    <a:pt x="2180" y="1544"/>
                  </a:lnTo>
                  <a:lnTo>
                    <a:pt x="2192" y="1529"/>
                  </a:lnTo>
                  <a:lnTo>
                    <a:pt x="2198" y="1523"/>
                  </a:lnTo>
                  <a:lnTo>
                    <a:pt x="2206" y="1515"/>
                  </a:lnTo>
                  <a:lnTo>
                    <a:pt x="2209" y="1512"/>
                  </a:lnTo>
                  <a:lnTo>
                    <a:pt x="2212" y="1508"/>
                  </a:lnTo>
                  <a:lnTo>
                    <a:pt x="2214" y="1505"/>
                  </a:lnTo>
                  <a:lnTo>
                    <a:pt x="2214" y="1502"/>
                  </a:lnTo>
                  <a:lnTo>
                    <a:pt x="2207" y="1487"/>
                  </a:lnTo>
                  <a:lnTo>
                    <a:pt x="2200" y="1472"/>
                  </a:lnTo>
                  <a:lnTo>
                    <a:pt x="2207" y="1456"/>
                  </a:lnTo>
                  <a:lnTo>
                    <a:pt x="2214" y="1442"/>
                  </a:lnTo>
                  <a:lnTo>
                    <a:pt x="2222" y="1436"/>
                  </a:lnTo>
                  <a:lnTo>
                    <a:pt x="2231" y="1432"/>
                  </a:lnTo>
                  <a:lnTo>
                    <a:pt x="2241" y="1428"/>
                  </a:lnTo>
                  <a:lnTo>
                    <a:pt x="2249" y="1423"/>
                  </a:lnTo>
                  <a:lnTo>
                    <a:pt x="2253" y="1418"/>
                  </a:lnTo>
                  <a:lnTo>
                    <a:pt x="2256" y="1412"/>
                  </a:lnTo>
                  <a:lnTo>
                    <a:pt x="2259" y="1406"/>
                  </a:lnTo>
                  <a:lnTo>
                    <a:pt x="2260" y="1399"/>
                  </a:lnTo>
                  <a:lnTo>
                    <a:pt x="2263" y="1392"/>
                  </a:lnTo>
                  <a:lnTo>
                    <a:pt x="2265" y="1382"/>
                  </a:lnTo>
                  <a:lnTo>
                    <a:pt x="2267" y="1373"/>
                  </a:lnTo>
                  <a:lnTo>
                    <a:pt x="2268" y="1366"/>
                  </a:lnTo>
                  <a:lnTo>
                    <a:pt x="2266" y="1356"/>
                  </a:lnTo>
                  <a:lnTo>
                    <a:pt x="2263" y="1347"/>
                  </a:lnTo>
                  <a:lnTo>
                    <a:pt x="2260" y="1338"/>
                  </a:lnTo>
                  <a:lnTo>
                    <a:pt x="2257" y="1331"/>
                  </a:lnTo>
                  <a:lnTo>
                    <a:pt x="2252" y="1317"/>
                  </a:lnTo>
                  <a:lnTo>
                    <a:pt x="2245" y="1300"/>
                  </a:lnTo>
                  <a:lnTo>
                    <a:pt x="2239" y="1284"/>
                  </a:lnTo>
                  <a:lnTo>
                    <a:pt x="2233" y="1271"/>
                  </a:lnTo>
                  <a:lnTo>
                    <a:pt x="2226" y="1255"/>
                  </a:lnTo>
                  <a:lnTo>
                    <a:pt x="2219" y="1240"/>
                  </a:lnTo>
                  <a:lnTo>
                    <a:pt x="2218" y="1232"/>
                  </a:lnTo>
                  <a:lnTo>
                    <a:pt x="2214" y="1221"/>
                  </a:lnTo>
                  <a:lnTo>
                    <a:pt x="2210" y="1209"/>
                  </a:lnTo>
                  <a:lnTo>
                    <a:pt x="2207" y="1202"/>
                  </a:lnTo>
                  <a:lnTo>
                    <a:pt x="2204" y="1188"/>
                  </a:lnTo>
                  <a:lnTo>
                    <a:pt x="2198" y="1171"/>
                  </a:lnTo>
                  <a:lnTo>
                    <a:pt x="2193" y="1157"/>
                  </a:lnTo>
                  <a:lnTo>
                    <a:pt x="2188" y="1145"/>
                  </a:lnTo>
                  <a:lnTo>
                    <a:pt x="2174" y="1131"/>
                  </a:lnTo>
                  <a:lnTo>
                    <a:pt x="2161" y="1118"/>
                  </a:lnTo>
                  <a:lnTo>
                    <a:pt x="2150" y="1104"/>
                  </a:lnTo>
                  <a:lnTo>
                    <a:pt x="2138" y="1091"/>
                  </a:lnTo>
                  <a:lnTo>
                    <a:pt x="2132" y="1089"/>
                  </a:lnTo>
                  <a:lnTo>
                    <a:pt x="2123" y="1087"/>
                  </a:lnTo>
                  <a:lnTo>
                    <a:pt x="2114" y="1086"/>
                  </a:lnTo>
                  <a:lnTo>
                    <a:pt x="2104" y="1086"/>
                  </a:lnTo>
                  <a:lnTo>
                    <a:pt x="2093" y="1086"/>
                  </a:lnTo>
                  <a:lnTo>
                    <a:pt x="2085" y="1087"/>
                  </a:lnTo>
                  <a:lnTo>
                    <a:pt x="2076" y="1089"/>
                  </a:lnTo>
                  <a:lnTo>
                    <a:pt x="2069" y="1091"/>
                  </a:lnTo>
                  <a:lnTo>
                    <a:pt x="2059" y="1103"/>
                  </a:lnTo>
                  <a:lnTo>
                    <a:pt x="2050" y="1114"/>
                  </a:lnTo>
                  <a:lnTo>
                    <a:pt x="2044" y="1118"/>
                  </a:lnTo>
                  <a:lnTo>
                    <a:pt x="2037" y="1122"/>
                  </a:lnTo>
                  <a:lnTo>
                    <a:pt x="2030" y="1125"/>
                  </a:lnTo>
                  <a:lnTo>
                    <a:pt x="2023" y="1126"/>
                  </a:lnTo>
                  <a:lnTo>
                    <a:pt x="2010" y="1124"/>
                  </a:lnTo>
                  <a:lnTo>
                    <a:pt x="1994" y="1120"/>
                  </a:lnTo>
                  <a:lnTo>
                    <a:pt x="1978" y="1114"/>
                  </a:lnTo>
                  <a:lnTo>
                    <a:pt x="1966" y="1110"/>
                  </a:lnTo>
                  <a:lnTo>
                    <a:pt x="1957" y="1110"/>
                  </a:lnTo>
                  <a:lnTo>
                    <a:pt x="1946" y="1110"/>
                  </a:lnTo>
                  <a:lnTo>
                    <a:pt x="1935" y="1110"/>
                  </a:lnTo>
                  <a:lnTo>
                    <a:pt x="1928" y="1110"/>
                  </a:lnTo>
                  <a:lnTo>
                    <a:pt x="1919" y="1108"/>
                  </a:lnTo>
                  <a:lnTo>
                    <a:pt x="1910" y="1104"/>
                  </a:lnTo>
                  <a:lnTo>
                    <a:pt x="1906" y="1103"/>
                  </a:lnTo>
                  <a:lnTo>
                    <a:pt x="1902" y="1101"/>
                  </a:lnTo>
                  <a:lnTo>
                    <a:pt x="1899" y="1098"/>
                  </a:lnTo>
                  <a:lnTo>
                    <a:pt x="1897" y="1095"/>
                  </a:lnTo>
                  <a:lnTo>
                    <a:pt x="1892" y="1090"/>
                  </a:lnTo>
                  <a:lnTo>
                    <a:pt x="1884" y="1084"/>
                  </a:lnTo>
                  <a:lnTo>
                    <a:pt x="1879" y="1075"/>
                  </a:lnTo>
                  <a:lnTo>
                    <a:pt x="1875" y="1069"/>
                  </a:lnTo>
                  <a:lnTo>
                    <a:pt x="1872" y="1063"/>
                  </a:lnTo>
                  <a:lnTo>
                    <a:pt x="1867" y="1055"/>
                  </a:lnTo>
                  <a:lnTo>
                    <a:pt x="1864" y="1048"/>
                  </a:lnTo>
                  <a:lnTo>
                    <a:pt x="1863" y="1042"/>
                  </a:lnTo>
                  <a:lnTo>
                    <a:pt x="1863" y="1032"/>
                  </a:lnTo>
                  <a:lnTo>
                    <a:pt x="1864" y="1019"/>
                  </a:lnTo>
                  <a:lnTo>
                    <a:pt x="1865" y="1014"/>
                  </a:lnTo>
                  <a:lnTo>
                    <a:pt x="1866" y="1009"/>
                  </a:lnTo>
                  <a:lnTo>
                    <a:pt x="1868" y="1004"/>
                  </a:lnTo>
                  <a:lnTo>
                    <a:pt x="1871" y="1000"/>
                  </a:lnTo>
                  <a:lnTo>
                    <a:pt x="1874" y="996"/>
                  </a:lnTo>
                  <a:lnTo>
                    <a:pt x="1877" y="993"/>
                  </a:lnTo>
                  <a:lnTo>
                    <a:pt x="1882" y="990"/>
                  </a:lnTo>
                  <a:lnTo>
                    <a:pt x="1888" y="988"/>
                  </a:lnTo>
                  <a:lnTo>
                    <a:pt x="1894" y="985"/>
                  </a:lnTo>
                  <a:lnTo>
                    <a:pt x="1899" y="982"/>
                  </a:lnTo>
                  <a:lnTo>
                    <a:pt x="1902" y="980"/>
                  </a:lnTo>
                  <a:lnTo>
                    <a:pt x="1906" y="977"/>
                  </a:lnTo>
                  <a:lnTo>
                    <a:pt x="1909" y="962"/>
                  </a:lnTo>
                  <a:lnTo>
                    <a:pt x="1913" y="947"/>
                  </a:lnTo>
                  <a:lnTo>
                    <a:pt x="1913" y="939"/>
                  </a:lnTo>
                  <a:lnTo>
                    <a:pt x="1914" y="930"/>
                  </a:lnTo>
                  <a:lnTo>
                    <a:pt x="1914" y="920"/>
                  </a:lnTo>
                  <a:lnTo>
                    <a:pt x="1913" y="913"/>
                  </a:lnTo>
                  <a:lnTo>
                    <a:pt x="1903" y="901"/>
                  </a:lnTo>
                  <a:lnTo>
                    <a:pt x="1894" y="890"/>
                  </a:lnTo>
                  <a:lnTo>
                    <a:pt x="1894" y="888"/>
                  </a:lnTo>
                  <a:lnTo>
                    <a:pt x="1896" y="884"/>
                  </a:lnTo>
                  <a:lnTo>
                    <a:pt x="1897" y="881"/>
                  </a:lnTo>
                  <a:lnTo>
                    <a:pt x="1900" y="879"/>
                  </a:lnTo>
                  <a:lnTo>
                    <a:pt x="1905" y="875"/>
                  </a:lnTo>
                  <a:lnTo>
                    <a:pt x="1909" y="871"/>
                  </a:lnTo>
                  <a:lnTo>
                    <a:pt x="1917" y="857"/>
                  </a:lnTo>
                  <a:lnTo>
                    <a:pt x="1926" y="839"/>
                  </a:lnTo>
                  <a:lnTo>
                    <a:pt x="1930" y="831"/>
                  </a:lnTo>
                  <a:lnTo>
                    <a:pt x="1935" y="822"/>
                  </a:lnTo>
                  <a:lnTo>
                    <a:pt x="1940" y="816"/>
                  </a:lnTo>
                  <a:lnTo>
                    <a:pt x="1944" y="810"/>
                  </a:lnTo>
                  <a:lnTo>
                    <a:pt x="1953" y="800"/>
                  </a:lnTo>
                  <a:lnTo>
                    <a:pt x="1966" y="788"/>
                  </a:lnTo>
                  <a:lnTo>
                    <a:pt x="1979" y="777"/>
                  </a:lnTo>
                  <a:lnTo>
                    <a:pt x="1989" y="768"/>
                  </a:lnTo>
                  <a:lnTo>
                    <a:pt x="2000" y="763"/>
                  </a:lnTo>
                  <a:lnTo>
                    <a:pt x="2014" y="757"/>
                  </a:lnTo>
                  <a:lnTo>
                    <a:pt x="2028" y="751"/>
                  </a:lnTo>
                  <a:lnTo>
                    <a:pt x="2039" y="745"/>
                  </a:lnTo>
                  <a:lnTo>
                    <a:pt x="2048" y="734"/>
                  </a:lnTo>
                  <a:lnTo>
                    <a:pt x="2057" y="721"/>
                  </a:lnTo>
                  <a:lnTo>
                    <a:pt x="2066" y="705"/>
                  </a:lnTo>
                  <a:lnTo>
                    <a:pt x="2073" y="692"/>
                  </a:lnTo>
                  <a:lnTo>
                    <a:pt x="2076" y="681"/>
                  </a:lnTo>
                  <a:lnTo>
                    <a:pt x="2079" y="666"/>
                  </a:lnTo>
                  <a:lnTo>
                    <a:pt x="2081" y="651"/>
                  </a:lnTo>
                  <a:lnTo>
                    <a:pt x="2081" y="640"/>
                  </a:lnTo>
                  <a:lnTo>
                    <a:pt x="2080" y="626"/>
                  </a:lnTo>
                  <a:lnTo>
                    <a:pt x="2077" y="611"/>
                  </a:lnTo>
                  <a:lnTo>
                    <a:pt x="2076" y="604"/>
                  </a:lnTo>
                  <a:lnTo>
                    <a:pt x="2074" y="597"/>
                  </a:lnTo>
                  <a:lnTo>
                    <a:pt x="2072" y="591"/>
                  </a:lnTo>
                  <a:lnTo>
                    <a:pt x="2069" y="586"/>
                  </a:lnTo>
                  <a:lnTo>
                    <a:pt x="2066" y="576"/>
                  </a:lnTo>
                  <a:lnTo>
                    <a:pt x="2059" y="566"/>
                  </a:lnTo>
                  <a:lnTo>
                    <a:pt x="2053" y="555"/>
                  </a:lnTo>
                  <a:lnTo>
                    <a:pt x="2047" y="548"/>
                  </a:lnTo>
                  <a:lnTo>
                    <a:pt x="2038" y="541"/>
                  </a:lnTo>
                  <a:lnTo>
                    <a:pt x="2026" y="534"/>
                  </a:lnTo>
                  <a:lnTo>
                    <a:pt x="2019" y="530"/>
                  </a:lnTo>
                  <a:lnTo>
                    <a:pt x="2013" y="526"/>
                  </a:lnTo>
                  <a:lnTo>
                    <a:pt x="2009" y="521"/>
                  </a:lnTo>
                  <a:lnTo>
                    <a:pt x="2004" y="517"/>
                  </a:lnTo>
                  <a:lnTo>
                    <a:pt x="2001" y="510"/>
                  </a:lnTo>
                  <a:lnTo>
                    <a:pt x="1999" y="500"/>
                  </a:lnTo>
                  <a:lnTo>
                    <a:pt x="1996" y="491"/>
                  </a:lnTo>
                  <a:lnTo>
                    <a:pt x="1993" y="483"/>
                  </a:lnTo>
                  <a:lnTo>
                    <a:pt x="1990" y="469"/>
                  </a:lnTo>
                  <a:lnTo>
                    <a:pt x="1988" y="451"/>
                  </a:lnTo>
                  <a:lnTo>
                    <a:pt x="1987" y="441"/>
                  </a:lnTo>
                  <a:lnTo>
                    <a:pt x="1986" y="432"/>
                  </a:lnTo>
                  <a:lnTo>
                    <a:pt x="1984" y="422"/>
                  </a:lnTo>
                  <a:lnTo>
                    <a:pt x="1982" y="415"/>
                  </a:lnTo>
                  <a:lnTo>
                    <a:pt x="1975" y="405"/>
                  </a:lnTo>
                  <a:lnTo>
                    <a:pt x="1964" y="394"/>
                  </a:lnTo>
                  <a:lnTo>
                    <a:pt x="1954" y="383"/>
                  </a:lnTo>
                  <a:lnTo>
                    <a:pt x="1947" y="373"/>
                  </a:lnTo>
                  <a:lnTo>
                    <a:pt x="1941" y="365"/>
                  </a:lnTo>
                  <a:lnTo>
                    <a:pt x="1934" y="356"/>
                  </a:lnTo>
                  <a:lnTo>
                    <a:pt x="1927" y="346"/>
                  </a:lnTo>
                  <a:lnTo>
                    <a:pt x="1920" y="339"/>
                  </a:lnTo>
                  <a:lnTo>
                    <a:pt x="1914" y="328"/>
                  </a:lnTo>
                  <a:lnTo>
                    <a:pt x="1907" y="315"/>
                  </a:lnTo>
                  <a:lnTo>
                    <a:pt x="1900" y="302"/>
                  </a:lnTo>
                  <a:lnTo>
                    <a:pt x="1894" y="293"/>
                  </a:lnTo>
                  <a:lnTo>
                    <a:pt x="1887" y="287"/>
                  </a:lnTo>
                  <a:lnTo>
                    <a:pt x="1878" y="282"/>
                  </a:lnTo>
                  <a:lnTo>
                    <a:pt x="1871" y="278"/>
                  </a:lnTo>
                  <a:lnTo>
                    <a:pt x="1863" y="274"/>
                  </a:lnTo>
                  <a:lnTo>
                    <a:pt x="1856" y="268"/>
                  </a:lnTo>
                  <a:lnTo>
                    <a:pt x="1846" y="263"/>
                  </a:lnTo>
                  <a:lnTo>
                    <a:pt x="1837" y="258"/>
                  </a:lnTo>
                  <a:lnTo>
                    <a:pt x="1829" y="251"/>
                  </a:lnTo>
                  <a:lnTo>
                    <a:pt x="1821" y="242"/>
                  </a:lnTo>
                  <a:lnTo>
                    <a:pt x="1813" y="232"/>
                  </a:lnTo>
                  <a:lnTo>
                    <a:pt x="1811" y="225"/>
                  </a:lnTo>
                  <a:lnTo>
                    <a:pt x="1808" y="215"/>
                  </a:lnTo>
                  <a:lnTo>
                    <a:pt x="1807" y="206"/>
                  </a:lnTo>
                  <a:lnTo>
                    <a:pt x="1806" y="198"/>
                  </a:lnTo>
                  <a:lnTo>
                    <a:pt x="1804" y="198"/>
                  </a:lnTo>
                  <a:lnTo>
                    <a:pt x="1803" y="197"/>
                  </a:lnTo>
                  <a:lnTo>
                    <a:pt x="1802" y="196"/>
                  </a:lnTo>
                  <a:lnTo>
                    <a:pt x="1802" y="194"/>
                  </a:lnTo>
                  <a:lnTo>
                    <a:pt x="1813" y="189"/>
                  </a:lnTo>
                  <a:lnTo>
                    <a:pt x="1821" y="183"/>
                  </a:lnTo>
                  <a:lnTo>
                    <a:pt x="1827" y="179"/>
                  </a:lnTo>
                  <a:lnTo>
                    <a:pt x="1835" y="174"/>
                  </a:lnTo>
                  <a:lnTo>
                    <a:pt x="1842" y="170"/>
                  </a:lnTo>
                  <a:lnTo>
                    <a:pt x="1848" y="168"/>
                  </a:lnTo>
                  <a:lnTo>
                    <a:pt x="1853" y="167"/>
                  </a:lnTo>
                  <a:lnTo>
                    <a:pt x="1857" y="167"/>
                  </a:lnTo>
                  <a:lnTo>
                    <a:pt x="1862" y="167"/>
                  </a:lnTo>
                  <a:lnTo>
                    <a:pt x="1867" y="168"/>
                  </a:lnTo>
                  <a:lnTo>
                    <a:pt x="1872" y="169"/>
                  </a:lnTo>
                  <a:lnTo>
                    <a:pt x="1877" y="169"/>
                  </a:lnTo>
                  <a:lnTo>
                    <a:pt x="1881" y="169"/>
                  </a:lnTo>
                  <a:lnTo>
                    <a:pt x="1887" y="168"/>
                  </a:lnTo>
                  <a:lnTo>
                    <a:pt x="1893" y="167"/>
                  </a:lnTo>
                  <a:lnTo>
                    <a:pt x="1901" y="164"/>
                  </a:lnTo>
                  <a:lnTo>
                    <a:pt x="1910" y="159"/>
                  </a:lnTo>
                  <a:lnTo>
                    <a:pt x="1916" y="156"/>
                  </a:lnTo>
                  <a:lnTo>
                    <a:pt x="1919" y="150"/>
                  </a:lnTo>
                  <a:lnTo>
                    <a:pt x="1922" y="141"/>
                  </a:lnTo>
                  <a:lnTo>
                    <a:pt x="1924" y="133"/>
                  </a:lnTo>
                  <a:lnTo>
                    <a:pt x="1925" y="126"/>
                  </a:lnTo>
                  <a:lnTo>
                    <a:pt x="1925" y="121"/>
                  </a:lnTo>
                  <a:lnTo>
                    <a:pt x="1925" y="116"/>
                  </a:lnTo>
                  <a:lnTo>
                    <a:pt x="1923" y="111"/>
                  </a:lnTo>
                  <a:lnTo>
                    <a:pt x="1920" y="105"/>
                  </a:lnTo>
                  <a:lnTo>
                    <a:pt x="1918" y="99"/>
                  </a:lnTo>
                  <a:lnTo>
                    <a:pt x="1917" y="94"/>
                  </a:lnTo>
                  <a:lnTo>
                    <a:pt x="1916" y="89"/>
                  </a:lnTo>
                  <a:lnTo>
                    <a:pt x="1916" y="84"/>
                  </a:lnTo>
                  <a:lnTo>
                    <a:pt x="1920" y="78"/>
                  </a:lnTo>
                  <a:lnTo>
                    <a:pt x="1927" y="71"/>
                  </a:lnTo>
                  <a:lnTo>
                    <a:pt x="1933" y="65"/>
                  </a:lnTo>
                  <a:lnTo>
                    <a:pt x="1940" y="61"/>
                  </a:lnTo>
                  <a:lnTo>
                    <a:pt x="1951" y="56"/>
                  </a:lnTo>
                  <a:lnTo>
                    <a:pt x="1963" y="50"/>
                  </a:lnTo>
                  <a:lnTo>
                    <a:pt x="1978" y="42"/>
                  </a:lnTo>
                  <a:lnTo>
                    <a:pt x="1993" y="35"/>
                  </a:lnTo>
                  <a:lnTo>
                    <a:pt x="2001" y="34"/>
                  </a:lnTo>
                  <a:lnTo>
                    <a:pt x="2013" y="33"/>
                  </a:lnTo>
                  <a:lnTo>
                    <a:pt x="2024" y="32"/>
                  </a:lnTo>
                  <a:lnTo>
                    <a:pt x="2035" y="31"/>
                  </a:lnTo>
                  <a:lnTo>
                    <a:pt x="2038" y="34"/>
                  </a:lnTo>
                  <a:lnTo>
                    <a:pt x="2042" y="36"/>
                  </a:lnTo>
                  <a:lnTo>
                    <a:pt x="2047" y="38"/>
                  </a:lnTo>
                  <a:lnTo>
                    <a:pt x="2050" y="38"/>
                  </a:lnTo>
                  <a:lnTo>
                    <a:pt x="2057" y="42"/>
                  </a:lnTo>
                  <a:lnTo>
                    <a:pt x="2068" y="45"/>
                  </a:lnTo>
                  <a:lnTo>
                    <a:pt x="2077" y="49"/>
                  </a:lnTo>
                  <a:lnTo>
                    <a:pt x="2085" y="50"/>
                  </a:lnTo>
                  <a:lnTo>
                    <a:pt x="2098" y="44"/>
                  </a:lnTo>
                  <a:lnTo>
                    <a:pt x="2111" y="38"/>
                  </a:lnTo>
                  <a:lnTo>
                    <a:pt x="2117" y="38"/>
                  </a:lnTo>
                  <a:lnTo>
                    <a:pt x="2122" y="38"/>
                  </a:lnTo>
                  <a:lnTo>
                    <a:pt x="2129" y="39"/>
                  </a:lnTo>
                  <a:lnTo>
                    <a:pt x="2136" y="40"/>
                  </a:lnTo>
                  <a:lnTo>
                    <a:pt x="2143" y="41"/>
                  </a:lnTo>
                  <a:lnTo>
                    <a:pt x="2150" y="41"/>
                  </a:lnTo>
                  <a:lnTo>
                    <a:pt x="2156" y="40"/>
                  </a:lnTo>
                  <a:lnTo>
                    <a:pt x="2161" y="38"/>
                  </a:lnTo>
                  <a:lnTo>
                    <a:pt x="2169" y="25"/>
                  </a:lnTo>
                  <a:lnTo>
                    <a:pt x="2176" y="12"/>
                  </a:lnTo>
                  <a:lnTo>
                    <a:pt x="2178" y="10"/>
                  </a:lnTo>
                  <a:lnTo>
                    <a:pt x="2181" y="6"/>
                  </a:lnTo>
                  <a:lnTo>
                    <a:pt x="2186" y="4"/>
                  </a:lnTo>
                  <a:lnTo>
                    <a:pt x="2190" y="2"/>
                  </a:lnTo>
                  <a:lnTo>
                    <a:pt x="2195" y="0"/>
                  </a:lnTo>
                  <a:lnTo>
                    <a:pt x="2200" y="0"/>
                  </a:lnTo>
                  <a:lnTo>
                    <a:pt x="2204" y="0"/>
                  </a:lnTo>
                  <a:lnTo>
                    <a:pt x="2207" y="0"/>
                  </a:lnTo>
                  <a:lnTo>
                    <a:pt x="2209" y="2"/>
                  </a:lnTo>
                  <a:lnTo>
                    <a:pt x="2212" y="5"/>
                  </a:lnTo>
                  <a:lnTo>
                    <a:pt x="2214" y="8"/>
                  </a:lnTo>
                  <a:lnTo>
                    <a:pt x="2215" y="13"/>
                  </a:lnTo>
                  <a:lnTo>
                    <a:pt x="2218" y="20"/>
                  </a:lnTo>
                  <a:lnTo>
                    <a:pt x="2219" y="27"/>
                  </a:lnTo>
                  <a:lnTo>
                    <a:pt x="2221" y="34"/>
                  </a:lnTo>
                  <a:lnTo>
                    <a:pt x="2221" y="42"/>
                  </a:lnTo>
                  <a:lnTo>
                    <a:pt x="2221" y="51"/>
                  </a:lnTo>
                  <a:lnTo>
                    <a:pt x="2219" y="57"/>
                  </a:lnTo>
                  <a:lnTo>
                    <a:pt x="2218" y="60"/>
                  </a:lnTo>
                  <a:lnTo>
                    <a:pt x="2215" y="63"/>
                  </a:lnTo>
                  <a:lnTo>
                    <a:pt x="2213" y="68"/>
                  </a:lnTo>
                  <a:lnTo>
                    <a:pt x="2210" y="71"/>
                  </a:lnTo>
                  <a:lnTo>
                    <a:pt x="2204" y="78"/>
                  </a:lnTo>
                  <a:lnTo>
                    <a:pt x="2200" y="84"/>
                  </a:lnTo>
                  <a:lnTo>
                    <a:pt x="2200" y="92"/>
                  </a:lnTo>
                  <a:lnTo>
                    <a:pt x="2202" y="101"/>
                  </a:lnTo>
                  <a:lnTo>
                    <a:pt x="2204" y="107"/>
                  </a:lnTo>
                  <a:lnTo>
                    <a:pt x="2206" y="111"/>
                  </a:lnTo>
                  <a:lnTo>
                    <a:pt x="2208" y="115"/>
                  </a:lnTo>
                  <a:lnTo>
                    <a:pt x="2211" y="118"/>
                  </a:lnTo>
                  <a:lnTo>
                    <a:pt x="2213" y="120"/>
                  </a:lnTo>
                  <a:lnTo>
                    <a:pt x="2216" y="122"/>
                  </a:lnTo>
                  <a:lnTo>
                    <a:pt x="2222" y="125"/>
                  </a:lnTo>
                  <a:lnTo>
                    <a:pt x="2227" y="125"/>
                  </a:lnTo>
                  <a:lnTo>
                    <a:pt x="2239" y="126"/>
                  </a:lnTo>
                  <a:lnTo>
                    <a:pt x="2249" y="126"/>
                  </a:lnTo>
                  <a:lnTo>
                    <a:pt x="2264" y="128"/>
                  </a:lnTo>
                  <a:lnTo>
                    <a:pt x="2279" y="130"/>
                  </a:lnTo>
                  <a:lnTo>
                    <a:pt x="2297" y="132"/>
                  </a:lnTo>
                  <a:lnTo>
                    <a:pt x="2319" y="134"/>
                  </a:lnTo>
                  <a:lnTo>
                    <a:pt x="2331" y="135"/>
                  </a:lnTo>
                  <a:lnTo>
                    <a:pt x="2342" y="136"/>
                  </a:lnTo>
                  <a:lnTo>
                    <a:pt x="2351" y="138"/>
                  </a:lnTo>
                  <a:lnTo>
                    <a:pt x="2360" y="141"/>
                  </a:lnTo>
                  <a:lnTo>
                    <a:pt x="2371" y="146"/>
                  </a:lnTo>
                  <a:lnTo>
                    <a:pt x="2386" y="153"/>
                  </a:lnTo>
                  <a:lnTo>
                    <a:pt x="2401" y="163"/>
                  </a:lnTo>
                  <a:lnTo>
                    <a:pt x="2413" y="172"/>
                  </a:lnTo>
                  <a:lnTo>
                    <a:pt x="2415" y="176"/>
                  </a:lnTo>
                  <a:lnTo>
                    <a:pt x="2416" y="184"/>
                  </a:lnTo>
                  <a:lnTo>
                    <a:pt x="2417" y="191"/>
                  </a:lnTo>
                  <a:lnTo>
                    <a:pt x="2417" y="198"/>
                  </a:lnTo>
                  <a:lnTo>
                    <a:pt x="2420" y="207"/>
                  </a:lnTo>
                  <a:lnTo>
                    <a:pt x="2426" y="218"/>
                  </a:lnTo>
                  <a:lnTo>
                    <a:pt x="2429" y="225"/>
                  </a:lnTo>
                  <a:lnTo>
                    <a:pt x="2432" y="230"/>
                  </a:lnTo>
                  <a:lnTo>
                    <a:pt x="2436" y="233"/>
                  </a:lnTo>
                  <a:lnTo>
                    <a:pt x="2440" y="236"/>
                  </a:lnTo>
                  <a:lnTo>
                    <a:pt x="2446" y="237"/>
                  </a:lnTo>
                  <a:lnTo>
                    <a:pt x="2454" y="237"/>
                  </a:lnTo>
                  <a:lnTo>
                    <a:pt x="2463" y="236"/>
                  </a:lnTo>
                  <a:lnTo>
                    <a:pt x="2470" y="236"/>
                  </a:lnTo>
                  <a:lnTo>
                    <a:pt x="2479" y="232"/>
                  </a:lnTo>
                  <a:lnTo>
                    <a:pt x="2489" y="227"/>
                  </a:lnTo>
                  <a:lnTo>
                    <a:pt x="2501" y="222"/>
                  </a:lnTo>
                  <a:lnTo>
                    <a:pt x="2508" y="217"/>
                  </a:lnTo>
                  <a:lnTo>
                    <a:pt x="2520" y="211"/>
                  </a:lnTo>
                  <a:lnTo>
                    <a:pt x="2534" y="206"/>
                  </a:lnTo>
                  <a:lnTo>
                    <a:pt x="2548" y="202"/>
                  </a:lnTo>
                  <a:lnTo>
                    <a:pt x="2558" y="198"/>
                  </a:lnTo>
                  <a:lnTo>
                    <a:pt x="2566" y="194"/>
                  </a:lnTo>
                  <a:lnTo>
                    <a:pt x="2575" y="191"/>
                  </a:lnTo>
                  <a:lnTo>
                    <a:pt x="2585" y="187"/>
                  </a:lnTo>
                  <a:lnTo>
                    <a:pt x="2592" y="183"/>
                  </a:lnTo>
                  <a:lnTo>
                    <a:pt x="2603" y="180"/>
                  </a:lnTo>
                  <a:lnTo>
                    <a:pt x="2615" y="179"/>
                  </a:lnTo>
                  <a:lnTo>
                    <a:pt x="2626" y="177"/>
                  </a:lnTo>
                  <a:lnTo>
                    <a:pt x="2635" y="175"/>
                  </a:lnTo>
                  <a:lnTo>
                    <a:pt x="2644" y="171"/>
                  </a:lnTo>
                  <a:lnTo>
                    <a:pt x="2656" y="164"/>
                  </a:lnTo>
                  <a:lnTo>
                    <a:pt x="2666" y="155"/>
                  </a:lnTo>
                  <a:lnTo>
                    <a:pt x="2677" y="149"/>
                  </a:lnTo>
                  <a:lnTo>
                    <a:pt x="2682" y="141"/>
                  </a:lnTo>
                  <a:lnTo>
                    <a:pt x="2689" y="134"/>
                  </a:lnTo>
                  <a:lnTo>
                    <a:pt x="2692" y="130"/>
                  </a:lnTo>
                  <a:lnTo>
                    <a:pt x="2695" y="127"/>
                  </a:lnTo>
                  <a:lnTo>
                    <a:pt x="2699" y="124"/>
                  </a:lnTo>
                  <a:lnTo>
                    <a:pt x="2703" y="122"/>
                  </a:lnTo>
                  <a:lnTo>
                    <a:pt x="2711" y="116"/>
                  </a:lnTo>
                  <a:lnTo>
                    <a:pt x="2720" y="112"/>
                  </a:lnTo>
                  <a:lnTo>
                    <a:pt x="2730" y="108"/>
                  </a:lnTo>
                  <a:lnTo>
                    <a:pt x="2737" y="107"/>
                  </a:lnTo>
                  <a:lnTo>
                    <a:pt x="2744" y="111"/>
                  </a:lnTo>
                  <a:lnTo>
                    <a:pt x="2748" y="115"/>
                  </a:lnTo>
                  <a:lnTo>
                    <a:pt x="2751" y="120"/>
                  </a:lnTo>
                  <a:lnTo>
                    <a:pt x="2753" y="126"/>
                  </a:lnTo>
                  <a:lnTo>
                    <a:pt x="2753" y="129"/>
                  </a:lnTo>
                  <a:lnTo>
                    <a:pt x="2753" y="132"/>
                  </a:lnTo>
                  <a:lnTo>
                    <a:pt x="2752" y="136"/>
                  </a:lnTo>
                  <a:lnTo>
                    <a:pt x="2750" y="139"/>
                  </a:lnTo>
                  <a:lnTo>
                    <a:pt x="2747" y="147"/>
                  </a:lnTo>
                  <a:lnTo>
                    <a:pt x="2745" y="152"/>
                  </a:lnTo>
                  <a:lnTo>
                    <a:pt x="2747" y="166"/>
                  </a:lnTo>
                  <a:lnTo>
                    <a:pt x="2749" y="175"/>
                  </a:lnTo>
                  <a:lnTo>
                    <a:pt x="2757" y="182"/>
                  </a:lnTo>
                  <a:lnTo>
                    <a:pt x="2767" y="188"/>
                  </a:lnTo>
                  <a:lnTo>
                    <a:pt x="2778" y="194"/>
                  </a:lnTo>
                  <a:lnTo>
                    <a:pt x="2787" y="198"/>
                  </a:lnTo>
                  <a:lnTo>
                    <a:pt x="2797" y="196"/>
                  </a:lnTo>
                  <a:lnTo>
                    <a:pt x="2807" y="193"/>
                  </a:lnTo>
                  <a:lnTo>
                    <a:pt x="2813" y="192"/>
                  </a:lnTo>
                  <a:lnTo>
                    <a:pt x="2818" y="192"/>
                  </a:lnTo>
                  <a:lnTo>
                    <a:pt x="2822" y="192"/>
                  </a:lnTo>
                  <a:lnTo>
                    <a:pt x="2826" y="194"/>
                  </a:lnTo>
                  <a:lnTo>
                    <a:pt x="2830" y="206"/>
                  </a:lnTo>
                  <a:lnTo>
                    <a:pt x="2833" y="217"/>
                  </a:lnTo>
                  <a:lnTo>
                    <a:pt x="2838" y="220"/>
                  </a:lnTo>
                  <a:lnTo>
                    <a:pt x="2847" y="221"/>
                  </a:lnTo>
                  <a:lnTo>
                    <a:pt x="2856" y="221"/>
                  </a:lnTo>
                  <a:lnTo>
                    <a:pt x="2864" y="221"/>
                  </a:lnTo>
                  <a:lnTo>
                    <a:pt x="2875" y="224"/>
                  </a:lnTo>
                  <a:lnTo>
                    <a:pt x="2890" y="226"/>
                  </a:lnTo>
                  <a:lnTo>
                    <a:pt x="2898" y="227"/>
                  </a:lnTo>
                  <a:lnTo>
                    <a:pt x="2904" y="229"/>
                  </a:lnTo>
                  <a:lnTo>
                    <a:pt x="2909" y="232"/>
                  </a:lnTo>
                  <a:lnTo>
                    <a:pt x="2914" y="236"/>
                  </a:lnTo>
                  <a:lnTo>
                    <a:pt x="2915" y="241"/>
                  </a:lnTo>
                  <a:lnTo>
                    <a:pt x="2914" y="247"/>
                  </a:lnTo>
                  <a:lnTo>
                    <a:pt x="2913" y="253"/>
                  </a:lnTo>
                  <a:lnTo>
                    <a:pt x="2910" y="261"/>
                  </a:lnTo>
                  <a:lnTo>
                    <a:pt x="2904" y="274"/>
                  </a:lnTo>
                  <a:lnTo>
                    <a:pt x="2898" y="286"/>
                  </a:lnTo>
                  <a:lnTo>
                    <a:pt x="2883" y="289"/>
                  </a:lnTo>
                  <a:lnTo>
                    <a:pt x="2871" y="293"/>
                  </a:lnTo>
                  <a:lnTo>
                    <a:pt x="2870" y="297"/>
                  </a:lnTo>
                  <a:lnTo>
                    <a:pt x="2871" y="301"/>
                  </a:lnTo>
                  <a:lnTo>
                    <a:pt x="2872" y="305"/>
                  </a:lnTo>
                  <a:lnTo>
                    <a:pt x="2873" y="310"/>
                  </a:lnTo>
                  <a:lnTo>
                    <a:pt x="2874" y="316"/>
                  </a:lnTo>
                  <a:lnTo>
                    <a:pt x="2875" y="320"/>
                  </a:lnTo>
                  <a:lnTo>
                    <a:pt x="2876" y="324"/>
                  </a:lnTo>
                  <a:lnTo>
                    <a:pt x="2875" y="327"/>
                  </a:lnTo>
                  <a:lnTo>
                    <a:pt x="2870" y="335"/>
                  </a:lnTo>
                  <a:lnTo>
                    <a:pt x="2862" y="342"/>
                  </a:lnTo>
                  <a:lnTo>
                    <a:pt x="2856" y="345"/>
                  </a:lnTo>
                  <a:lnTo>
                    <a:pt x="2852" y="347"/>
                  </a:lnTo>
                  <a:lnTo>
                    <a:pt x="2848" y="349"/>
                  </a:lnTo>
                  <a:lnTo>
                    <a:pt x="2845" y="350"/>
                  </a:lnTo>
                  <a:lnTo>
                    <a:pt x="2841" y="349"/>
                  </a:lnTo>
                  <a:lnTo>
                    <a:pt x="2838" y="348"/>
                  </a:lnTo>
                  <a:lnTo>
                    <a:pt x="2835" y="346"/>
                  </a:lnTo>
                  <a:lnTo>
                    <a:pt x="2831" y="343"/>
                  </a:lnTo>
                  <a:lnTo>
                    <a:pt x="2824" y="338"/>
                  </a:lnTo>
                  <a:lnTo>
                    <a:pt x="2818" y="331"/>
                  </a:lnTo>
                  <a:lnTo>
                    <a:pt x="2815" y="324"/>
                  </a:lnTo>
                  <a:lnTo>
                    <a:pt x="2812" y="315"/>
                  </a:lnTo>
                  <a:lnTo>
                    <a:pt x="2810" y="310"/>
                  </a:lnTo>
                  <a:lnTo>
                    <a:pt x="2807" y="306"/>
                  </a:lnTo>
                  <a:lnTo>
                    <a:pt x="2805" y="303"/>
                  </a:lnTo>
                  <a:lnTo>
                    <a:pt x="2802" y="301"/>
                  </a:lnTo>
                  <a:lnTo>
                    <a:pt x="2787" y="296"/>
                  </a:lnTo>
                  <a:lnTo>
                    <a:pt x="2776" y="293"/>
                  </a:lnTo>
                  <a:lnTo>
                    <a:pt x="2766" y="293"/>
                  </a:lnTo>
                  <a:lnTo>
                    <a:pt x="2755" y="293"/>
                  </a:lnTo>
                  <a:lnTo>
                    <a:pt x="2747" y="294"/>
                  </a:lnTo>
                  <a:lnTo>
                    <a:pt x="2742" y="297"/>
                  </a:lnTo>
                  <a:lnTo>
                    <a:pt x="2736" y="303"/>
                  </a:lnTo>
                  <a:lnTo>
                    <a:pt x="2731" y="310"/>
                  </a:lnTo>
                  <a:lnTo>
                    <a:pt x="2728" y="318"/>
                  </a:lnTo>
                  <a:lnTo>
                    <a:pt x="2726" y="324"/>
                  </a:lnTo>
                  <a:lnTo>
                    <a:pt x="2725" y="332"/>
                  </a:lnTo>
                  <a:lnTo>
                    <a:pt x="2725" y="343"/>
                  </a:lnTo>
                  <a:lnTo>
                    <a:pt x="2726" y="352"/>
                  </a:lnTo>
                  <a:lnTo>
                    <a:pt x="2726" y="362"/>
                  </a:lnTo>
                  <a:lnTo>
                    <a:pt x="2727" y="380"/>
                  </a:lnTo>
                  <a:lnTo>
                    <a:pt x="2728" y="401"/>
                  </a:lnTo>
                  <a:lnTo>
                    <a:pt x="2728" y="423"/>
                  </a:lnTo>
                  <a:lnTo>
                    <a:pt x="2726" y="441"/>
                  </a:lnTo>
                  <a:lnTo>
                    <a:pt x="2725" y="455"/>
                  </a:lnTo>
                  <a:lnTo>
                    <a:pt x="2720" y="470"/>
                  </a:lnTo>
                  <a:lnTo>
                    <a:pt x="2716" y="485"/>
                  </a:lnTo>
                  <a:lnTo>
                    <a:pt x="2715" y="498"/>
                  </a:lnTo>
                  <a:lnTo>
                    <a:pt x="2715" y="519"/>
                  </a:lnTo>
                  <a:lnTo>
                    <a:pt x="2715" y="545"/>
                  </a:lnTo>
                  <a:lnTo>
                    <a:pt x="2716" y="569"/>
                  </a:lnTo>
                  <a:lnTo>
                    <a:pt x="2718" y="590"/>
                  </a:lnTo>
                  <a:lnTo>
                    <a:pt x="2719" y="608"/>
                  </a:lnTo>
                  <a:lnTo>
                    <a:pt x="2722" y="630"/>
                  </a:lnTo>
                  <a:lnTo>
                    <a:pt x="2724" y="652"/>
                  </a:lnTo>
                  <a:lnTo>
                    <a:pt x="2726" y="669"/>
                  </a:lnTo>
                  <a:lnTo>
                    <a:pt x="2730" y="680"/>
                  </a:lnTo>
                  <a:lnTo>
                    <a:pt x="2736" y="690"/>
                  </a:lnTo>
                  <a:lnTo>
                    <a:pt x="2743" y="700"/>
                  </a:lnTo>
                  <a:lnTo>
                    <a:pt x="2749" y="707"/>
                  </a:lnTo>
                  <a:lnTo>
                    <a:pt x="2757" y="713"/>
                  </a:lnTo>
                  <a:lnTo>
                    <a:pt x="2766" y="719"/>
                  </a:lnTo>
                  <a:lnTo>
                    <a:pt x="2776" y="725"/>
                  </a:lnTo>
                  <a:lnTo>
                    <a:pt x="2783" y="730"/>
                  </a:lnTo>
                  <a:lnTo>
                    <a:pt x="2787" y="737"/>
                  </a:lnTo>
                  <a:lnTo>
                    <a:pt x="2792" y="745"/>
                  </a:lnTo>
                  <a:lnTo>
                    <a:pt x="2795" y="750"/>
                  </a:lnTo>
                  <a:lnTo>
                    <a:pt x="2797" y="755"/>
                  </a:lnTo>
                  <a:lnTo>
                    <a:pt x="2800" y="759"/>
                  </a:lnTo>
                  <a:lnTo>
                    <a:pt x="2802" y="761"/>
                  </a:lnTo>
                  <a:lnTo>
                    <a:pt x="2807" y="763"/>
                  </a:lnTo>
                  <a:lnTo>
                    <a:pt x="2813" y="765"/>
                  </a:lnTo>
                  <a:lnTo>
                    <a:pt x="2819" y="766"/>
                  </a:lnTo>
                  <a:lnTo>
                    <a:pt x="2826" y="767"/>
                  </a:lnTo>
                  <a:lnTo>
                    <a:pt x="2838" y="768"/>
                  </a:lnTo>
                  <a:lnTo>
                    <a:pt x="2849" y="768"/>
                  </a:lnTo>
                  <a:lnTo>
                    <a:pt x="2864" y="770"/>
                  </a:lnTo>
                  <a:lnTo>
                    <a:pt x="2875" y="772"/>
                  </a:lnTo>
                  <a:lnTo>
                    <a:pt x="2879" y="782"/>
                  </a:lnTo>
                  <a:lnTo>
                    <a:pt x="2883" y="791"/>
                  </a:lnTo>
                  <a:lnTo>
                    <a:pt x="2888" y="796"/>
                  </a:lnTo>
                  <a:lnTo>
                    <a:pt x="2893" y="800"/>
                  </a:lnTo>
                  <a:lnTo>
                    <a:pt x="2901" y="803"/>
                  </a:lnTo>
                  <a:lnTo>
                    <a:pt x="2908" y="807"/>
                  </a:lnTo>
                  <a:lnTo>
                    <a:pt x="2916" y="809"/>
                  </a:lnTo>
                  <a:lnTo>
                    <a:pt x="2923" y="812"/>
                  </a:lnTo>
                  <a:lnTo>
                    <a:pt x="2931" y="814"/>
                  </a:lnTo>
                  <a:lnTo>
                    <a:pt x="2936" y="814"/>
                  </a:lnTo>
                  <a:lnTo>
                    <a:pt x="2943" y="816"/>
                  </a:lnTo>
                  <a:lnTo>
                    <a:pt x="2952" y="816"/>
                  </a:lnTo>
                  <a:lnTo>
                    <a:pt x="2961" y="815"/>
                  </a:lnTo>
                  <a:lnTo>
                    <a:pt x="2971" y="814"/>
                  </a:lnTo>
                  <a:lnTo>
                    <a:pt x="2977" y="809"/>
                  </a:lnTo>
                  <a:lnTo>
                    <a:pt x="2984" y="803"/>
                  </a:lnTo>
                  <a:lnTo>
                    <a:pt x="2988" y="800"/>
                  </a:lnTo>
                  <a:lnTo>
                    <a:pt x="2991" y="798"/>
                  </a:lnTo>
                  <a:lnTo>
                    <a:pt x="2994" y="796"/>
                  </a:lnTo>
                  <a:lnTo>
                    <a:pt x="2997" y="795"/>
                  </a:lnTo>
                  <a:lnTo>
                    <a:pt x="3003" y="794"/>
                  </a:lnTo>
                  <a:lnTo>
                    <a:pt x="3008" y="794"/>
                  </a:lnTo>
                  <a:lnTo>
                    <a:pt x="3014" y="795"/>
                  </a:lnTo>
                  <a:lnTo>
                    <a:pt x="3021" y="796"/>
                  </a:lnTo>
                  <a:lnTo>
                    <a:pt x="3032" y="799"/>
                  </a:lnTo>
                  <a:lnTo>
                    <a:pt x="3043" y="803"/>
                  </a:lnTo>
                  <a:lnTo>
                    <a:pt x="3057" y="806"/>
                  </a:lnTo>
                  <a:lnTo>
                    <a:pt x="3070" y="810"/>
                  </a:lnTo>
                  <a:lnTo>
                    <a:pt x="3083" y="806"/>
                  </a:lnTo>
                  <a:lnTo>
                    <a:pt x="3097" y="803"/>
                  </a:lnTo>
                  <a:lnTo>
                    <a:pt x="3107" y="800"/>
                  </a:lnTo>
                  <a:lnTo>
                    <a:pt x="3119" y="798"/>
                  </a:lnTo>
                  <a:lnTo>
                    <a:pt x="3126" y="798"/>
                  </a:lnTo>
                  <a:lnTo>
                    <a:pt x="3132" y="797"/>
                  </a:lnTo>
                  <a:lnTo>
                    <a:pt x="3137" y="798"/>
                  </a:lnTo>
                  <a:lnTo>
                    <a:pt x="3143" y="799"/>
                  </a:lnTo>
                  <a:lnTo>
                    <a:pt x="3148" y="804"/>
                  </a:lnTo>
                  <a:lnTo>
                    <a:pt x="3154" y="812"/>
                  </a:lnTo>
                  <a:lnTo>
                    <a:pt x="3158" y="816"/>
                  </a:lnTo>
                  <a:lnTo>
                    <a:pt x="3161" y="819"/>
                  </a:lnTo>
                  <a:lnTo>
                    <a:pt x="3165" y="821"/>
                  </a:lnTo>
                  <a:lnTo>
                    <a:pt x="3169" y="821"/>
                  </a:lnTo>
                  <a:lnTo>
                    <a:pt x="3176" y="820"/>
                  </a:lnTo>
                  <a:lnTo>
                    <a:pt x="3183" y="817"/>
                  </a:lnTo>
                  <a:lnTo>
                    <a:pt x="3189" y="814"/>
                  </a:lnTo>
                  <a:lnTo>
                    <a:pt x="3196" y="810"/>
                  </a:lnTo>
                  <a:lnTo>
                    <a:pt x="3203" y="809"/>
                  </a:lnTo>
                  <a:lnTo>
                    <a:pt x="3211" y="809"/>
                  </a:lnTo>
                  <a:lnTo>
                    <a:pt x="3215" y="809"/>
                  </a:lnTo>
                  <a:lnTo>
                    <a:pt x="3218" y="810"/>
                  </a:lnTo>
                  <a:lnTo>
                    <a:pt x="3221" y="812"/>
                  </a:lnTo>
                  <a:lnTo>
                    <a:pt x="3222" y="814"/>
                  </a:lnTo>
                  <a:lnTo>
                    <a:pt x="3224" y="815"/>
                  </a:lnTo>
                  <a:lnTo>
                    <a:pt x="3224" y="816"/>
                  </a:lnTo>
                  <a:lnTo>
                    <a:pt x="3225" y="818"/>
                  </a:lnTo>
                  <a:lnTo>
                    <a:pt x="3227" y="821"/>
                  </a:lnTo>
                  <a:lnTo>
                    <a:pt x="3227" y="826"/>
                  </a:lnTo>
                  <a:lnTo>
                    <a:pt x="3227" y="833"/>
                  </a:lnTo>
                  <a:lnTo>
                    <a:pt x="3229" y="838"/>
                  </a:lnTo>
                  <a:lnTo>
                    <a:pt x="3230" y="845"/>
                  </a:lnTo>
                  <a:lnTo>
                    <a:pt x="3229" y="853"/>
                  </a:lnTo>
                  <a:lnTo>
                    <a:pt x="3227" y="860"/>
                  </a:lnTo>
                  <a:lnTo>
                    <a:pt x="3224" y="862"/>
                  </a:lnTo>
                  <a:lnTo>
                    <a:pt x="3221" y="865"/>
                  </a:lnTo>
                  <a:lnTo>
                    <a:pt x="3217" y="867"/>
                  </a:lnTo>
                  <a:lnTo>
                    <a:pt x="3213" y="871"/>
                  </a:lnTo>
                  <a:lnTo>
                    <a:pt x="3203" y="875"/>
                  </a:lnTo>
                  <a:lnTo>
                    <a:pt x="3196" y="879"/>
                  </a:lnTo>
                  <a:lnTo>
                    <a:pt x="3189" y="878"/>
                  </a:lnTo>
                  <a:lnTo>
                    <a:pt x="3181" y="878"/>
                  </a:lnTo>
                  <a:lnTo>
                    <a:pt x="3172" y="877"/>
                  </a:lnTo>
                  <a:lnTo>
                    <a:pt x="3165" y="875"/>
                  </a:lnTo>
                  <a:lnTo>
                    <a:pt x="3155" y="874"/>
                  </a:lnTo>
                  <a:lnTo>
                    <a:pt x="3145" y="874"/>
                  </a:lnTo>
                  <a:lnTo>
                    <a:pt x="3135" y="873"/>
                  </a:lnTo>
                  <a:lnTo>
                    <a:pt x="3127" y="875"/>
                  </a:lnTo>
                  <a:lnTo>
                    <a:pt x="3118" y="875"/>
                  </a:lnTo>
                  <a:lnTo>
                    <a:pt x="3109" y="875"/>
                  </a:lnTo>
                  <a:lnTo>
                    <a:pt x="3100" y="876"/>
                  </a:lnTo>
                  <a:lnTo>
                    <a:pt x="3093" y="879"/>
                  </a:lnTo>
                  <a:lnTo>
                    <a:pt x="3087" y="880"/>
                  </a:lnTo>
                  <a:lnTo>
                    <a:pt x="3080" y="883"/>
                  </a:lnTo>
                  <a:lnTo>
                    <a:pt x="3074" y="889"/>
                  </a:lnTo>
                  <a:lnTo>
                    <a:pt x="3070" y="894"/>
                  </a:lnTo>
                  <a:lnTo>
                    <a:pt x="3067" y="901"/>
                  </a:lnTo>
                  <a:lnTo>
                    <a:pt x="3064" y="909"/>
                  </a:lnTo>
                  <a:lnTo>
                    <a:pt x="3063" y="917"/>
                  </a:lnTo>
                  <a:lnTo>
                    <a:pt x="3062" y="924"/>
                  </a:lnTo>
                  <a:lnTo>
                    <a:pt x="3062" y="937"/>
                  </a:lnTo>
                  <a:lnTo>
                    <a:pt x="3061" y="952"/>
                  </a:lnTo>
                  <a:lnTo>
                    <a:pt x="3061" y="967"/>
                  </a:lnTo>
                  <a:lnTo>
                    <a:pt x="3062" y="977"/>
                  </a:lnTo>
                  <a:lnTo>
                    <a:pt x="3064" y="981"/>
                  </a:lnTo>
                  <a:lnTo>
                    <a:pt x="3067" y="987"/>
                  </a:lnTo>
                  <a:lnTo>
                    <a:pt x="3072" y="991"/>
                  </a:lnTo>
                  <a:lnTo>
                    <a:pt x="3076" y="996"/>
                  </a:lnTo>
                  <a:lnTo>
                    <a:pt x="3085" y="1005"/>
                  </a:lnTo>
                  <a:lnTo>
                    <a:pt x="3093" y="1012"/>
                  </a:lnTo>
                  <a:lnTo>
                    <a:pt x="3100" y="1018"/>
                  </a:lnTo>
                  <a:lnTo>
                    <a:pt x="3108" y="1025"/>
                  </a:lnTo>
                  <a:lnTo>
                    <a:pt x="3116" y="1030"/>
                  </a:lnTo>
                  <a:lnTo>
                    <a:pt x="3124" y="1034"/>
                  </a:lnTo>
                  <a:lnTo>
                    <a:pt x="3134" y="1039"/>
                  </a:lnTo>
                  <a:lnTo>
                    <a:pt x="3146" y="1044"/>
                  </a:lnTo>
                  <a:lnTo>
                    <a:pt x="3159" y="1047"/>
                  </a:lnTo>
                  <a:lnTo>
                    <a:pt x="3169" y="1050"/>
                  </a:lnTo>
                  <a:lnTo>
                    <a:pt x="3180" y="1050"/>
                  </a:lnTo>
                  <a:lnTo>
                    <a:pt x="3193" y="1052"/>
                  </a:lnTo>
                  <a:lnTo>
                    <a:pt x="3204" y="1054"/>
                  </a:lnTo>
                  <a:lnTo>
                    <a:pt x="3215" y="1057"/>
                  </a:lnTo>
                  <a:lnTo>
                    <a:pt x="3232" y="1065"/>
                  </a:lnTo>
                  <a:lnTo>
                    <a:pt x="3246" y="1072"/>
                  </a:lnTo>
                  <a:lnTo>
                    <a:pt x="3252" y="1083"/>
                  </a:lnTo>
                  <a:lnTo>
                    <a:pt x="3258" y="1093"/>
                  </a:lnTo>
                  <a:lnTo>
                    <a:pt x="3261" y="1099"/>
                  </a:lnTo>
                  <a:lnTo>
                    <a:pt x="3263" y="1105"/>
                  </a:lnTo>
                  <a:lnTo>
                    <a:pt x="3264" y="1110"/>
                  </a:lnTo>
                  <a:lnTo>
                    <a:pt x="3265" y="1114"/>
                  </a:lnTo>
                  <a:lnTo>
                    <a:pt x="3265" y="1122"/>
                  </a:lnTo>
                  <a:lnTo>
                    <a:pt x="3265" y="1131"/>
                  </a:lnTo>
                  <a:lnTo>
                    <a:pt x="3263" y="1141"/>
                  </a:lnTo>
                  <a:lnTo>
                    <a:pt x="3261" y="1148"/>
                  </a:lnTo>
                  <a:lnTo>
                    <a:pt x="3256" y="1159"/>
                  </a:lnTo>
                  <a:lnTo>
                    <a:pt x="3251" y="1169"/>
                  </a:lnTo>
                  <a:lnTo>
                    <a:pt x="3245" y="1179"/>
                  </a:lnTo>
                  <a:lnTo>
                    <a:pt x="3238" y="1186"/>
                  </a:lnTo>
                  <a:lnTo>
                    <a:pt x="3235" y="1189"/>
                  </a:lnTo>
                  <a:lnTo>
                    <a:pt x="3231" y="1191"/>
                  </a:lnTo>
                  <a:lnTo>
                    <a:pt x="3225" y="1192"/>
                  </a:lnTo>
                  <a:lnTo>
                    <a:pt x="3220" y="1194"/>
                  </a:lnTo>
                  <a:lnTo>
                    <a:pt x="3210" y="1196"/>
                  </a:lnTo>
                  <a:lnTo>
                    <a:pt x="3200" y="1198"/>
                  </a:lnTo>
                  <a:lnTo>
                    <a:pt x="3193" y="1202"/>
                  </a:lnTo>
                  <a:lnTo>
                    <a:pt x="3183" y="1208"/>
                  </a:lnTo>
                  <a:lnTo>
                    <a:pt x="3179" y="1213"/>
                  </a:lnTo>
                  <a:lnTo>
                    <a:pt x="3175" y="1216"/>
                  </a:lnTo>
                  <a:lnTo>
                    <a:pt x="3171" y="1220"/>
                  </a:lnTo>
                  <a:lnTo>
                    <a:pt x="3169" y="1224"/>
                  </a:lnTo>
                  <a:lnTo>
                    <a:pt x="3165" y="1232"/>
                  </a:lnTo>
                  <a:lnTo>
                    <a:pt x="3162" y="1240"/>
                  </a:lnTo>
                  <a:lnTo>
                    <a:pt x="3160" y="1249"/>
                  </a:lnTo>
                  <a:lnTo>
                    <a:pt x="3158" y="1259"/>
                  </a:lnTo>
                  <a:lnTo>
                    <a:pt x="3154" y="1280"/>
                  </a:lnTo>
                  <a:lnTo>
                    <a:pt x="3154" y="1297"/>
                  </a:lnTo>
                  <a:lnTo>
                    <a:pt x="3155" y="1307"/>
                  </a:lnTo>
                  <a:lnTo>
                    <a:pt x="3159" y="1321"/>
                  </a:lnTo>
                  <a:lnTo>
                    <a:pt x="3161" y="1328"/>
                  </a:lnTo>
                  <a:lnTo>
                    <a:pt x="3164" y="1334"/>
                  </a:lnTo>
                  <a:lnTo>
                    <a:pt x="3166" y="1339"/>
                  </a:lnTo>
                  <a:lnTo>
                    <a:pt x="3169" y="1342"/>
                  </a:lnTo>
                  <a:lnTo>
                    <a:pt x="3172" y="1345"/>
                  </a:lnTo>
                  <a:lnTo>
                    <a:pt x="3178" y="1348"/>
                  </a:lnTo>
                  <a:lnTo>
                    <a:pt x="3184" y="1350"/>
                  </a:lnTo>
                  <a:lnTo>
                    <a:pt x="3190" y="1352"/>
                  </a:lnTo>
                  <a:lnTo>
                    <a:pt x="3202" y="1356"/>
                  </a:lnTo>
                  <a:lnTo>
                    <a:pt x="3212" y="1361"/>
                  </a:lnTo>
                  <a:lnTo>
                    <a:pt x="3215" y="1366"/>
                  </a:lnTo>
                  <a:lnTo>
                    <a:pt x="3218" y="1373"/>
                  </a:lnTo>
                  <a:lnTo>
                    <a:pt x="3221" y="1379"/>
                  </a:lnTo>
                  <a:lnTo>
                    <a:pt x="3222" y="1385"/>
                  </a:lnTo>
                  <a:lnTo>
                    <a:pt x="3221" y="1397"/>
                  </a:lnTo>
                  <a:lnTo>
                    <a:pt x="3218" y="1410"/>
                  </a:lnTo>
                  <a:lnTo>
                    <a:pt x="3215" y="1424"/>
                  </a:lnTo>
                  <a:lnTo>
                    <a:pt x="3212" y="1433"/>
                  </a:lnTo>
                  <a:lnTo>
                    <a:pt x="3207" y="1448"/>
                  </a:lnTo>
                  <a:lnTo>
                    <a:pt x="3201" y="1464"/>
                  </a:lnTo>
                  <a:lnTo>
                    <a:pt x="3195" y="1481"/>
                  </a:lnTo>
                  <a:lnTo>
                    <a:pt x="3188" y="1494"/>
                  </a:lnTo>
                  <a:lnTo>
                    <a:pt x="3183" y="1502"/>
                  </a:lnTo>
                  <a:lnTo>
                    <a:pt x="3175" y="1510"/>
                  </a:lnTo>
                  <a:lnTo>
                    <a:pt x="3167" y="1520"/>
                  </a:lnTo>
                  <a:lnTo>
                    <a:pt x="3162" y="1529"/>
                  </a:lnTo>
                  <a:lnTo>
                    <a:pt x="3155" y="1533"/>
                  </a:lnTo>
                  <a:lnTo>
                    <a:pt x="3149" y="1541"/>
                  </a:lnTo>
                  <a:lnTo>
                    <a:pt x="3147" y="1545"/>
                  </a:lnTo>
                  <a:lnTo>
                    <a:pt x="3145" y="1550"/>
                  </a:lnTo>
                  <a:lnTo>
                    <a:pt x="3143" y="1554"/>
                  </a:lnTo>
                  <a:lnTo>
                    <a:pt x="3143" y="1559"/>
                  </a:lnTo>
                  <a:lnTo>
                    <a:pt x="3140" y="1570"/>
                  </a:lnTo>
                  <a:lnTo>
                    <a:pt x="3137" y="1584"/>
                  </a:lnTo>
                  <a:lnTo>
                    <a:pt x="3135" y="1599"/>
                  </a:lnTo>
                  <a:lnTo>
                    <a:pt x="3135" y="1612"/>
                  </a:lnTo>
                  <a:lnTo>
                    <a:pt x="3138" y="1630"/>
                  </a:lnTo>
                  <a:lnTo>
                    <a:pt x="3145" y="1653"/>
                  </a:lnTo>
                  <a:lnTo>
                    <a:pt x="3151" y="1675"/>
                  </a:lnTo>
                  <a:lnTo>
                    <a:pt x="3158" y="1692"/>
                  </a:lnTo>
                  <a:lnTo>
                    <a:pt x="3165" y="1708"/>
                  </a:lnTo>
                  <a:lnTo>
                    <a:pt x="3176" y="1725"/>
                  </a:lnTo>
                  <a:lnTo>
                    <a:pt x="3182" y="1734"/>
                  </a:lnTo>
                  <a:lnTo>
                    <a:pt x="3188" y="1741"/>
                  </a:lnTo>
                  <a:lnTo>
                    <a:pt x="3194" y="1748"/>
                  </a:lnTo>
                  <a:lnTo>
                    <a:pt x="3200" y="1753"/>
                  </a:lnTo>
                  <a:lnTo>
                    <a:pt x="3206" y="1762"/>
                  </a:lnTo>
                  <a:lnTo>
                    <a:pt x="3216" y="1772"/>
                  </a:lnTo>
                  <a:lnTo>
                    <a:pt x="3225" y="1783"/>
                  </a:lnTo>
                  <a:lnTo>
                    <a:pt x="3237" y="1794"/>
                  </a:lnTo>
                  <a:lnTo>
                    <a:pt x="3259" y="1814"/>
                  </a:lnTo>
                  <a:lnTo>
                    <a:pt x="3280" y="1829"/>
                  </a:lnTo>
                  <a:lnTo>
                    <a:pt x="3298" y="1838"/>
                  </a:lnTo>
                  <a:lnTo>
                    <a:pt x="3318" y="1849"/>
                  </a:lnTo>
                  <a:lnTo>
                    <a:pt x="3339" y="1858"/>
                  </a:lnTo>
                  <a:lnTo>
                    <a:pt x="3356" y="1864"/>
                  </a:lnTo>
                  <a:lnTo>
                    <a:pt x="3362" y="1866"/>
                  </a:lnTo>
                  <a:lnTo>
                    <a:pt x="3368" y="1867"/>
                  </a:lnTo>
                  <a:lnTo>
                    <a:pt x="3374" y="1867"/>
                  </a:lnTo>
                  <a:lnTo>
                    <a:pt x="3379" y="1867"/>
                  </a:lnTo>
                  <a:lnTo>
                    <a:pt x="3379" y="1873"/>
                  </a:lnTo>
                  <a:lnTo>
                    <a:pt x="3379" y="1878"/>
                  </a:lnTo>
                  <a:lnTo>
                    <a:pt x="3381" y="1888"/>
                  </a:lnTo>
                  <a:lnTo>
                    <a:pt x="3385" y="1899"/>
                  </a:lnTo>
                  <a:lnTo>
                    <a:pt x="3389" y="1910"/>
                  </a:lnTo>
                  <a:lnTo>
                    <a:pt x="3391" y="1921"/>
                  </a:lnTo>
                  <a:lnTo>
                    <a:pt x="3392" y="1926"/>
                  </a:lnTo>
                  <a:lnTo>
                    <a:pt x="3392" y="1933"/>
                  </a:lnTo>
                  <a:lnTo>
                    <a:pt x="3392" y="1941"/>
                  </a:lnTo>
                  <a:lnTo>
                    <a:pt x="3392" y="1948"/>
                  </a:lnTo>
                  <a:lnTo>
                    <a:pt x="3390" y="1963"/>
                  </a:lnTo>
                  <a:lnTo>
                    <a:pt x="3387" y="1973"/>
                  </a:lnTo>
                  <a:lnTo>
                    <a:pt x="3383" y="1987"/>
                  </a:lnTo>
                  <a:lnTo>
                    <a:pt x="3377" y="2002"/>
                  </a:lnTo>
                  <a:lnTo>
                    <a:pt x="3370" y="2018"/>
                  </a:lnTo>
                  <a:lnTo>
                    <a:pt x="3364" y="2030"/>
                  </a:lnTo>
                  <a:lnTo>
                    <a:pt x="3359" y="2044"/>
                  </a:lnTo>
                  <a:lnTo>
                    <a:pt x="3353" y="2061"/>
                  </a:lnTo>
                  <a:lnTo>
                    <a:pt x="3345" y="2079"/>
                  </a:lnTo>
                  <a:lnTo>
                    <a:pt x="3341" y="2095"/>
                  </a:lnTo>
                  <a:lnTo>
                    <a:pt x="3341" y="2105"/>
                  </a:lnTo>
                  <a:lnTo>
                    <a:pt x="3341" y="2118"/>
                  </a:lnTo>
                  <a:lnTo>
                    <a:pt x="3338" y="2127"/>
                  </a:lnTo>
                  <a:lnTo>
                    <a:pt x="3336" y="2139"/>
                  </a:lnTo>
                  <a:lnTo>
                    <a:pt x="3336" y="2144"/>
                  </a:lnTo>
                  <a:lnTo>
                    <a:pt x="3336" y="2150"/>
                  </a:lnTo>
                  <a:lnTo>
                    <a:pt x="3336" y="2155"/>
                  </a:lnTo>
                  <a:lnTo>
                    <a:pt x="3337" y="2160"/>
                  </a:lnTo>
                  <a:lnTo>
                    <a:pt x="3339" y="2173"/>
                  </a:lnTo>
                  <a:lnTo>
                    <a:pt x="3341" y="2188"/>
                  </a:lnTo>
                  <a:lnTo>
                    <a:pt x="3345" y="2202"/>
                  </a:lnTo>
                  <a:lnTo>
                    <a:pt x="3349" y="2213"/>
                  </a:lnTo>
                  <a:close/>
                </a:path>
              </a:pathLst>
            </a:custGeom>
            <a:solidFill>
              <a:schemeClr val="accent1"/>
            </a:solidFill>
            <a:ln w="3175">
              <a:solidFill>
                <a:schemeClr val="bg1"/>
              </a:solidFill>
            </a:ln>
          </p:spPr>
          <p:txBody>
            <a:bodyPr vert="horz" wrap="square" lIns="91440" tIns="45720" rIns="91440" bIns="45720" numCol="1" anchor="t" anchorCtr="0" compatLnSpc="1">
              <a:prstTxWarp prst="textNoShape">
                <a:avLst/>
              </a:prstTxWarp>
            </a:bodyPr>
            <a:lstStyle/>
            <a:p>
              <a:endParaRPr lang="ru-RU"/>
            </a:p>
          </p:txBody>
        </p:sp>
        <p:sp>
          <p:nvSpPr>
            <p:cNvPr id="8" name="Freeform 10">
              <a:extLst>
                <a:ext uri="{FF2B5EF4-FFF2-40B4-BE49-F238E27FC236}">
                  <a16:creationId xmlns:a16="http://schemas.microsoft.com/office/drawing/2014/main" id="{E1F57E62-11D3-4FE7-A844-FD6CB46F0954}"/>
                </a:ext>
              </a:extLst>
            </p:cNvPr>
            <p:cNvSpPr>
              <a:spLocks/>
            </p:cNvSpPr>
            <p:nvPr/>
          </p:nvSpPr>
          <p:spPr bwMode="auto">
            <a:xfrm>
              <a:off x="9010651" y="6611938"/>
              <a:ext cx="1493838" cy="1306513"/>
            </a:xfrm>
            <a:custGeom>
              <a:avLst/>
              <a:gdLst>
                <a:gd name="T0" fmla="*/ 1851 w 1882"/>
                <a:gd name="T1" fmla="*/ 1274 h 1647"/>
                <a:gd name="T2" fmla="*/ 1831 w 1882"/>
                <a:gd name="T3" fmla="*/ 1310 h 1647"/>
                <a:gd name="T4" fmla="*/ 1767 w 1882"/>
                <a:gd name="T5" fmla="*/ 1266 h 1647"/>
                <a:gd name="T6" fmla="*/ 1697 w 1882"/>
                <a:gd name="T7" fmla="*/ 1274 h 1647"/>
                <a:gd name="T8" fmla="*/ 1630 w 1882"/>
                <a:gd name="T9" fmla="*/ 1337 h 1647"/>
                <a:gd name="T10" fmla="*/ 1564 w 1882"/>
                <a:gd name="T11" fmla="*/ 1324 h 1647"/>
                <a:gd name="T12" fmla="*/ 1476 w 1882"/>
                <a:gd name="T13" fmla="*/ 1319 h 1647"/>
                <a:gd name="T14" fmla="*/ 1404 w 1882"/>
                <a:gd name="T15" fmla="*/ 1372 h 1647"/>
                <a:gd name="T16" fmla="*/ 1342 w 1882"/>
                <a:gd name="T17" fmla="*/ 1382 h 1647"/>
                <a:gd name="T18" fmla="*/ 1323 w 1882"/>
                <a:gd name="T19" fmla="*/ 1413 h 1647"/>
                <a:gd name="T20" fmla="*/ 1312 w 1882"/>
                <a:gd name="T21" fmla="*/ 1475 h 1647"/>
                <a:gd name="T22" fmla="*/ 1296 w 1882"/>
                <a:gd name="T23" fmla="*/ 1511 h 1647"/>
                <a:gd name="T24" fmla="*/ 1245 w 1882"/>
                <a:gd name="T25" fmla="*/ 1566 h 1647"/>
                <a:gd name="T26" fmla="*/ 1233 w 1882"/>
                <a:gd name="T27" fmla="*/ 1644 h 1647"/>
                <a:gd name="T28" fmla="*/ 1080 w 1882"/>
                <a:gd name="T29" fmla="*/ 1629 h 1647"/>
                <a:gd name="T30" fmla="*/ 994 w 1882"/>
                <a:gd name="T31" fmla="*/ 1632 h 1647"/>
                <a:gd name="T32" fmla="*/ 912 w 1882"/>
                <a:gd name="T33" fmla="*/ 1589 h 1647"/>
                <a:gd name="T34" fmla="*/ 829 w 1882"/>
                <a:gd name="T35" fmla="*/ 1571 h 1647"/>
                <a:gd name="T36" fmla="*/ 704 w 1882"/>
                <a:gd name="T37" fmla="*/ 1538 h 1647"/>
                <a:gd name="T38" fmla="*/ 590 w 1882"/>
                <a:gd name="T39" fmla="*/ 1442 h 1647"/>
                <a:gd name="T40" fmla="*/ 547 w 1882"/>
                <a:gd name="T41" fmla="*/ 1346 h 1647"/>
                <a:gd name="T42" fmla="*/ 480 w 1882"/>
                <a:gd name="T43" fmla="*/ 1239 h 1647"/>
                <a:gd name="T44" fmla="*/ 348 w 1882"/>
                <a:gd name="T45" fmla="*/ 1179 h 1647"/>
                <a:gd name="T46" fmla="*/ 349 w 1882"/>
                <a:gd name="T47" fmla="*/ 1080 h 1647"/>
                <a:gd name="T48" fmla="*/ 370 w 1882"/>
                <a:gd name="T49" fmla="*/ 962 h 1647"/>
                <a:gd name="T50" fmla="*/ 296 w 1882"/>
                <a:gd name="T51" fmla="*/ 878 h 1647"/>
                <a:gd name="T52" fmla="*/ 203 w 1882"/>
                <a:gd name="T53" fmla="*/ 875 h 1647"/>
                <a:gd name="T54" fmla="*/ 152 w 1882"/>
                <a:gd name="T55" fmla="*/ 852 h 1647"/>
                <a:gd name="T56" fmla="*/ 107 w 1882"/>
                <a:gd name="T57" fmla="*/ 779 h 1647"/>
                <a:gd name="T58" fmla="*/ 52 w 1882"/>
                <a:gd name="T59" fmla="*/ 782 h 1647"/>
                <a:gd name="T60" fmla="*/ 23 w 1882"/>
                <a:gd name="T61" fmla="*/ 722 h 1647"/>
                <a:gd name="T62" fmla="*/ 66 w 1882"/>
                <a:gd name="T63" fmla="*/ 715 h 1647"/>
                <a:gd name="T64" fmla="*/ 84 w 1882"/>
                <a:gd name="T65" fmla="*/ 681 h 1647"/>
                <a:gd name="T66" fmla="*/ 16 w 1882"/>
                <a:gd name="T67" fmla="*/ 620 h 1647"/>
                <a:gd name="T68" fmla="*/ 4 w 1882"/>
                <a:gd name="T69" fmla="*/ 544 h 1647"/>
                <a:gd name="T70" fmla="*/ 18 w 1882"/>
                <a:gd name="T71" fmla="*/ 433 h 1647"/>
                <a:gd name="T72" fmla="*/ 81 w 1882"/>
                <a:gd name="T73" fmla="*/ 403 h 1647"/>
                <a:gd name="T74" fmla="*/ 135 w 1882"/>
                <a:gd name="T75" fmla="*/ 411 h 1647"/>
                <a:gd name="T76" fmla="*/ 179 w 1882"/>
                <a:gd name="T77" fmla="*/ 335 h 1647"/>
                <a:gd name="T78" fmla="*/ 217 w 1882"/>
                <a:gd name="T79" fmla="*/ 261 h 1647"/>
                <a:gd name="T80" fmla="*/ 317 w 1882"/>
                <a:gd name="T81" fmla="*/ 235 h 1647"/>
                <a:gd name="T82" fmla="*/ 400 w 1882"/>
                <a:gd name="T83" fmla="*/ 162 h 1647"/>
                <a:gd name="T84" fmla="*/ 471 w 1882"/>
                <a:gd name="T85" fmla="*/ 144 h 1647"/>
                <a:gd name="T86" fmla="*/ 520 w 1882"/>
                <a:gd name="T87" fmla="*/ 55 h 1647"/>
                <a:gd name="T88" fmla="*/ 605 w 1882"/>
                <a:gd name="T89" fmla="*/ 12 h 1647"/>
                <a:gd name="T90" fmla="*/ 729 w 1882"/>
                <a:gd name="T91" fmla="*/ 37 h 1647"/>
                <a:gd name="T92" fmla="*/ 841 w 1882"/>
                <a:gd name="T93" fmla="*/ 0 h 1647"/>
                <a:gd name="T94" fmla="*/ 907 w 1882"/>
                <a:gd name="T95" fmla="*/ 47 h 1647"/>
                <a:gd name="T96" fmla="*/ 987 w 1882"/>
                <a:gd name="T97" fmla="*/ 53 h 1647"/>
                <a:gd name="T98" fmla="*/ 1097 w 1882"/>
                <a:gd name="T99" fmla="*/ 127 h 1647"/>
                <a:gd name="T100" fmla="*/ 1161 w 1882"/>
                <a:gd name="T101" fmla="*/ 191 h 1647"/>
                <a:gd name="T102" fmla="*/ 1255 w 1882"/>
                <a:gd name="T103" fmla="*/ 288 h 1647"/>
                <a:gd name="T104" fmla="*/ 1380 w 1882"/>
                <a:gd name="T105" fmla="*/ 373 h 1647"/>
                <a:gd name="T106" fmla="*/ 1415 w 1882"/>
                <a:gd name="T107" fmla="*/ 424 h 1647"/>
                <a:gd name="T108" fmla="*/ 1380 w 1882"/>
                <a:gd name="T109" fmla="*/ 494 h 1647"/>
                <a:gd name="T110" fmla="*/ 1394 w 1882"/>
                <a:gd name="T111" fmla="*/ 598 h 1647"/>
                <a:gd name="T112" fmla="*/ 1483 w 1882"/>
                <a:gd name="T113" fmla="*/ 715 h 1647"/>
                <a:gd name="T114" fmla="*/ 1587 w 1882"/>
                <a:gd name="T115" fmla="*/ 816 h 1647"/>
                <a:gd name="T116" fmla="*/ 1645 w 1882"/>
                <a:gd name="T117" fmla="*/ 975 h 1647"/>
                <a:gd name="T118" fmla="*/ 1728 w 1882"/>
                <a:gd name="T119" fmla="*/ 1094 h 1647"/>
                <a:gd name="T120" fmla="*/ 1858 w 1882"/>
                <a:gd name="T121" fmla="*/ 1179 h 1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82" h="1647">
                  <a:moveTo>
                    <a:pt x="1881" y="1213"/>
                  </a:moveTo>
                  <a:lnTo>
                    <a:pt x="1882" y="1216"/>
                  </a:lnTo>
                  <a:lnTo>
                    <a:pt x="1882" y="1220"/>
                  </a:lnTo>
                  <a:lnTo>
                    <a:pt x="1882" y="1225"/>
                  </a:lnTo>
                  <a:lnTo>
                    <a:pt x="1881" y="1229"/>
                  </a:lnTo>
                  <a:lnTo>
                    <a:pt x="1880" y="1240"/>
                  </a:lnTo>
                  <a:lnTo>
                    <a:pt x="1877" y="1247"/>
                  </a:lnTo>
                  <a:lnTo>
                    <a:pt x="1863" y="1260"/>
                  </a:lnTo>
                  <a:lnTo>
                    <a:pt x="1851" y="1274"/>
                  </a:lnTo>
                  <a:lnTo>
                    <a:pt x="1847" y="1277"/>
                  </a:lnTo>
                  <a:lnTo>
                    <a:pt x="1845" y="1281"/>
                  </a:lnTo>
                  <a:lnTo>
                    <a:pt x="1844" y="1286"/>
                  </a:lnTo>
                  <a:lnTo>
                    <a:pt x="1843" y="1292"/>
                  </a:lnTo>
                  <a:lnTo>
                    <a:pt x="1841" y="1297"/>
                  </a:lnTo>
                  <a:lnTo>
                    <a:pt x="1840" y="1302"/>
                  </a:lnTo>
                  <a:lnTo>
                    <a:pt x="1838" y="1305"/>
                  </a:lnTo>
                  <a:lnTo>
                    <a:pt x="1835" y="1308"/>
                  </a:lnTo>
                  <a:lnTo>
                    <a:pt x="1831" y="1310"/>
                  </a:lnTo>
                  <a:lnTo>
                    <a:pt x="1827" y="1311"/>
                  </a:lnTo>
                  <a:lnTo>
                    <a:pt x="1823" y="1310"/>
                  </a:lnTo>
                  <a:lnTo>
                    <a:pt x="1818" y="1309"/>
                  </a:lnTo>
                  <a:lnTo>
                    <a:pt x="1806" y="1304"/>
                  </a:lnTo>
                  <a:lnTo>
                    <a:pt x="1796" y="1300"/>
                  </a:lnTo>
                  <a:lnTo>
                    <a:pt x="1790" y="1294"/>
                  </a:lnTo>
                  <a:lnTo>
                    <a:pt x="1782" y="1284"/>
                  </a:lnTo>
                  <a:lnTo>
                    <a:pt x="1773" y="1274"/>
                  </a:lnTo>
                  <a:lnTo>
                    <a:pt x="1767" y="1266"/>
                  </a:lnTo>
                  <a:lnTo>
                    <a:pt x="1756" y="1263"/>
                  </a:lnTo>
                  <a:lnTo>
                    <a:pt x="1743" y="1261"/>
                  </a:lnTo>
                  <a:lnTo>
                    <a:pt x="1737" y="1261"/>
                  </a:lnTo>
                  <a:lnTo>
                    <a:pt x="1731" y="1261"/>
                  </a:lnTo>
                  <a:lnTo>
                    <a:pt x="1725" y="1261"/>
                  </a:lnTo>
                  <a:lnTo>
                    <a:pt x="1720" y="1262"/>
                  </a:lnTo>
                  <a:lnTo>
                    <a:pt x="1714" y="1264"/>
                  </a:lnTo>
                  <a:lnTo>
                    <a:pt x="1705" y="1269"/>
                  </a:lnTo>
                  <a:lnTo>
                    <a:pt x="1697" y="1274"/>
                  </a:lnTo>
                  <a:lnTo>
                    <a:pt x="1689" y="1277"/>
                  </a:lnTo>
                  <a:lnTo>
                    <a:pt x="1680" y="1286"/>
                  </a:lnTo>
                  <a:lnTo>
                    <a:pt x="1670" y="1296"/>
                  </a:lnTo>
                  <a:lnTo>
                    <a:pt x="1667" y="1303"/>
                  </a:lnTo>
                  <a:lnTo>
                    <a:pt x="1661" y="1312"/>
                  </a:lnTo>
                  <a:lnTo>
                    <a:pt x="1654" y="1320"/>
                  </a:lnTo>
                  <a:lnTo>
                    <a:pt x="1648" y="1327"/>
                  </a:lnTo>
                  <a:lnTo>
                    <a:pt x="1640" y="1333"/>
                  </a:lnTo>
                  <a:lnTo>
                    <a:pt x="1630" y="1337"/>
                  </a:lnTo>
                  <a:lnTo>
                    <a:pt x="1619" y="1340"/>
                  </a:lnTo>
                  <a:lnTo>
                    <a:pt x="1610" y="1342"/>
                  </a:lnTo>
                  <a:lnTo>
                    <a:pt x="1606" y="1343"/>
                  </a:lnTo>
                  <a:lnTo>
                    <a:pt x="1602" y="1343"/>
                  </a:lnTo>
                  <a:lnTo>
                    <a:pt x="1597" y="1343"/>
                  </a:lnTo>
                  <a:lnTo>
                    <a:pt x="1593" y="1343"/>
                  </a:lnTo>
                  <a:lnTo>
                    <a:pt x="1582" y="1341"/>
                  </a:lnTo>
                  <a:lnTo>
                    <a:pt x="1575" y="1338"/>
                  </a:lnTo>
                  <a:lnTo>
                    <a:pt x="1564" y="1324"/>
                  </a:lnTo>
                  <a:lnTo>
                    <a:pt x="1552" y="1312"/>
                  </a:lnTo>
                  <a:lnTo>
                    <a:pt x="1544" y="1310"/>
                  </a:lnTo>
                  <a:lnTo>
                    <a:pt x="1532" y="1309"/>
                  </a:lnTo>
                  <a:lnTo>
                    <a:pt x="1521" y="1308"/>
                  </a:lnTo>
                  <a:lnTo>
                    <a:pt x="1510" y="1308"/>
                  </a:lnTo>
                  <a:lnTo>
                    <a:pt x="1498" y="1308"/>
                  </a:lnTo>
                  <a:lnTo>
                    <a:pt x="1488" y="1308"/>
                  </a:lnTo>
                  <a:lnTo>
                    <a:pt x="1481" y="1313"/>
                  </a:lnTo>
                  <a:lnTo>
                    <a:pt x="1476" y="1319"/>
                  </a:lnTo>
                  <a:lnTo>
                    <a:pt x="1472" y="1326"/>
                  </a:lnTo>
                  <a:lnTo>
                    <a:pt x="1469" y="1331"/>
                  </a:lnTo>
                  <a:lnTo>
                    <a:pt x="1455" y="1336"/>
                  </a:lnTo>
                  <a:lnTo>
                    <a:pt x="1445" y="1342"/>
                  </a:lnTo>
                  <a:lnTo>
                    <a:pt x="1436" y="1349"/>
                  </a:lnTo>
                  <a:lnTo>
                    <a:pt x="1425" y="1355"/>
                  </a:lnTo>
                  <a:lnTo>
                    <a:pt x="1414" y="1362"/>
                  </a:lnTo>
                  <a:lnTo>
                    <a:pt x="1407" y="1369"/>
                  </a:lnTo>
                  <a:lnTo>
                    <a:pt x="1404" y="1372"/>
                  </a:lnTo>
                  <a:lnTo>
                    <a:pt x="1400" y="1376"/>
                  </a:lnTo>
                  <a:lnTo>
                    <a:pt x="1395" y="1379"/>
                  </a:lnTo>
                  <a:lnTo>
                    <a:pt x="1391" y="1380"/>
                  </a:lnTo>
                  <a:lnTo>
                    <a:pt x="1385" y="1381"/>
                  </a:lnTo>
                  <a:lnTo>
                    <a:pt x="1378" y="1381"/>
                  </a:lnTo>
                  <a:lnTo>
                    <a:pt x="1371" y="1380"/>
                  </a:lnTo>
                  <a:lnTo>
                    <a:pt x="1365" y="1380"/>
                  </a:lnTo>
                  <a:lnTo>
                    <a:pt x="1354" y="1380"/>
                  </a:lnTo>
                  <a:lnTo>
                    <a:pt x="1342" y="1382"/>
                  </a:lnTo>
                  <a:lnTo>
                    <a:pt x="1336" y="1385"/>
                  </a:lnTo>
                  <a:lnTo>
                    <a:pt x="1331" y="1387"/>
                  </a:lnTo>
                  <a:lnTo>
                    <a:pt x="1326" y="1389"/>
                  </a:lnTo>
                  <a:lnTo>
                    <a:pt x="1323" y="1391"/>
                  </a:lnTo>
                  <a:lnTo>
                    <a:pt x="1322" y="1395"/>
                  </a:lnTo>
                  <a:lnTo>
                    <a:pt x="1322" y="1399"/>
                  </a:lnTo>
                  <a:lnTo>
                    <a:pt x="1322" y="1404"/>
                  </a:lnTo>
                  <a:lnTo>
                    <a:pt x="1323" y="1409"/>
                  </a:lnTo>
                  <a:lnTo>
                    <a:pt x="1323" y="1413"/>
                  </a:lnTo>
                  <a:lnTo>
                    <a:pt x="1324" y="1418"/>
                  </a:lnTo>
                  <a:lnTo>
                    <a:pt x="1323" y="1423"/>
                  </a:lnTo>
                  <a:lnTo>
                    <a:pt x="1323" y="1426"/>
                  </a:lnTo>
                  <a:lnTo>
                    <a:pt x="1321" y="1432"/>
                  </a:lnTo>
                  <a:lnTo>
                    <a:pt x="1317" y="1438"/>
                  </a:lnTo>
                  <a:lnTo>
                    <a:pt x="1312" y="1445"/>
                  </a:lnTo>
                  <a:lnTo>
                    <a:pt x="1307" y="1449"/>
                  </a:lnTo>
                  <a:lnTo>
                    <a:pt x="1309" y="1462"/>
                  </a:lnTo>
                  <a:lnTo>
                    <a:pt x="1312" y="1475"/>
                  </a:lnTo>
                  <a:lnTo>
                    <a:pt x="1312" y="1483"/>
                  </a:lnTo>
                  <a:lnTo>
                    <a:pt x="1310" y="1492"/>
                  </a:lnTo>
                  <a:lnTo>
                    <a:pt x="1309" y="1496"/>
                  </a:lnTo>
                  <a:lnTo>
                    <a:pt x="1308" y="1501"/>
                  </a:lnTo>
                  <a:lnTo>
                    <a:pt x="1306" y="1504"/>
                  </a:lnTo>
                  <a:lnTo>
                    <a:pt x="1304" y="1506"/>
                  </a:lnTo>
                  <a:lnTo>
                    <a:pt x="1302" y="1508"/>
                  </a:lnTo>
                  <a:lnTo>
                    <a:pt x="1299" y="1510"/>
                  </a:lnTo>
                  <a:lnTo>
                    <a:pt x="1296" y="1511"/>
                  </a:lnTo>
                  <a:lnTo>
                    <a:pt x="1292" y="1512"/>
                  </a:lnTo>
                  <a:lnTo>
                    <a:pt x="1285" y="1514"/>
                  </a:lnTo>
                  <a:lnTo>
                    <a:pt x="1281" y="1517"/>
                  </a:lnTo>
                  <a:lnTo>
                    <a:pt x="1273" y="1522"/>
                  </a:lnTo>
                  <a:lnTo>
                    <a:pt x="1266" y="1529"/>
                  </a:lnTo>
                  <a:lnTo>
                    <a:pt x="1258" y="1537"/>
                  </a:lnTo>
                  <a:lnTo>
                    <a:pt x="1254" y="1544"/>
                  </a:lnTo>
                  <a:lnTo>
                    <a:pt x="1250" y="1553"/>
                  </a:lnTo>
                  <a:lnTo>
                    <a:pt x="1245" y="1566"/>
                  </a:lnTo>
                  <a:lnTo>
                    <a:pt x="1240" y="1579"/>
                  </a:lnTo>
                  <a:lnTo>
                    <a:pt x="1238" y="1589"/>
                  </a:lnTo>
                  <a:lnTo>
                    <a:pt x="1245" y="1599"/>
                  </a:lnTo>
                  <a:lnTo>
                    <a:pt x="1254" y="1611"/>
                  </a:lnTo>
                  <a:lnTo>
                    <a:pt x="1254" y="1618"/>
                  </a:lnTo>
                  <a:lnTo>
                    <a:pt x="1253" y="1626"/>
                  </a:lnTo>
                  <a:lnTo>
                    <a:pt x="1252" y="1634"/>
                  </a:lnTo>
                  <a:lnTo>
                    <a:pt x="1250" y="1642"/>
                  </a:lnTo>
                  <a:lnTo>
                    <a:pt x="1233" y="1644"/>
                  </a:lnTo>
                  <a:lnTo>
                    <a:pt x="1219" y="1646"/>
                  </a:lnTo>
                  <a:lnTo>
                    <a:pt x="1201" y="1646"/>
                  </a:lnTo>
                  <a:lnTo>
                    <a:pt x="1177" y="1647"/>
                  </a:lnTo>
                  <a:lnTo>
                    <a:pt x="1152" y="1647"/>
                  </a:lnTo>
                  <a:lnTo>
                    <a:pt x="1131" y="1646"/>
                  </a:lnTo>
                  <a:lnTo>
                    <a:pt x="1115" y="1642"/>
                  </a:lnTo>
                  <a:lnTo>
                    <a:pt x="1098" y="1636"/>
                  </a:lnTo>
                  <a:lnTo>
                    <a:pt x="1089" y="1633"/>
                  </a:lnTo>
                  <a:lnTo>
                    <a:pt x="1080" y="1629"/>
                  </a:lnTo>
                  <a:lnTo>
                    <a:pt x="1073" y="1627"/>
                  </a:lnTo>
                  <a:lnTo>
                    <a:pt x="1066" y="1627"/>
                  </a:lnTo>
                  <a:lnTo>
                    <a:pt x="1059" y="1626"/>
                  </a:lnTo>
                  <a:lnTo>
                    <a:pt x="1048" y="1626"/>
                  </a:lnTo>
                  <a:lnTo>
                    <a:pt x="1038" y="1627"/>
                  </a:lnTo>
                  <a:lnTo>
                    <a:pt x="1026" y="1629"/>
                  </a:lnTo>
                  <a:lnTo>
                    <a:pt x="1015" y="1630"/>
                  </a:lnTo>
                  <a:lnTo>
                    <a:pt x="1004" y="1632"/>
                  </a:lnTo>
                  <a:lnTo>
                    <a:pt x="994" y="1632"/>
                  </a:lnTo>
                  <a:lnTo>
                    <a:pt x="987" y="1630"/>
                  </a:lnTo>
                  <a:lnTo>
                    <a:pt x="982" y="1630"/>
                  </a:lnTo>
                  <a:lnTo>
                    <a:pt x="975" y="1628"/>
                  </a:lnTo>
                  <a:lnTo>
                    <a:pt x="969" y="1626"/>
                  </a:lnTo>
                  <a:lnTo>
                    <a:pt x="961" y="1622"/>
                  </a:lnTo>
                  <a:lnTo>
                    <a:pt x="947" y="1615"/>
                  </a:lnTo>
                  <a:lnTo>
                    <a:pt x="933" y="1608"/>
                  </a:lnTo>
                  <a:lnTo>
                    <a:pt x="923" y="1600"/>
                  </a:lnTo>
                  <a:lnTo>
                    <a:pt x="912" y="1589"/>
                  </a:lnTo>
                  <a:lnTo>
                    <a:pt x="906" y="1584"/>
                  </a:lnTo>
                  <a:lnTo>
                    <a:pt x="901" y="1580"/>
                  </a:lnTo>
                  <a:lnTo>
                    <a:pt x="896" y="1577"/>
                  </a:lnTo>
                  <a:lnTo>
                    <a:pt x="891" y="1573"/>
                  </a:lnTo>
                  <a:lnTo>
                    <a:pt x="883" y="1571"/>
                  </a:lnTo>
                  <a:lnTo>
                    <a:pt x="873" y="1570"/>
                  </a:lnTo>
                  <a:lnTo>
                    <a:pt x="862" y="1570"/>
                  </a:lnTo>
                  <a:lnTo>
                    <a:pt x="851" y="1570"/>
                  </a:lnTo>
                  <a:lnTo>
                    <a:pt x="829" y="1571"/>
                  </a:lnTo>
                  <a:lnTo>
                    <a:pt x="811" y="1570"/>
                  </a:lnTo>
                  <a:lnTo>
                    <a:pt x="794" y="1569"/>
                  </a:lnTo>
                  <a:lnTo>
                    <a:pt x="775" y="1567"/>
                  </a:lnTo>
                  <a:lnTo>
                    <a:pt x="765" y="1566"/>
                  </a:lnTo>
                  <a:lnTo>
                    <a:pt x="757" y="1564"/>
                  </a:lnTo>
                  <a:lnTo>
                    <a:pt x="748" y="1562"/>
                  </a:lnTo>
                  <a:lnTo>
                    <a:pt x="742" y="1559"/>
                  </a:lnTo>
                  <a:lnTo>
                    <a:pt x="725" y="1550"/>
                  </a:lnTo>
                  <a:lnTo>
                    <a:pt x="704" y="1538"/>
                  </a:lnTo>
                  <a:lnTo>
                    <a:pt x="684" y="1524"/>
                  </a:lnTo>
                  <a:lnTo>
                    <a:pt x="670" y="1513"/>
                  </a:lnTo>
                  <a:lnTo>
                    <a:pt x="657" y="1504"/>
                  </a:lnTo>
                  <a:lnTo>
                    <a:pt x="645" y="1492"/>
                  </a:lnTo>
                  <a:lnTo>
                    <a:pt x="634" y="1481"/>
                  </a:lnTo>
                  <a:lnTo>
                    <a:pt x="623" y="1471"/>
                  </a:lnTo>
                  <a:lnTo>
                    <a:pt x="611" y="1461"/>
                  </a:lnTo>
                  <a:lnTo>
                    <a:pt x="597" y="1448"/>
                  </a:lnTo>
                  <a:lnTo>
                    <a:pt x="590" y="1442"/>
                  </a:lnTo>
                  <a:lnTo>
                    <a:pt x="583" y="1434"/>
                  </a:lnTo>
                  <a:lnTo>
                    <a:pt x="577" y="1428"/>
                  </a:lnTo>
                  <a:lnTo>
                    <a:pt x="573" y="1422"/>
                  </a:lnTo>
                  <a:lnTo>
                    <a:pt x="568" y="1411"/>
                  </a:lnTo>
                  <a:lnTo>
                    <a:pt x="560" y="1398"/>
                  </a:lnTo>
                  <a:lnTo>
                    <a:pt x="555" y="1385"/>
                  </a:lnTo>
                  <a:lnTo>
                    <a:pt x="551" y="1372"/>
                  </a:lnTo>
                  <a:lnTo>
                    <a:pt x="549" y="1361"/>
                  </a:lnTo>
                  <a:lnTo>
                    <a:pt x="547" y="1346"/>
                  </a:lnTo>
                  <a:lnTo>
                    <a:pt x="545" y="1331"/>
                  </a:lnTo>
                  <a:lnTo>
                    <a:pt x="543" y="1319"/>
                  </a:lnTo>
                  <a:lnTo>
                    <a:pt x="538" y="1307"/>
                  </a:lnTo>
                  <a:lnTo>
                    <a:pt x="530" y="1291"/>
                  </a:lnTo>
                  <a:lnTo>
                    <a:pt x="520" y="1277"/>
                  </a:lnTo>
                  <a:lnTo>
                    <a:pt x="513" y="1266"/>
                  </a:lnTo>
                  <a:lnTo>
                    <a:pt x="503" y="1259"/>
                  </a:lnTo>
                  <a:lnTo>
                    <a:pt x="491" y="1248"/>
                  </a:lnTo>
                  <a:lnTo>
                    <a:pt x="480" y="1239"/>
                  </a:lnTo>
                  <a:lnTo>
                    <a:pt x="470" y="1232"/>
                  </a:lnTo>
                  <a:lnTo>
                    <a:pt x="452" y="1226"/>
                  </a:lnTo>
                  <a:lnTo>
                    <a:pt x="430" y="1222"/>
                  </a:lnTo>
                  <a:lnTo>
                    <a:pt x="408" y="1218"/>
                  </a:lnTo>
                  <a:lnTo>
                    <a:pt x="391" y="1213"/>
                  </a:lnTo>
                  <a:lnTo>
                    <a:pt x="380" y="1206"/>
                  </a:lnTo>
                  <a:lnTo>
                    <a:pt x="367" y="1197"/>
                  </a:lnTo>
                  <a:lnTo>
                    <a:pt x="357" y="1187"/>
                  </a:lnTo>
                  <a:lnTo>
                    <a:pt x="348" y="1179"/>
                  </a:lnTo>
                  <a:lnTo>
                    <a:pt x="346" y="1172"/>
                  </a:lnTo>
                  <a:lnTo>
                    <a:pt x="344" y="1165"/>
                  </a:lnTo>
                  <a:lnTo>
                    <a:pt x="344" y="1157"/>
                  </a:lnTo>
                  <a:lnTo>
                    <a:pt x="343" y="1148"/>
                  </a:lnTo>
                  <a:lnTo>
                    <a:pt x="344" y="1133"/>
                  </a:lnTo>
                  <a:lnTo>
                    <a:pt x="344" y="1122"/>
                  </a:lnTo>
                  <a:lnTo>
                    <a:pt x="345" y="1108"/>
                  </a:lnTo>
                  <a:lnTo>
                    <a:pt x="347" y="1093"/>
                  </a:lnTo>
                  <a:lnTo>
                    <a:pt x="349" y="1080"/>
                  </a:lnTo>
                  <a:lnTo>
                    <a:pt x="352" y="1068"/>
                  </a:lnTo>
                  <a:lnTo>
                    <a:pt x="360" y="1053"/>
                  </a:lnTo>
                  <a:lnTo>
                    <a:pt x="367" y="1037"/>
                  </a:lnTo>
                  <a:lnTo>
                    <a:pt x="371" y="1028"/>
                  </a:lnTo>
                  <a:lnTo>
                    <a:pt x="377" y="1015"/>
                  </a:lnTo>
                  <a:lnTo>
                    <a:pt x="381" y="1005"/>
                  </a:lnTo>
                  <a:lnTo>
                    <a:pt x="382" y="996"/>
                  </a:lnTo>
                  <a:lnTo>
                    <a:pt x="378" y="980"/>
                  </a:lnTo>
                  <a:lnTo>
                    <a:pt x="370" y="962"/>
                  </a:lnTo>
                  <a:lnTo>
                    <a:pt x="363" y="947"/>
                  </a:lnTo>
                  <a:lnTo>
                    <a:pt x="356" y="935"/>
                  </a:lnTo>
                  <a:lnTo>
                    <a:pt x="350" y="925"/>
                  </a:lnTo>
                  <a:lnTo>
                    <a:pt x="344" y="913"/>
                  </a:lnTo>
                  <a:lnTo>
                    <a:pt x="339" y="901"/>
                  </a:lnTo>
                  <a:lnTo>
                    <a:pt x="333" y="894"/>
                  </a:lnTo>
                  <a:lnTo>
                    <a:pt x="323" y="888"/>
                  </a:lnTo>
                  <a:lnTo>
                    <a:pt x="309" y="882"/>
                  </a:lnTo>
                  <a:lnTo>
                    <a:pt x="296" y="878"/>
                  </a:lnTo>
                  <a:lnTo>
                    <a:pt x="283" y="875"/>
                  </a:lnTo>
                  <a:lnTo>
                    <a:pt x="276" y="871"/>
                  </a:lnTo>
                  <a:lnTo>
                    <a:pt x="265" y="868"/>
                  </a:lnTo>
                  <a:lnTo>
                    <a:pt x="255" y="864"/>
                  </a:lnTo>
                  <a:lnTo>
                    <a:pt x="245" y="863"/>
                  </a:lnTo>
                  <a:lnTo>
                    <a:pt x="235" y="864"/>
                  </a:lnTo>
                  <a:lnTo>
                    <a:pt x="224" y="869"/>
                  </a:lnTo>
                  <a:lnTo>
                    <a:pt x="212" y="873"/>
                  </a:lnTo>
                  <a:lnTo>
                    <a:pt x="203" y="875"/>
                  </a:lnTo>
                  <a:lnTo>
                    <a:pt x="192" y="874"/>
                  </a:lnTo>
                  <a:lnTo>
                    <a:pt x="180" y="874"/>
                  </a:lnTo>
                  <a:lnTo>
                    <a:pt x="174" y="873"/>
                  </a:lnTo>
                  <a:lnTo>
                    <a:pt x="169" y="872"/>
                  </a:lnTo>
                  <a:lnTo>
                    <a:pt x="165" y="870"/>
                  </a:lnTo>
                  <a:lnTo>
                    <a:pt x="160" y="866"/>
                  </a:lnTo>
                  <a:lnTo>
                    <a:pt x="157" y="863"/>
                  </a:lnTo>
                  <a:lnTo>
                    <a:pt x="154" y="858"/>
                  </a:lnTo>
                  <a:lnTo>
                    <a:pt x="152" y="852"/>
                  </a:lnTo>
                  <a:lnTo>
                    <a:pt x="151" y="845"/>
                  </a:lnTo>
                  <a:lnTo>
                    <a:pt x="148" y="832"/>
                  </a:lnTo>
                  <a:lnTo>
                    <a:pt x="145" y="821"/>
                  </a:lnTo>
                  <a:lnTo>
                    <a:pt x="138" y="811"/>
                  </a:lnTo>
                  <a:lnTo>
                    <a:pt x="130" y="798"/>
                  </a:lnTo>
                  <a:lnTo>
                    <a:pt x="124" y="792"/>
                  </a:lnTo>
                  <a:lnTo>
                    <a:pt x="119" y="786"/>
                  </a:lnTo>
                  <a:lnTo>
                    <a:pt x="113" y="782"/>
                  </a:lnTo>
                  <a:lnTo>
                    <a:pt x="107" y="779"/>
                  </a:lnTo>
                  <a:lnTo>
                    <a:pt x="102" y="779"/>
                  </a:lnTo>
                  <a:lnTo>
                    <a:pt x="97" y="780"/>
                  </a:lnTo>
                  <a:lnTo>
                    <a:pt x="90" y="781"/>
                  </a:lnTo>
                  <a:lnTo>
                    <a:pt x="84" y="783"/>
                  </a:lnTo>
                  <a:lnTo>
                    <a:pt x="78" y="785"/>
                  </a:lnTo>
                  <a:lnTo>
                    <a:pt x="72" y="787"/>
                  </a:lnTo>
                  <a:lnTo>
                    <a:pt x="66" y="787"/>
                  </a:lnTo>
                  <a:lnTo>
                    <a:pt x="62" y="787"/>
                  </a:lnTo>
                  <a:lnTo>
                    <a:pt x="52" y="782"/>
                  </a:lnTo>
                  <a:lnTo>
                    <a:pt x="40" y="775"/>
                  </a:lnTo>
                  <a:lnTo>
                    <a:pt x="31" y="765"/>
                  </a:lnTo>
                  <a:lnTo>
                    <a:pt x="23" y="757"/>
                  </a:lnTo>
                  <a:lnTo>
                    <a:pt x="20" y="749"/>
                  </a:lnTo>
                  <a:lnTo>
                    <a:pt x="19" y="740"/>
                  </a:lnTo>
                  <a:lnTo>
                    <a:pt x="19" y="735"/>
                  </a:lnTo>
                  <a:lnTo>
                    <a:pt x="19" y="730"/>
                  </a:lnTo>
                  <a:lnTo>
                    <a:pt x="20" y="726"/>
                  </a:lnTo>
                  <a:lnTo>
                    <a:pt x="23" y="722"/>
                  </a:lnTo>
                  <a:lnTo>
                    <a:pt x="26" y="720"/>
                  </a:lnTo>
                  <a:lnTo>
                    <a:pt x="29" y="717"/>
                  </a:lnTo>
                  <a:lnTo>
                    <a:pt x="33" y="715"/>
                  </a:lnTo>
                  <a:lnTo>
                    <a:pt x="37" y="712"/>
                  </a:lnTo>
                  <a:lnTo>
                    <a:pt x="46" y="708"/>
                  </a:lnTo>
                  <a:lnTo>
                    <a:pt x="54" y="707"/>
                  </a:lnTo>
                  <a:lnTo>
                    <a:pt x="57" y="709"/>
                  </a:lnTo>
                  <a:lnTo>
                    <a:pt x="64" y="712"/>
                  </a:lnTo>
                  <a:lnTo>
                    <a:pt x="66" y="715"/>
                  </a:lnTo>
                  <a:lnTo>
                    <a:pt x="69" y="716"/>
                  </a:lnTo>
                  <a:lnTo>
                    <a:pt x="71" y="716"/>
                  </a:lnTo>
                  <a:lnTo>
                    <a:pt x="73" y="715"/>
                  </a:lnTo>
                  <a:lnTo>
                    <a:pt x="75" y="712"/>
                  </a:lnTo>
                  <a:lnTo>
                    <a:pt x="78" y="709"/>
                  </a:lnTo>
                  <a:lnTo>
                    <a:pt x="80" y="704"/>
                  </a:lnTo>
                  <a:lnTo>
                    <a:pt x="82" y="699"/>
                  </a:lnTo>
                  <a:lnTo>
                    <a:pt x="84" y="688"/>
                  </a:lnTo>
                  <a:lnTo>
                    <a:pt x="84" y="681"/>
                  </a:lnTo>
                  <a:lnTo>
                    <a:pt x="81" y="670"/>
                  </a:lnTo>
                  <a:lnTo>
                    <a:pt x="77" y="659"/>
                  </a:lnTo>
                  <a:lnTo>
                    <a:pt x="71" y="647"/>
                  </a:lnTo>
                  <a:lnTo>
                    <a:pt x="65" y="639"/>
                  </a:lnTo>
                  <a:lnTo>
                    <a:pt x="53" y="633"/>
                  </a:lnTo>
                  <a:lnTo>
                    <a:pt x="37" y="629"/>
                  </a:lnTo>
                  <a:lnTo>
                    <a:pt x="29" y="626"/>
                  </a:lnTo>
                  <a:lnTo>
                    <a:pt x="21" y="623"/>
                  </a:lnTo>
                  <a:lnTo>
                    <a:pt x="16" y="620"/>
                  </a:lnTo>
                  <a:lnTo>
                    <a:pt x="12" y="616"/>
                  </a:lnTo>
                  <a:lnTo>
                    <a:pt x="9" y="612"/>
                  </a:lnTo>
                  <a:lnTo>
                    <a:pt x="6" y="607"/>
                  </a:lnTo>
                  <a:lnTo>
                    <a:pt x="4" y="602"/>
                  </a:lnTo>
                  <a:lnTo>
                    <a:pt x="3" y="594"/>
                  </a:lnTo>
                  <a:lnTo>
                    <a:pt x="1" y="582"/>
                  </a:lnTo>
                  <a:lnTo>
                    <a:pt x="0" y="570"/>
                  </a:lnTo>
                  <a:lnTo>
                    <a:pt x="1" y="557"/>
                  </a:lnTo>
                  <a:lnTo>
                    <a:pt x="4" y="544"/>
                  </a:lnTo>
                  <a:lnTo>
                    <a:pt x="9" y="530"/>
                  </a:lnTo>
                  <a:lnTo>
                    <a:pt x="12" y="517"/>
                  </a:lnTo>
                  <a:lnTo>
                    <a:pt x="11" y="507"/>
                  </a:lnTo>
                  <a:lnTo>
                    <a:pt x="10" y="492"/>
                  </a:lnTo>
                  <a:lnTo>
                    <a:pt x="9" y="478"/>
                  </a:lnTo>
                  <a:lnTo>
                    <a:pt x="8" y="468"/>
                  </a:lnTo>
                  <a:lnTo>
                    <a:pt x="11" y="457"/>
                  </a:lnTo>
                  <a:lnTo>
                    <a:pt x="14" y="444"/>
                  </a:lnTo>
                  <a:lnTo>
                    <a:pt x="18" y="433"/>
                  </a:lnTo>
                  <a:lnTo>
                    <a:pt x="23" y="422"/>
                  </a:lnTo>
                  <a:lnTo>
                    <a:pt x="28" y="418"/>
                  </a:lnTo>
                  <a:lnTo>
                    <a:pt x="33" y="413"/>
                  </a:lnTo>
                  <a:lnTo>
                    <a:pt x="39" y="408"/>
                  </a:lnTo>
                  <a:lnTo>
                    <a:pt x="46" y="406"/>
                  </a:lnTo>
                  <a:lnTo>
                    <a:pt x="53" y="404"/>
                  </a:lnTo>
                  <a:lnTo>
                    <a:pt x="62" y="403"/>
                  </a:lnTo>
                  <a:lnTo>
                    <a:pt x="71" y="403"/>
                  </a:lnTo>
                  <a:lnTo>
                    <a:pt x="81" y="403"/>
                  </a:lnTo>
                  <a:lnTo>
                    <a:pt x="91" y="407"/>
                  </a:lnTo>
                  <a:lnTo>
                    <a:pt x="103" y="412"/>
                  </a:lnTo>
                  <a:lnTo>
                    <a:pt x="109" y="414"/>
                  </a:lnTo>
                  <a:lnTo>
                    <a:pt x="116" y="415"/>
                  </a:lnTo>
                  <a:lnTo>
                    <a:pt x="121" y="415"/>
                  </a:lnTo>
                  <a:lnTo>
                    <a:pt x="126" y="415"/>
                  </a:lnTo>
                  <a:lnTo>
                    <a:pt x="130" y="414"/>
                  </a:lnTo>
                  <a:lnTo>
                    <a:pt x="132" y="413"/>
                  </a:lnTo>
                  <a:lnTo>
                    <a:pt x="135" y="411"/>
                  </a:lnTo>
                  <a:lnTo>
                    <a:pt x="138" y="408"/>
                  </a:lnTo>
                  <a:lnTo>
                    <a:pt x="143" y="403"/>
                  </a:lnTo>
                  <a:lnTo>
                    <a:pt x="150" y="399"/>
                  </a:lnTo>
                  <a:lnTo>
                    <a:pt x="154" y="393"/>
                  </a:lnTo>
                  <a:lnTo>
                    <a:pt x="160" y="383"/>
                  </a:lnTo>
                  <a:lnTo>
                    <a:pt x="168" y="374"/>
                  </a:lnTo>
                  <a:lnTo>
                    <a:pt x="172" y="365"/>
                  </a:lnTo>
                  <a:lnTo>
                    <a:pt x="176" y="349"/>
                  </a:lnTo>
                  <a:lnTo>
                    <a:pt x="179" y="335"/>
                  </a:lnTo>
                  <a:lnTo>
                    <a:pt x="184" y="324"/>
                  </a:lnTo>
                  <a:lnTo>
                    <a:pt x="190" y="312"/>
                  </a:lnTo>
                  <a:lnTo>
                    <a:pt x="196" y="301"/>
                  </a:lnTo>
                  <a:lnTo>
                    <a:pt x="203" y="292"/>
                  </a:lnTo>
                  <a:lnTo>
                    <a:pt x="207" y="286"/>
                  </a:lnTo>
                  <a:lnTo>
                    <a:pt x="212" y="280"/>
                  </a:lnTo>
                  <a:lnTo>
                    <a:pt x="217" y="272"/>
                  </a:lnTo>
                  <a:lnTo>
                    <a:pt x="218" y="266"/>
                  </a:lnTo>
                  <a:lnTo>
                    <a:pt x="217" y="261"/>
                  </a:lnTo>
                  <a:lnTo>
                    <a:pt x="214" y="259"/>
                  </a:lnTo>
                  <a:lnTo>
                    <a:pt x="228" y="259"/>
                  </a:lnTo>
                  <a:lnTo>
                    <a:pt x="242" y="259"/>
                  </a:lnTo>
                  <a:lnTo>
                    <a:pt x="254" y="259"/>
                  </a:lnTo>
                  <a:lnTo>
                    <a:pt x="264" y="259"/>
                  </a:lnTo>
                  <a:lnTo>
                    <a:pt x="277" y="254"/>
                  </a:lnTo>
                  <a:lnTo>
                    <a:pt x="292" y="248"/>
                  </a:lnTo>
                  <a:lnTo>
                    <a:pt x="307" y="242"/>
                  </a:lnTo>
                  <a:lnTo>
                    <a:pt x="317" y="235"/>
                  </a:lnTo>
                  <a:lnTo>
                    <a:pt x="327" y="228"/>
                  </a:lnTo>
                  <a:lnTo>
                    <a:pt x="339" y="219"/>
                  </a:lnTo>
                  <a:lnTo>
                    <a:pt x="350" y="209"/>
                  </a:lnTo>
                  <a:lnTo>
                    <a:pt x="360" y="202"/>
                  </a:lnTo>
                  <a:lnTo>
                    <a:pt x="366" y="193"/>
                  </a:lnTo>
                  <a:lnTo>
                    <a:pt x="376" y="183"/>
                  </a:lnTo>
                  <a:lnTo>
                    <a:pt x="385" y="172"/>
                  </a:lnTo>
                  <a:lnTo>
                    <a:pt x="394" y="164"/>
                  </a:lnTo>
                  <a:lnTo>
                    <a:pt x="400" y="162"/>
                  </a:lnTo>
                  <a:lnTo>
                    <a:pt x="409" y="159"/>
                  </a:lnTo>
                  <a:lnTo>
                    <a:pt x="418" y="158"/>
                  </a:lnTo>
                  <a:lnTo>
                    <a:pt x="429" y="157"/>
                  </a:lnTo>
                  <a:lnTo>
                    <a:pt x="438" y="157"/>
                  </a:lnTo>
                  <a:lnTo>
                    <a:pt x="448" y="156"/>
                  </a:lnTo>
                  <a:lnTo>
                    <a:pt x="456" y="154"/>
                  </a:lnTo>
                  <a:lnTo>
                    <a:pt x="463" y="152"/>
                  </a:lnTo>
                  <a:lnTo>
                    <a:pt x="467" y="149"/>
                  </a:lnTo>
                  <a:lnTo>
                    <a:pt x="471" y="144"/>
                  </a:lnTo>
                  <a:lnTo>
                    <a:pt x="475" y="138"/>
                  </a:lnTo>
                  <a:lnTo>
                    <a:pt x="480" y="133"/>
                  </a:lnTo>
                  <a:lnTo>
                    <a:pt x="487" y="120"/>
                  </a:lnTo>
                  <a:lnTo>
                    <a:pt x="493" y="110"/>
                  </a:lnTo>
                  <a:lnTo>
                    <a:pt x="500" y="96"/>
                  </a:lnTo>
                  <a:lnTo>
                    <a:pt x="507" y="78"/>
                  </a:lnTo>
                  <a:lnTo>
                    <a:pt x="512" y="70"/>
                  </a:lnTo>
                  <a:lnTo>
                    <a:pt x="516" y="61"/>
                  </a:lnTo>
                  <a:lnTo>
                    <a:pt x="520" y="55"/>
                  </a:lnTo>
                  <a:lnTo>
                    <a:pt x="524" y="50"/>
                  </a:lnTo>
                  <a:lnTo>
                    <a:pt x="528" y="45"/>
                  </a:lnTo>
                  <a:lnTo>
                    <a:pt x="535" y="41"/>
                  </a:lnTo>
                  <a:lnTo>
                    <a:pt x="541" y="37"/>
                  </a:lnTo>
                  <a:lnTo>
                    <a:pt x="549" y="33"/>
                  </a:lnTo>
                  <a:lnTo>
                    <a:pt x="562" y="28"/>
                  </a:lnTo>
                  <a:lnTo>
                    <a:pt x="573" y="23"/>
                  </a:lnTo>
                  <a:lnTo>
                    <a:pt x="588" y="17"/>
                  </a:lnTo>
                  <a:lnTo>
                    <a:pt x="605" y="12"/>
                  </a:lnTo>
                  <a:lnTo>
                    <a:pt x="623" y="7"/>
                  </a:lnTo>
                  <a:lnTo>
                    <a:pt x="639" y="4"/>
                  </a:lnTo>
                  <a:lnTo>
                    <a:pt x="651" y="4"/>
                  </a:lnTo>
                  <a:lnTo>
                    <a:pt x="665" y="6"/>
                  </a:lnTo>
                  <a:lnTo>
                    <a:pt x="680" y="9"/>
                  </a:lnTo>
                  <a:lnTo>
                    <a:pt x="692" y="12"/>
                  </a:lnTo>
                  <a:lnTo>
                    <a:pt x="708" y="24"/>
                  </a:lnTo>
                  <a:lnTo>
                    <a:pt x="723" y="38"/>
                  </a:lnTo>
                  <a:lnTo>
                    <a:pt x="729" y="37"/>
                  </a:lnTo>
                  <a:lnTo>
                    <a:pt x="736" y="36"/>
                  </a:lnTo>
                  <a:lnTo>
                    <a:pt x="745" y="33"/>
                  </a:lnTo>
                  <a:lnTo>
                    <a:pt x="753" y="30"/>
                  </a:lnTo>
                  <a:lnTo>
                    <a:pt x="770" y="22"/>
                  </a:lnTo>
                  <a:lnTo>
                    <a:pt x="784" y="15"/>
                  </a:lnTo>
                  <a:lnTo>
                    <a:pt x="797" y="12"/>
                  </a:lnTo>
                  <a:lnTo>
                    <a:pt x="813" y="6"/>
                  </a:lnTo>
                  <a:lnTo>
                    <a:pt x="828" y="2"/>
                  </a:lnTo>
                  <a:lnTo>
                    <a:pt x="841" y="0"/>
                  </a:lnTo>
                  <a:lnTo>
                    <a:pt x="851" y="3"/>
                  </a:lnTo>
                  <a:lnTo>
                    <a:pt x="862" y="7"/>
                  </a:lnTo>
                  <a:lnTo>
                    <a:pt x="873" y="12"/>
                  </a:lnTo>
                  <a:lnTo>
                    <a:pt x="883" y="15"/>
                  </a:lnTo>
                  <a:lnTo>
                    <a:pt x="887" y="19"/>
                  </a:lnTo>
                  <a:lnTo>
                    <a:pt x="891" y="24"/>
                  </a:lnTo>
                  <a:lnTo>
                    <a:pt x="896" y="30"/>
                  </a:lnTo>
                  <a:lnTo>
                    <a:pt x="900" y="36"/>
                  </a:lnTo>
                  <a:lnTo>
                    <a:pt x="907" y="47"/>
                  </a:lnTo>
                  <a:lnTo>
                    <a:pt x="914" y="53"/>
                  </a:lnTo>
                  <a:lnTo>
                    <a:pt x="921" y="55"/>
                  </a:lnTo>
                  <a:lnTo>
                    <a:pt x="931" y="56"/>
                  </a:lnTo>
                  <a:lnTo>
                    <a:pt x="940" y="56"/>
                  </a:lnTo>
                  <a:lnTo>
                    <a:pt x="950" y="55"/>
                  </a:lnTo>
                  <a:lnTo>
                    <a:pt x="960" y="54"/>
                  </a:lnTo>
                  <a:lnTo>
                    <a:pt x="970" y="53"/>
                  </a:lnTo>
                  <a:lnTo>
                    <a:pt x="978" y="53"/>
                  </a:lnTo>
                  <a:lnTo>
                    <a:pt x="987" y="53"/>
                  </a:lnTo>
                  <a:lnTo>
                    <a:pt x="996" y="58"/>
                  </a:lnTo>
                  <a:lnTo>
                    <a:pt x="1009" y="67"/>
                  </a:lnTo>
                  <a:lnTo>
                    <a:pt x="1022" y="76"/>
                  </a:lnTo>
                  <a:lnTo>
                    <a:pt x="1032" y="83"/>
                  </a:lnTo>
                  <a:lnTo>
                    <a:pt x="1046" y="92"/>
                  </a:lnTo>
                  <a:lnTo>
                    <a:pt x="1062" y="102"/>
                  </a:lnTo>
                  <a:lnTo>
                    <a:pt x="1078" y="114"/>
                  </a:lnTo>
                  <a:lnTo>
                    <a:pt x="1090" y="121"/>
                  </a:lnTo>
                  <a:lnTo>
                    <a:pt x="1097" y="127"/>
                  </a:lnTo>
                  <a:lnTo>
                    <a:pt x="1105" y="134"/>
                  </a:lnTo>
                  <a:lnTo>
                    <a:pt x="1112" y="142"/>
                  </a:lnTo>
                  <a:lnTo>
                    <a:pt x="1121" y="150"/>
                  </a:lnTo>
                  <a:lnTo>
                    <a:pt x="1128" y="158"/>
                  </a:lnTo>
                  <a:lnTo>
                    <a:pt x="1135" y="167"/>
                  </a:lnTo>
                  <a:lnTo>
                    <a:pt x="1144" y="173"/>
                  </a:lnTo>
                  <a:lnTo>
                    <a:pt x="1150" y="178"/>
                  </a:lnTo>
                  <a:lnTo>
                    <a:pt x="1153" y="184"/>
                  </a:lnTo>
                  <a:lnTo>
                    <a:pt x="1161" y="191"/>
                  </a:lnTo>
                  <a:lnTo>
                    <a:pt x="1170" y="202"/>
                  </a:lnTo>
                  <a:lnTo>
                    <a:pt x="1178" y="213"/>
                  </a:lnTo>
                  <a:lnTo>
                    <a:pt x="1185" y="221"/>
                  </a:lnTo>
                  <a:lnTo>
                    <a:pt x="1195" y="230"/>
                  </a:lnTo>
                  <a:lnTo>
                    <a:pt x="1204" y="240"/>
                  </a:lnTo>
                  <a:lnTo>
                    <a:pt x="1212" y="247"/>
                  </a:lnTo>
                  <a:lnTo>
                    <a:pt x="1223" y="260"/>
                  </a:lnTo>
                  <a:lnTo>
                    <a:pt x="1239" y="273"/>
                  </a:lnTo>
                  <a:lnTo>
                    <a:pt x="1255" y="288"/>
                  </a:lnTo>
                  <a:lnTo>
                    <a:pt x="1269" y="301"/>
                  </a:lnTo>
                  <a:lnTo>
                    <a:pt x="1283" y="310"/>
                  </a:lnTo>
                  <a:lnTo>
                    <a:pt x="1300" y="323"/>
                  </a:lnTo>
                  <a:lnTo>
                    <a:pt x="1317" y="336"/>
                  </a:lnTo>
                  <a:lnTo>
                    <a:pt x="1331" y="346"/>
                  </a:lnTo>
                  <a:lnTo>
                    <a:pt x="1341" y="353"/>
                  </a:lnTo>
                  <a:lnTo>
                    <a:pt x="1355" y="359"/>
                  </a:lnTo>
                  <a:lnTo>
                    <a:pt x="1369" y="366"/>
                  </a:lnTo>
                  <a:lnTo>
                    <a:pt x="1380" y="373"/>
                  </a:lnTo>
                  <a:lnTo>
                    <a:pt x="1387" y="377"/>
                  </a:lnTo>
                  <a:lnTo>
                    <a:pt x="1395" y="382"/>
                  </a:lnTo>
                  <a:lnTo>
                    <a:pt x="1402" y="389"/>
                  </a:lnTo>
                  <a:lnTo>
                    <a:pt x="1407" y="396"/>
                  </a:lnTo>
                  <a:lnTo>
                    <a:pt x="1409" y="400"/>
                  </a:lnTo>
                  <a:lnTo>
                    <a:pt x="1412" y="405"/>
                  </a:lnTo>
                  <a:lnTo>
                    <a:pt x="1413" y="412"/>
                  </a:lnTo>
                  <a:lnTo>
                    <a:pt x="1415" y="418"/>
                  </a:lnTo>
                  <a:lnTo>
                    <a:pt x="1415" y="424"/>
                  </a:lnTo>
                  <a:lnTo>
                    <a:pt x="1415" y="431"/>
                  </a:lnTo>
                  <a:lnTo>
                    <a:pt x="1415" y="436"/>
                  </a:lnTo>
                  <a:lnTo>
                    <a:pt x="1414" y="441"/>
                  </a:lnTo>
                  <a:lnTo>
                    <a:pt x="1406" y="451"/>
                  </a:lnTo>
                  <a:lnTo>
                    <a:pt x="1395" y="460"/>
                  </a:lnTo>
                  <a:lnTo>
                    <a:pt x="1390" y="468"/>
                  </a:lnTo>
                  <a:lnTo>
                    <a:pt x="1385" y="477"/>
                  </a:lnTo>
                  <a:lnTo>
                    <a:pt x="1382" y="487"/>
                  </a:lnTo>
                  <a:lnTo>
                    <a:pt x="1380" y="494"/>
                  </a:lnTo>
                  <a:lnTo>
                    <a:pt x="1379" y="500"/>
                  </a:lnTo>
                  <a:lnTo>
                    <a:pt x="1378" y="508"/>
                  </a:lnTo>
                  <a:lnTo>
                    <a:pt x="1378" y="516"/>
                  </a:lnTo>
                  <a:lnTo>
                    <a:pt x="1379" y="525"/>
                  </a:lnTo>
                  <a:lnTo>
                    <a:pt x="1382" y="541"/>
                  </a:lnTo>
                  <a:lnTo>
                    <a:pt x="1384" y="555"/>
                  </a:lnTo>
                  <a:lnTo>
                    <a:pt x="1387" y="567"/>
                  </a:lnTo>
                  <a:lnTo>
                    <a:pt x="1390" y="583"/>
                  </a:lnTo>
                  <a:lnTo>
                    <a:pt x="1394" y="598"/>
                  </a:lnTo>
                  <a:lnTo>
                    <a:pt x="1400" y="612"/>
                  </a:lnTo>
                  <a:lnTo>
                    <a:pt x="1407" y="626"/>
                  </a:lnTo>
                  <a:lnTo>
                    <a:pt x="1419" y="643"/>
                  </a:lnTo>
                  <a:lnTo>
                    <a:pt x="1431" y="660"/>
                  </a:lnTo>
                  <a:lnTo>
                    <a:pt x="1441" y="673"/>
                  </a:lnTo>
                  <a:lnTo>
                    <a:pt x="1449" y="683"/>
                  </a:lnTo>
                  <a:lnTo>
                    <a:pt x="1461" y="696"/>
                  </a:lnTo>
                  <a:lnTo>
                    <a:pt x="1473" y="707"/>
                  </a:lnTo>
                  <a:lnTo>
                    <a:pt x="1483" y="715"/>
                  </a:lnTo>
                  <a:lnTo>
                    <a:pt x="1495" y="727"/>
                  </a:lnTo>
                  <a:lnTo>
                    <a:pt x="1510" y="741"/>
                  </a:lnTo>
                  <a:lnTo>
                    <a:pt x="1525" y="754"/>
                  </a:lnTo>
                  <a:lnTo>
                    <a:pt x="1536" y="764"/>
                  </a:lnTo>
                  <a:lnTo>
                    <a:pt x="1547" y="771"/>
                  </a:lnTo>
                  <a:lnTo>
                    <a:pt x="1560" y="780"/>
                  </a:lnTo>
                  <a:lnTo>
                    <a:pt x="1570" y="789"/>
                  </a:lnTo>
                  <a:lnTo>
                    <a:pt x="1579" y="798"/>
                  </a:lnTo>
                  <a:lnTo>
                    <a:pt x="1587" y="816"/>
                  </a:lnTo>
                  <a:lnTo>
                    <a:pt x="1596" y="837"/>
                  </a:lnTo>
                  <a:lnTo>
                    <a:pt x="1603" y="859"/>
                  </a:lnTo>
                  <a:lnTo>
                    <a:pt x="1610" y="878"/>
                  </a:lnTo>
                  <a:lnTo>
                    <a:pt x="1613" y="893"/>
                  </a:lnTo>
                  <a:lnTo>
                    <a:pt x="1616" y="911"/>
                  </a:lnTo>
                  <a:lnTo>
                    <a:pt x="1619" y="929"/>
                  </a:lnTo>
                  <a:lnTo>
                    <a:pt x="1625" y="942"/>
                  </a:lnTo>
                  <a:lnTo>
                    <a:pt x="1633" y="957"/>
                  </a:lnTo>
                  <a:lnTo>
                    <a:pt x="1645" y="975"/>
                  </a:lnTo>
                  <a:lnTo>
                    <a:pt x="1656" y="993"/>
                  </a:lnTo>
                  <a:lnTo>
                    <a:pt x="1667" y="1008"/>
                  </a:lnTo>
                  <a:lnTo>
                    <a:pt x="1674" y="1018"/>
                  </a:lnTo>
                  <a:lnTo>
                    <a:pt x="1684" y="1033"/>
                  </a:lnTo>
                  <a:lnTo>
                    <a:pt x="1693" y="1048"/>
                  </a:lnTo>
                  <a:lnTo>
                    <a:pt x="1701" y="1061"/>
                  </a:lnTo>
                  <a:lnTo>
                    <a:pt x="1708" y="1071"/>
                  </a:lnTo>
                  <a:lnTo>
                    <a:pt x="1718" y="1083"/>
                  </a:lnTo>
                  <a:lnTo>
                    <a:pt x="1728" y="1094"/>
                  </a:lnTo>
                  <a:lnTo>
                    <a:pt x="1736" y="1103"/>
                  </a:lnTo>
                  <a:lnTo>
                    <a:pt x="1752" y="1116"/>
                  </a:lnTo>
                  <a:lnTo>
                    <a:pt x="1772" y="1131"/>
                  </a:lnTo>
                  <a:lnTo>
                    <a:pt x="1793" y="1146"/>
                  </a:lnTo>
                  <a:lnTo>
                    <a:pt x="1812" y="1160"/>
                  </a:lnTo>
                  <a:lnTo>
                    <a:pt x="1821" y="1163"/>
                  </a:lnTo>
                  <a:lnTo>
                    <a:pt x="1834" y="1167"/>
                  </a:lnTo>
                  <a:lnTo>
                    <a:pt x="1847" y="1172"/>
                  </a:lnTo>
                  <a:lnTo>
                    <a:pt x="1858" y="1179"/>
                  </a:lnTo>
                  <a:lnTo>
                    <a:pt x="1864" y="1186"/>
                  </a:lnTo>
                  <a:lnTo>
                    <a:pt x="1871" y="1196"/>
                  </a:lnTo>
                  <a:lnTo>
                    <a:pt x="1877" y="1205"/>
                  </a:lnTo>
                  <a:lnTo>
                    <a:pt x="1881" y="1213"/>
                  </a:lnTo>
                  <a:close/>
                </a:path>
              </a:pathLst>
            </a:custGeom>
            <a:solidFill>
              <a:schemeClr val="accent1"/>
            </a:solidFill>
            <a:ln w="3175">
              <a:solidFill>
                <a:schemeClr val="bg1"/>
              </a:solidFill>
            </a:ln>
          </p:spPr>
          <p:txBody>
            <a:bodyPr vert="horz" wrap="square" lIns="91440" tIns="45720" rIns="91440" bIns="45720" numCol="1" anchor="t" anchorCtr="0" compatLnSpc="1">
              <a:prstTxWarp prst="textNoShape">
                <a:avLst/>
              </a:prstTxWarp>
            </a:bodyPr>
            <a:lstStyle/>
            <a:p>
              <a:endParaRPr lang="ru-RU"/>
            </a:p>
          </p:txBody>
        </p:sp>
        <p:sp>
          <p:nvSpPr>
            <p:cNvPr id="9" name="Freeform 11">
              <a:extLst>
                <a:ext uri="{FF2B5EF4-FFF2-40B4-BE49-F238E27FC236}">
                  <a16:creationId xmlns:a16="http://schemas.microsoft.com/office/drawing/2014/main" id="{0049BA5C-2037-4E8E-9E3A-B49D64CD4F58}"/>
                </a:ext>
              </a:extLst>
            </p:cNvPr>
            <p:cNvSpPr>
              <a:spLocks/>
            </p:cNvSpPr>
            <p:nvPr/>
          </p:nvSpPr>
          <p:spPr bwMode="auto">
            <a:xfrm>
              <a:off x="5367338" y="5068888"/>
              <a:ext cx="4673600" cy="2501900"/>
            </a:xfrm>
            <a:custGeom>
              <a:avLst/>
              <a:gdLst>
                <a:gd name="T0" fmla="*/ 5738 w 5889"/>
                <a:gd name="T1" fmla="*/ 1047 h 3152"/>
                <a:gd name="T2" fmla="*/ 5428 w 5889"/>
                <a:gd name="T3" fmla="*/ 1196 h 3152"/>
                <a:gd name="T4" fmla="*/ 5360 w 5889"/>
                <a:gd name="T5" fmla="*/ 1399 h 3152"/>
                <a:gd name="T6" fmla="*/ 5001 w 5889"/>
                <a:gd name="T7" fmla="*/ 1381 h 3152"/>
                <a:gd name="T8" fmla="*/ 4653 w 5889"/>
                <a:gd name="T9" fmla="*/ 1467 h 3152"/>
                <a:gd name="T10" fmla="*/ 4559 w 5889"/>
                <a:gd name="T11" fmla="*/ 1646 h 3152"/>
                <a:gd name="T12" fmla="*/ 4573 w 5889"/>
                <a:gd name="T13" fmla="*/ 1994 h 3152"/>
                <a:gd name="T14" fmla="*/ 4420 w 5889"/>
                <a:gd name="T15" fmla="*/ 2238 h 3152"/>
                <a:gd name="T16" fmla="*/ 4026 w 5889"/>
                <a:gd name="T17" fmla="*/ 2381 h 3152"/>
                <a:gd name="T18" fmla="*/ 3713 w 5889"/>
                <a:gd name="T19" fmla="*/ 2513 h 3152"/>
                <a:gd name="T20" fmla="*/ 3400 w 5889"/>
                <a:gd name="T21" fmla="*/ 2370 h 3152"/>
                <a:gd name="T22" fmla="*/ 3121 w 5889"/>
                <a:gd name="T23" fmla="*/ 2386 h 3152"/>
                <a:gd name="T24" fmla="*/ 2826 w 5889"/>
                <a:gd name="T25" fmla="*/ 2431 h 3152"/>
                <a:gd name="T26" fmla="*/ 2496 w 5889"/>
                <a:gd name="T27" fmla="*/ 2500 h 3152"/>
                <a:gd name="T28" fmla="*/ 2271 w 5889"/>
                <a:gd name="T29" fmla="*/ 2655 h 3152"/>
                <a:gd name="T30" fmla="*/ 2113 w 5889"/>
                <a:gd name="T31" fmla="*/ 3055 h 3152"/>
                <a:gd name="T32" fmla="*/ 1834 w 5889"/>
                <a:gd name="T33" fmla="*/ 3114 h 3152"/>
                <a:gd name="T34" fmla="*/ 1563 w 5889"/>
                <a:gd name="T35" fmla="*/ 3094 h 3152"/>
                <a:gd name="T36" fmla="*/ 1424 w 5889"/>
                <a:gd name="T37" fmla="*/ 2992 h 3152"/>
                <a:gd name="T38" fmla="*/ 1322 w 5889"/>
                <a:gd name="T39" fmla="*/ 2851 h 3152"/>
                <a:gd name="T40" fmla="*/ 1173 w 5889"/>
                <a:gd name="T41" fmla="*/ 2806 h 3152"/>
                <a:gd name="T42" fmla="*/ 951 w 5889"/>
                <a:gd name="T43" fmla="*/ 2816 h 3152"/>
                <a:gd name="T44" fmla="*/ 885 w 5889"/>
                <a:gd name="T45" fmla="*/ 2612 h 3152"/>
                <a:gd name="T46" fmla="*/ 678 w 5889"/>
                <a:gd name="T47" fmla="*/ 2356 h 3152"/>
                <a:gd name="T48" fmla="*/ 520 w 5889"/>
                <a:gd name="T49" fmla="*/ 2455 h 3152"/>
                <a:gd name="T50" fmla="*/ 328 w 5889"/>
                <a:gd name="T51" fmla="*/ 2579 h 3152"/>
                <a:gd name="T52" fmla="*/ 143 w 5889"/>
                <a:gd name="T53" fmla="*/ 2763 h 3152"/>
                <a:gd name="T54" fmla="*/ 26 w 5889"/>
                <a:gd name="T55" fmla="*/ 2639 h 3152"/>
                <a:gd name="T56" fmla="*/ 123 w 5889"/>
                <a:gd name="T57" fmla="*/ 2338 h 3152"/>
                <a:gd name="T58" fmla="*/ 132 w 5889"/>
                <a:gd name="T59" fmla="*/ 2168 h 3152"/>
                <a:gd name="T60" fmla="*/ 114 w 5889"/>
                <a:gd name="T61" fmla="*/ 2001 h 3152"/>
                <a:gd name="T62" fmla="*/ 258 w 5889"/>
                <a:gd name="T63" fmla="*/ 1749 h 3152"/>
                <a:gd name="T64" fmla="*/ 236 w 5889"/>
                <a:gd name="T65" fmla="*/ 1462 h 3152"/>
                <a:gd name="T66" fmla="*/ 504 w 5889"/>
                <a:gd name="T67" fmla="*/ 1296 h 3152"/>
                <a:gd name="T68" fmla="*/ 762 w 5889"/>
                <a:gd name="T69" fmla="*/ 1087 h 3152"/>
                <a:gd name="T70" fmla="*/ 899 w 5889"/>
                <a:gd name="T71" fmla="*/ 875 h 3152"/>
                <a:gd name="T72" fmla="*/ 859 w 5889"/>
                <a:gd name="T73" fmla="*/ 564 h 3152"/>
                <a:gd name="T74" fmla="*/ 966 w 5889"/>
                <a:gd name="T75" fmla="*/ 407 h 3152"/>
                <a:gd name="T76" fmla="*/ 1090 w 5889"/>
                <a:gd name="T77" fmla="*/ 551 h 3152"/>
                <a:gd name="T78" fmla="*/ 1269 w 5889"/>
                <a:gd name="T79" fmla="*/ 489 h 3152"/>
                <a:gd name="T80" fmla="*/ 1604 w 5889"/>
                <a:gd name="T81" fmla="*/ 635 h 3152"/>
                <a:gd name="T82" fmla="*/ 1898 w 5889"/>
                <a:gd name="T83" fmla="*/ 637 h 3152"/>
                <a:gd name="T84" fmla="*/ 1862 w 5889"/>
                <a:gd name="T85" fmla="*/ 774 h 3152"/>
                <a:gd name="T86" fmla="*/ 2053 w 5889"/>
                <a:gd name="T87" fmla="*/ 955 h 3152"/>
                <a:gd name="T88" fmla="*/ 2176 w 5889"/>
                <a:gd name="T89" fmla="*/ 1114 h 3152"/>
                <a:gd name="T90" fmla="*/ 2416 w 5889"/>
                <a:gd name="T91" fmla="*/ 1018 h 3152"/>
                <a:gd name="T92" fmla="*/ 2601 w 5889"/>
                <a:gd name="T93" fmla="*/ 1026 h 3152"/>
                <a:gd name="T94" fmla="*/ 2728 w 5889"/>
                <a:gd name="T95" fmla="*/ 1046 h 3152"/>
                <a:gd name="T96" fmla="*/ 2958 w 5889"/>
                <a:gd name="T97" fmla="*/ 950 h 3152"/>
                <a:gd name="T98" fmla="*/ 3045 w 5889"/>
                <a:gd name="T99" fmla="*/ 727 h 3152"/>
                <a:gd name="T100" fmla="*/ 3313 w 5889"/>
                <a:gd name="T101" fmla="*/ 757 h 3152"/>
                <a:gd name="T102" fmla="*/ 3500 w 5889"/>
                <a:gd name="T103" fmla="*/ 487 h 3152"/>
                <a:gd name="T104" fmla="*/ 4026 w 5889"/>
                <a:gd name="T105" fmla="*/ 474 h 3152"/>
                <a:gd name="T106" fmla="*/ 4422 w 5889"/>
                <a:gd name="T107" fmla="*/ 407 h 3152"/>
                <a:gd name="T108" fmla="*/ 4748 w 5889"/>
                <a:gd name="T109" fmla="*/ 487 h 3152"/>
                <a:gd name="T110" fmla="*/ 4735 w 5889"/>
                <a:gd name="T111" fmla="*/ 225 h 3152"/>
                <a:gd name="T112" fmla="*/ 4899 w 5889"/>
                <a:gd name="T113" fmla="*/ 1 h 3152"/>
                <a:gd name="T114" fmla="*/ 4909 w 5889"/>
                <a:gd name="T115" fmla="*/ 224 h 3152"/>
                <a:gd name="T116" fmla="*/ 5256 w 5889"/>
                <a:gd name="T117" fmla="*/ 174 h 3152"/>
                <a:gd name="T118" fmla="*/ 5471 w 5889"/>
                <a:gd name="T119" fmla="*/ 399 h 3152"/>
                <a:gd name="T120" fmla="*/ 5614 w 5889"/>
                <a:gd name="T121" fmla="*/ 463 h 3152"/>
                <a:gd name="T122" fmla="*/ 5784 w 5889"/>
                <a:gd name="T123" fmla="*/ 683 h 3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89" h="3152">
                  <a:moveTo>
                    <a:pt x="5887" y="868"/>
                  </a:moveTo>
                  <a:lnTo>
                    <a:pt x="5888" y="869"/>
                  </a:lnTo>
                  <a:lnTo>
                    <a:pt x="5889" y="872"/>
                  </a:lnTo>
                  <a:lnTo>
                    <a:pt x="5889" y="875"/>
                  </a:lnTo>
                  <a:lnTo>
                    <a:pt x="5888" y="879"/>
                  </a:lnTo>
                  <a:lnTo>
                    <a:pt x="5886" y="887"/>
                  </a:lnTo>
                  <a:lnTo>
                    <a:pt x="5883" y="894"/>
                  </a:lnTo>
                  <a:lnTo>
                    <a:pt x="5876" y="899"/>
                  </a:lnTo>
                  <a:lnTo>
                    <a:pt x="5865" y="905"/>
                  </a:lnTo>
                  <a:lnTo>
                    <a:pt x="5855" y="908"/>
                  </a:lnTo>
                  <a:lnTo>
                    <a:pt x="5845" y="909"/>
                  </a:lnTo>
                  <a:lnTo>
                    <a:pt x="5835" y="903"/>
                  </a:lnTo>
                  <a:lnTo>
                    <a:pt x="5822" y="894"/>
                  </a:lnTo>
                  <a:lnTo>
                    <a:pt x="5811" y="894"/>
                  </a:lnTo>
                  <a:lnTo>
                    <a:pt x="5798" y="895"/>
                  </a:lnTo>
                  <a:lnTo>
                    <a:pt x="5791" y="896"/>
                  </a:lnTo>
                  <a:lnTo>
                    <a:pt x="5785" y="897"/>
                  </a:lnTo>
                  <a:lnTo>
                    <a:pt x="5780" y="899"/>
                  </a:lnTo>
                  <a:lnTo>
                    <a:pt x="5776" y="902"/>
                  </a:lnTo>
                  <a:lnTo>
                    <a:pt x="5770" y="907"/>
                  </a:lnTo>
                  <a:lnTo>
                    <a:pt x="5764" y="913"/>
                  </a:lnTo>
                  <a:lnTo>
                    <a:pt x="5757" y="922"/>
                  </a:lnTo>
                  <a:lnTo>
                    <a:pt x="5753" y="928"/>
                  </a:lnTo>
                  <a:lnTo>
                    <a:pt x="5753" y="943"/>
                  </a:lnTo>
                  <a:lnTo>
                    <a:pt x="5753" y="955"/>
                  </a:lnTo>
                  <a:lnTo>
                    <a:pt x="5752" y="965"/>
                  </a:lnTo>
                  <a:lnTo>
                    <a:pt x="5749" y="978"/>
                  </a:lnTo>
                  <a:lnTo>
                    <a:pt x="5746" y="988"/>
                  </a:lnTo>
                  <a:lnTo>
                    <a:pt x="5741" y="997"/>
                  </a:lnTo>
                  <a:lnTo>
                    <a:pt x="5741" y="1007"/>
                  </a:lnTo>
                  <a:lnTo>
                    <a:pt x="5741" y="1019"/>
                  </a:lnTo>
                  <a:lnTo>
                    <a:pt x="5741" y="1030"/>
                  </a:lnTo>
                  <a:lnTo>
                    <a:pt x="5741" y="1039"/>
                  </a:lnTo>
                  <a:lnTo>
                    <a:pt x="5738" y="1047"/>
                  </a:lnTo>
                  <a:lnTo>
                    <a:pt x="5734" y="1057"/>
                  </a:lnTo>
                  <a:lnTo>
                    <a:pt x="5730" y="1066"/>
                  </a:lnTo>
                  <a:lnTo>
                    <a:pt x="5726" y="1073"/>
                  </a:lnTo>
                  <a:lnTo>
                    <a:pt x="5718" y="1078"/>
                  </a:lnTo>
                  <a:lnTo>
                    <a:pt x="5707" y="1082"/>
                  </a:lnTo>
                  <a:lnTo>
                    <a:pt x="5697" y="1086"/>
                  </a:lnTo>
                  <a:lnTo>
                    <a:pt x="5688" y="1092"/>
                  </a:lnTo>
                  <a:lnTo>
                    <a:pt x="5682" y="1096"/>
                  </a:lnTo>
                  <a:lnTo>
                    <a:pt x="5673" y="1102"/>
                  </a:lnTo>
                  <a:lnTo>
                    <a:pt x="5665" y="1108"/>
                  </a:lnTo>
                  <a:lnTo>
                    <a:pt x="5657" y="1115"/>
                  </a:lnTo>
                  <a:lnTo>
                    <a:pt x="5653" y="1122"/>
                  </a:lnTo>
                  <a:lnTo>
                    <a:pt x="5647" y="1132"/>
                  </a:lnTo>
                  <a:lnTo>
                    <a:pt x="5644" y="1136"/>
                  </a:lnTo>
                  <a:lnTo>
                    <a:pt x="5639" y="1140"/>
                  </a:lnTo>
                  <a:lnTo>
                    <a:pt x="5635" y="1143"/>
                  </a:lnTo>
                  <a:lnTo>
                    <a:pt x="5631" y="1145"/>
                  </a:lnTo>
                  <a:lnTo>
                    <a:pt x="5626" y="1147"/>
                  </a:lnTo>
                  <a:lnTo>
                    <a:pt x="5619" y="1148"/>
                  </a:lnTo>
                  <a:lnTo>
                    <a:pt x="5611" y="1150"/>
                  </a:lnTo>
                  <a:lnTo>
                    <a:pt x="5602" y="1150"/>
                  </a:lnTo>
                  <a:lnTo>
                    <a:pt x="5584" y="1150"/>
                  </a:lnTo>
                  <a:lnTo>
                    <a:pt x="5569" y="1148"/>
                  </a:lnTo>
                  <a:lnTo>
                    <a:pt x="5559" y="1151"/>
                  </a:lnTo>
                  <a:lnTo>
                    <a:pt x="5545" y="1151"/>
                  </a:lnTo>
                  <a:lnTo>
                    <a:pt x="5531" y="1150"/>
                  </a:lnTo>
                  <a:lnTo>
                    <a:pt x="5521" y="1148"/>
                  </a:lnTo>
                  <a:lnTo>
                    <a:pt x="5506" y="1154"/>
                  </a:lnTo>
                  <a:lnTo>
                    <a:pt x="5488" y="1162"/>
                  </a:lnTo>
                  <a:lnTo>
                    <a:pt x="5470" y="1172"/>
                  </a:lnTo>
                  <a:lnTo>
                    <a:pt x="5455" y="1179"/>
                  </a:lnTo>
                  <a:lnTo>
                    <a:pt x="5446" y="1183"/>
                  </a:lnTo>
                  <a:lnTo>
                    <a:pt x="5437" y="1190"/>
                  </a:lnTo>
                  <a:lnTo>
                    <a:pt x="5428" y="1196"/>
                  </a:lnTo>
                  <a:lnTo>
                    <a:pt x="5421" y="1202"/>
                  </a:lnTo>
                  <a:lnTo>
                    <a:pt x="5410" y="1210"/>
                  </a:lnTo>
                  <a:lnTo>
                    <a:pt x="5402" y="1217"/>
                  </a:lnTo>
                  <a:lnTo>
                    <a:pt x="5400" y="1224"/>
                  </a:lnTo>
                  <a:lnTo>
                    <a:pt x="5399" y="1234"/>
                  </a:lnTo>
                  <a:lnTo>
                    <a:pt x="5400" y="1243"/>
                  </a:lnTo>
                  <a:lnTo>
                    <a:pt x="5402" y="1252"/>
                  </a:lnTo>
                  <a:lnTo>
                    <a:pt x="5403" y="1258"/>
                  </a:lnTo>
                  <a:lnTo>
                    <a:pt x="5407" y="1265"/>
                  </a:lnTo>
                  <a:lnTo>
                    <a:pt x="5411" y="1272"/>
                  </a:lnTo>
                  <a:lnTo>
                    <a:pt x="5417" y="1278"/>
                  </a:lnTo>
                  <a:lnTo>
                    <a:pt x="5426" y="1286"/>
                  </a:lnTo>
                  <a:lnTo>
                    <a:pt x="5436" y="1297"/>
                  </a:lnTo>
                  <a:lnTo>
                    <a:pt x="5439" y="1307"/>
                  </a:lnTo>
                  <a:lnTo>
                    <a:pt x="5441" y="1318"/>
                  </a:lnTo>
                  <a:lnTo>
                    <a:pt x="5441" y="1324"/>
                  </a:lnTo>
                  <a:lnTo>
                    <a:pt x="5441" y="1329"/>
                  </a:lnTo>
                  <a:lnTo>
                    <a:pt x="5441" y="1334"/>
                  </a:lnTo>
                  <a:lnTo>
                    <a:pt x="5440" y="1338"/>
                  </a:lnTo>
                  <a:lnTo>
                    <a:pt x="5438" y="1346"/>
                  </a:lnTo>
                  <a:lnTo>
                    <a:pt x="5434" y="1353"/>
                  </a:lnTo>
                  <a:lnTo>
                    <a:pt x="5428" y="1361"/>
                  </a:lnTo>
                  <a:lnTo>
                    <a:pt x="5425" y="1366"/>
                  </a:lnTo>
                  <a:lnTo>
                    <a:pt x="5420" y="1374"/>
                  </a:lnTo>
                  <a:lnTo>
                    <a:pt x="5412" y="1384"/>
                  </a:lnTo>
                  <a:lnTo>
                    <a:pt x="5405" y="1392"/>
                  </a:lnTo>
                  <a:lnTo>
                    <a:pt x="5398" y="1400"/>
                  </a:lnTo>
                  <a:lnTo>
                    <a:pt x="5393" y="1401"/>
                  </a:lnTo>
                  <a:lnTo>
                    <a:pt x="5388" y="1401"/>
                  </a:lnTo>
                  <a:lnTo>
                    <a:pt x="5383" y="1401"/>
                  </a:lnTo>
                  <a:lnTo>
                    <a:pt x="5377" y="1400"/>
                  </a:lnTo>
                  <a:lnTo>
                    <a:pt x="5371" y="1399"/>
                  </a:lnTo>
                  <a:lnTo>
                    <a:pt x="5366" y="1399"/>
                  </a:lnTo>
                  <a:lnTo>
                    <a:pt x="5360" y="1399"/>
                  </a:lnTo>
                  <a:lnTo>
                    <a:pt x="5356" y="1400"/>
                  </a:lnTo>
                  <a:lnTo>
                    <a:pt x="5341" y="1401"/>
                  </a:lnTo>
                  <a:lnTo>
                    <a:pt x="5323" y="1404"/>
                  </a:lnTo>
                  <a:lnTo>
                    <a:pt x="5305" y="1406"/>
                  </a:lnTo>
                  <a:lnTo>
                    <a:pt x="5291" y="1407"/>
                  </a:lnTo>
                  <a:lnTo>
                    <a:pt x="5281" y="1409"/>
                  </a:lnTo>
                  <a:lnTo>
                    <a:pt x="5270" y="1409"/>
                  </a:lnTo>
                  <a:lnTo>
                    <a:pt x="5259" y="1408"/>
                  </a:lnTo>
                  <a:lnTo>
                    <a:pt x="5249" y="1407"/>
                  </a:lnTo>
                  <a:lnTo>
                    <a:pt x="5238" y="1412"/>
                  </a:lnTo>
                  <a:lnTo>
                    <a:pt x="5226" y="1419"/>
                  </a:lnTo>
                  <a:lnTo>
                    <a:pt x="5218" y="1422"/>
                  </a:lnTo>
                  <a:lnTo>
                    <a:pt x="5212" y="1424"/>
                  </a:lnTo>
                  <a:lnTo>
                    <a:pt x="5206" y="1426"/>
                  </a:lnTo>
                  <a:lnTo>
                    <a:pt x="5199" y="1426"/>
                  </a:lnTo>
                  <a:lnTo>
                    <a:pt x="5185" y="1425"/>
                  </a:lnTo>
                  <a:lnTo>
                    <a:pt x="5169" y="1421"/>
                  </a:lnTo>
                  <a:lnTo>
                    <a:pt x="5161" y="1419"/>
                  </a:lnTo>
                  <a:lnTo>
                    <a:pt x="5154" y="1415"/>
                  </a:lnTo>
                  <a:lnTo>
                    <a:pt x="5147" y="1411"/>
                  </a:lnTo>
                  <a:lnTo>
                    <a:pt x="5142" y="1407"/>
                  </a:lnTo>
                  <a:lnTo>
                    <a:pt x="5130" y="1395"/>
                  </a:lnTo>
                  <a:lnTo>
                    <a:pt x="5120" y="1385"/>
                  </a:lnTo>
                  <a:lnTo>
                    <a:pt x="5112" y="1381"/>
                  </a:lnTo>
                  <a:lnTo>
                    <a:pt x="5104" y="1377"/>
                  </a:lnTo>
                  <a:lnTo>
                    <a:pt x="5095" y="1374"/>
                  </a:lnTo>
                  <a:lnTo>
                    <a:pt x="5089" y="1373"/>
                  </a:lnTo>
                  <a:lnTo>
                    <a:pt x="5075" y="1371"/>
                  </a:lnTo>
                  <a:lnTo>
                    <a:pt x="5060" y="1372"/>
                  </a:lnTo>
                  <a:lnTo>
                    <a:pt x="5044" y="1372"/>
                  </a:lnTo>
                  <a:lnTo>
                    <a:pt x="5031" y="1373"/>
                  </a:lnTo>
                  <a:lnTo>
                    <a:pt x="5023" y="1374"/>
                  </a:lnTo>
                  <a:lnTo>
                    <a:pt x="5012" y="1377"/>
                  </a:lnTo>
                  <a:lnTo>
                    <a:pt x="5001" y="1381"/>
                  </a:lnTo>
                  <a:lnTo>
                    <a:pt x="4993" y="1385"/>
                  </a:lnTo>
                  <a:lnTo>
                    <a:pt x="4984" y="1389"/>
                  </a:lnTo>
                  <a:lnTo>
                    <a:pt x="4974" y="1395"/>
                  </a:lnTo>
                  <a:lnTo>
                    <a:pt x="4964" y="1403"/>
                  </a:lnTo>
                  <a:lnTo>
                    <a:pt x="4955" y="1407"/>
                  </a:lnTo>
                  <a:lnTo>
                    <a:pt x="4946" y="1414"/>
                  </a:lnTo>
                  <a:lnTo>
                    <a:pt x="4934" y="1422"/>
                  </a:lnTo>
                  <a:lnTo>
                    <a:pt x="4922" y="1429"/>
                  </a:lnTo>
                  <a:lnTo>
                    <a:pt x="4913" y="1433"/>
                  </a:lnTo>
                  <a:lnTo>
                    <a:pt x="4903" y="1433"/>
                  </a:lnTo>
                  <a:lnTo>
                    <a:pt x="4891" y="1433"/>
                  </a:lnTo>
                  <a:lnTo>
                    <a:pt x="4881" y="1433"/>
                  </a:lnTo>
                  <a:lnTo>
                    <a:pt x="4871" y="1433"/>
                  </a:lnTo>
                  <a:lnTo>
                    <a:pt x="4863" y="1430"/>
                  </a:lnTo>
                  <a:lnTo>
                    <a:pt x="4853" y="1425"/>
                  </a:lnTo>
                  <a:lnTo>
                    <a:pt x="4844" y="1421"/>
                  </a:lnTo>
                  <a:lnTo>
                    <a:pt x="4836" y="1419"/>
                  </a:lnTo>
                  <a:lnTo>
                    <a:pt x="4827" y="1419"/>
                  </a:lnTo>
                  <a:lnTo>
                    <a:pt x="4815" y="1419"/>
                  </a:lnTo>
                  <a:lnTo>
                    <a:pt x="4804" y="1419"/>
                  </a:lnTo>
                  <a:lnTo>
                    <a:pt x="4795" y="1419"/>
                  </a:lnTo>
                  <a:lnTo>
                    <a:pt x="4784" y="1423"/>
                  </a:lnTo>
                  <a:lnTo>
                    <a:pt x="4772" y="1428"/>
                  </a:lnTo>
                  <a:lnTo>
                    <a:pt x="4759" y="1433"/>
                  </a:lnTo>
                  <a:lnTo>
                    <a:pt x="4748" y="1438"/>
                  </a:lnTo>
                  <a:lnTo>
                    <a:pt x="4738" y="1438"/>
                  </a:lnTo>
                  <a:lnTo>
                    <a:pt x="4724" y="1439"/>
                  </a:lnTo>
                  <a:lnTo>
                    <a:pt x="4710" y="1440"/>
                  </a:lnTo>
                  <a:lnTo>
                    <a:pt x="4699" y="1442"/>
                  </a:lnTo>
                  <a:lnTo>
                    <a:pt x="4690" y="1447"/>
                  </a:lnTo>
                  <a:lnTo>
                    <a:pt x="4680" y="1455"/>
                  </a:lnTo>
                  <a:lnTo>
                    <a:pt x="4670" y="1463"/>
                  </a:lnTo>
                  <a:lnTo>
                    <a:pt x="4661" y="1468"/>
                  </a:lnTo>
                  <a:lnTo>
                    <a:pt x="4653" y="1467"/>
                  </a:lnTo>
                  <a:lnTo>
                    <a:pt x="4641" y="1466"/>
                  </a:lnTo>
                  <a:lnTo>
                    <a:pt x="4629" y="1463"/>
                  </a:lnTo>
                  <a:lnTo>
                    <a:pt x="4619" y="1461"/>
                  </a:lnTo>
                  <a:lnTo>
                    <a:pt x="4610" y="1453"/>
                  </a:lnTo>
                  <a:lnTo>
                    <a:pt x="4600" y="1445"/>
                  </a:lnTo>
                  <a:lnTo>
                    <a:pt x="4592" y="1443"/>
                  </a:lnTo>
                  <a:lnTo>
                    <a:pt x="4584" y="1442"/>
                  </a:lnTo>
                  <a:lnTo>
                    <a:pt x="4574" y="1442"/>
                  </a:lnTo>
                  <a:lnTo>
                    <a:pt x="4565" y="1442"/>
                  </a:lnTo>
                  <a:lnTo>
                    <a:pt x="4553" y="1444"/>
                  </a:lnTo>
                  <a:lnTo>
                    <a:pt x="4538" y="1449"/>
                  </a:lnTo>
                  <a:lnTo>
                    <a:pt x="4536" y="1451"/>
                  </a:lnTo>
                  <a:lnTo>
                    <a:pt x="4533" y="1455"/>
                  </a:lnTo>
                  <a:lnTo>
                    <a:pt x="4530" y="1459"/>
                  </a:lnTo>
                  <a:lnTo>
                    <a:pt x="4528" y="1463"/>
                  </a:lnTo>
                  <a:lnTo>
                    <a:pt x="4523" y="1472"/>
                  </a:lnTo>
                  <a:lnTo>
                    <a:pt x="4519" y="1480"/>
                  </a:lnTo>
                  <a:lnTo>
                    <a:pt x="4516" y="1493"/>
                  </a:lnTo>
                  <a:lnTo>
                    <a:pt x="4513" y="1508"/>
                  </a:lnTo>
                  <a:lnTo>
                    <a:pt x="4509" y="1523"/>
                  </a:lnTo>
                  <a:lnTo>
                    <a:pt x="4507" y="1537"/>
                  </a:lnTo>
                  <a:lnTo>
                    <a:pt x="4508" y="1541"/>
                  </a:lnTo>
                  <a:lnTo>
                    <a:pt x="4509" y="1546"/>
                  </a:lnTo>
                  <a:lnTo>
                    <a:pt x="4512" y="1552"/>
                  </a:lnTo>
                  <a:lnTo>
                    <a:pt x="4515" y="1558"/>
                  </a:lnTo>
                  <a:lnTo>
                    <a:pt x="4521" y="1568"/>
                  </a:lnTo>
                  <a:lnTo>
                    <a:pt x="4526" y="1578"/>
                  </a:lnTo>
                  <a:lnTo>
                    <a:pt x="4535" y="1589"/>
                  </a:lnTo>
                  <a:lnTo>
                    <a:pt x="4542" y="1601"/>
                  </a:lnTo>
                  <a:lnTo>
                    <a:pt x="4548" y="1609"/>
                  </a:lnTo>
                  <a:lnTo>
                    <a:pt x="4553" y="1617"/>
                  </a:lnTo>
                  <a:lnTo>
                    <a:pt x="4556" y="1627"/>
                  </a:lnTo>
                  <a:lnTo>
                    <a:pt x="4557" y="1635"/>
                  </a:lnTo>
                  <a:lnTo>
                    <a:pt x="4559" y="1646"/>
                  </a:lnTo>
                  <a:lnTo>
                    <a:pt x="4560" y="1658"/>
                  </a:lnTo>
                  <a:lnTo>
                    <a:pt x="4559" y="1671"/>
                  </a:lnTo>
                  <a:lnTo>
                    <a:pt x="4557" y="1681"/>
                  </a:lnTo>
                  <a:lnTo>
                    <a:pt x="4553" y="1691"/>
                  </a:lnTo>
                  <a:lnTo>
                    <a:pt x="4548" y="1701"/>
                  </a:lnTo>
                  <a:lnTo>
                    <a:pt x="4542" y="1712"/>
                  </a:lnTo>
                  <a:lnTo>
                    <a:pt x="4538" y="1719"/>
                  </a:lnTo>
                  <a:lnTo>
                    <a:pt x="4531" y="1732"/>
                  </a:lnTo>
                  <a:lnTo>
                    <a:pt x="4520" y="1746"/>
                  </a:lnTo>
                  <a:lnTo>
                    <a:pt x="4515" y="1753"/>
                  </a:lnTo>
                  <a:lnTo>
                    <a:pt x="4509" y="1759"/>
                  </a:lnTo>
                  <a:lnTo>
                    <a:pt x="4506" y="1766"/>
                  </a:lnTo>
                  <a:lnTo>
                    <a:pt x="4504" y="1772"/>
                  </a:lnTo>
                  <a:lnTo>
                    <a:pt x="4502" y="1783"/>
                  </a:lnTo>
                  <a:lnTo>
                    <a:pt x="4503" y="1795"/>
                  </a:lnTo>
                  <a:lnTo>
                    <a:pt x="4503" y="1808"/>
                  </a:lnTo>
                  <a:lnTo>
                    <a:pt x="4504" y="1818"/>
                  </a:lnTo>
                  <a:lnTo>
                    <a:pt x="4503" y="1828"/>
                  </a:lnTo>
                  <a:lnTo>
                    <a:pt x="4502" y="1841"/>
                  </a:lnTo>
                  <a:lnTo>
                    <a:pt x="4501" y="1853"/>
                  </a:lnTo>
                  <a:lnTo>
                    <a:pt x="4500" y="1864"/>
                  </a:lnTo>
                  <a:lnTo>
                    <a:pt x="4504" y="1878"/>
                  </a:lnTo>
                  <a:lnTo>
                    <a:pt x="4511" y="1894"/>
                  </a:lnTo>
                  <a:lnTo>
                    <a:pt x="4517" y="1909"/>
                  </a:lnTo>
                  <a:lnTo>
                    <a:pt x="4523" y="1921"/>
                  </a:lnTo>
                  <a:lnTo>
                    <a:pt x="4531" y="1930"/>
                  </a:lnTo>
                  <a:lnTo>
                    <a:pt x="4541" y="1941"/>
                  </a:lnTo>
                  <a:lnTo>
                    <a:pt x="4547" y="1947"/>
                  </a:lnTo>
                  <a:lnTo>
                    <a:pt x="4552" y="1953"/>
                  </a:lnTo>
                  <a:lnTo>
                    <a:pt x="4555" y="1958"/>
                  </a:lnTo>
                  <a:lnTo>
                    <a:pt x="4557" y="1962"/>
                  </a:lnTo>
                  <a:lnTo>
                    <a:pt x="4564" y="1971"/>
                  </a:lnTo>
                  <a:lnTo>
                    <a:pt x="4569" y="1982"/>
                  </a:lnTo>
                  <a:lnTo>
                    <a:pt x="4573" y="1994"/>
                  </a:lnTo>
                  <a:lnTo>
                    <a:pt x="4576" y="2004"/>
                  </a:lnTo>
                  <a:lnTo>
                    <a:pt x="4583" y="2015"/>
                  </a:lnTo>
                  <a:lnTo>
                    <a:pt x="4588" y="2029"/>
                  </a:lnTo>
                  <a:lnTo>
                    <a:pt x="4592" y="2042"/>
                  </a:lnTo>
                  <a:lnTo>
                    <a:pt x="4595" y="2054"/>
                  </a:lnTo>
                  <a:lnTo>
                    <a:pt x="4601" y="2067"/>
                  </a:lnTo>
                  <a:lnTo>
                    <a:pt x="4607" y="2080"/>
                  </a:lnTo>
                  <a:lnTo>
                    <a:pt x="4613" y="2094"/>
                  </a:lnTo>
                  <a:lnTo>
                    <a:pt x="4619" y="2107"/>
                  </a:lnTo>
                  <a:lnTo>
                    <a:pt x="4619" y="2117"/>
                  </a:lnTo>
                  <a:lnTo>
                    <a:pt x="4621" y="2130"/>
                  </a:lnTo>
                  <a:lnTo>
                    <a:pt x="4622" y="2144"/>
                  </a:lnTo>
                  <a:lnTo>
                    <a:pt x="4622" y="2156"/>
                  </a:lnTo>
                  <a:lnTo>
                    <a:pt x="4622" y="2156"/>
                  </a:lnTo>
                  <a:lnTo>
                    <a:pt x="4619" y="2156"/>
                  </a:lnTo>
                  <a:lnTo>
                    <a:pt x="4608" y="2159"/>
                  </a:lnTo>
                  <a:lnTo>
                    <a:pt x="4595" y="2164"/>
                  </a:lnTo>
                  <a:lnTo>
                    <a:pt x="4583" y="2168"/>
                  </a:lnTo>
                  <a:lnTo>
                    <a:pt x="4573" y="2171"/>
                  </a:lnTo>
                  <a:lnTo>
                    <a:pt x="4561" y="2174"/>
                  </a:lnTo>
                  <a:lnTo>
                    <a:pt x="4548" y="2177"/>
                  </a:lnTo>
                  <a:lnTo>
                    <a:pt x="4533" y="2181"/>
                  </a:lnTo>
                  <a:lnTo>
                    <a:pt x="4519" y="2183"/>
                  </a:lnTo>
                  <a:lnTo>
                    <a:pt x="4513" y="2188"/>
                  </a:lnTo>
                  <a:lnTo>
                    <a:pt x="4503" y="2196"/>
                  </a:lnTo>
                  <a:lnTo>
                    <a:pt x="4494" y="2205"/>
                  </a:lnTo>
                  <a:lnTo>
                    <a:pt x="4485" y="2210"/>
                  </a:lnTo>
                  <a:lnTo>
                    <a:pt x="4477" y="2212"/>
                  </a:lnTo>
                  <a:lnTo>
                    <a:pt x="4466" y="2213"/>
                  </a:lnTo>
                  <a:lnTo>
                    <a:pt x="4455" y="2215"/>
                  </a:lnTo>
                  <a:lnTo>
                    <a:pt x="4447" y="2217"/>
                  </a:lnTo>
                  <a:lnTo>
                    <a:pt x="4438" y="2224"/>
                  </a:lnTo>
                  <a:lnTo>
                    <a:pt x="4428" y="2232"/>
                  </a:lnTo>
                  <a:lnTo>
                    <a:pt x="4420" y="2238"/>
                  </a:lnTo>
                  <a:lnTo>
                    <a:pt x="4412" y="2243"/>
                  </a:lnTo>
                  <a:lnTo>
                    <a:pt x="4404" y="2248"/>
                  </a:lnTo>
                  <a:lnTo>
                    <a:pt x="4397" y="2251"/>
                  </a:lnTo>
                  <a:lnTo>
                    <a:pt x="4386" y="2251"/>
                  </a:lnTo>
                  <a:lnTo>
                    <a:pt x="4374" y="2251"/>
                  </a:lnTo>
                  <a:lnTo>
                    <a:pt x="4362" y="2251"/>
                  </a:lnTo>
                  <a:lnTo>
                    <a:pt x="4351" y="2251"/>
                  </a:lnTo>
                  <a:lnTo>
                    <a:pt x="4342" y="2251"/>
                  </a:lnTo>
                  <a:lnTo>
                    <a:pt x="4330" y="2249"/>
                  </a:lnTo>
                  <a:lnTo>
                    <a:pt x="4319" y="2248"/>
                  </a:lnTo>
                  <a:lnTo>
                    <a:pt x="4309" y="2248"/>
                  </a:lnTo>
                  <a:lnTo>
                    <a:pt x="4295" y="2248"/>
                  </a:lnTo>
                  <a:lnTo>
                    <a:pt x="4279" y="2250"/>
                  </a:lnTo>
                  <a:lnTo>
                    <a:pt x="4263" y="2252"/>
                  </a:lnTo>
                  <a:lnTo>
                    <a:pt x="4252" y="2255"/>
                  </a:lnTo>
                  <a:lnTo>
                    <a:pt x="4236" y="2259"/>
                  </a:lnTo>
                  <a:lnTo>
                    <a:pt x="4216" y="2264"/>
                  </a:lnTo>
                  <a:lnTo>
                    <a:pt x="4206" y="2267"/>
                  </a:lnTo>
                  <a:lnTo>
                    <a:pt x="4198" y="2270"/>
                  </a:lnTo>
                  <a:lnTo>
                    <a:pt x="4190" y="2273"/>
                  </a:lnTo>
                  <a:lnTo>
                    <a:pt x="4183" y="2278"/>
                  </a:lnTo>
                  <a:lnTo>
                    <a:pt x="4168" y="2293"/>
                  </a:lnTo>
                  <a:lnTo>
                    <a:pt x="4153" y="2308"/>
                  </a:lnTo>
                  <a:lnTo>
                    <a:pt x="4142" y="2313"/>
                  </a:lnTo>
                  <a:lnTo>
                    <a:pt x="4130" y="2318"/>
                  </a:lnTo>
                  <a:lnTo>
                    <a:pt x="4117" y="2321"/>
                  </a:lnTo>
                  <a:lnTo>
                    <a:pt x="4106" y="2324"/>
                  </a:lnTo>
                  <a:lnTo>
                    <a:pt x="4097" y="2331"/>
                  </a:lnTo>
                  <a:lnTo>
                    <a:pt x="4083" y="2341"/>
                  </a:lnTo>
                  <a:lnTo>
                    <a:pt x="4069" y="2350"/>
                  </a:lnTo>
                  <a:lnTo>
                    <a:pt x="4057" y="2358"/>
                  </a:lnTo>
                  <a:lnTo>
                    <a:pt x="4049" y="2365"/>
                  </a:lnTo>
                  <a:lnTo>
                    <a:pt x="4037" y="2373"/>
                  </a:lnTo>
                  <a:lnTo>
                    <a:pt x="4026" y="2381"/>
                  </a:lnTo>
                  <a:lnTo>
                    <a:pt x="4015" y="2388"/>
                  </a:lnTo>
                  <a:lnTo>
                    <a:pt x="4001" y="2394"/>
                  </a:lnTo>
                  <a:lnTo>
                    <a:pt x="3986" y="2400"/>
                  </a:lnTo>
                  <a:lnTo>
                    <a:pt x="3970" y="2405"/>
                  </a:lnTo>
                  <a:lnTo>
                    <a:pt x="3958" y="2411"/>
                  </a:lnTo>
                  <a:lnTo>
                    <a:pt x="3950" y="2417"/>
                  </a:lnTo>
                  <a:lnTo>
                    <a:pt x="3943" y="2424"/>
                  </a:lnTo>
                  <a:lnTo>
                    <a:pt x="3934" y="2430"/>
                  </a:lnTo>
                  <a:lnTo>
                    <a:pt x="3927" y="2434"/>
                  </a:lnTo>
                  <a:lnTo>
                    <a:pt x="3920" y="2439"/>
                  </a:lnTo>
                  <a:lnTo>
                    <a:pt x="3910" y="2443"/>
                  </a:lnTo>
                  <a:lnTo>
                    <a:pt x="3900" y="2446"/>
                  </a:lnTo>
                  <a:lnTo>
                    <a:pt x="3893" y="2449"/>
                  </a:lnTo>
                  <a:lnTo>
                    <a:pt x="3879" y="2452"/>
                  </a:lnTo>
                  <a:lnTo>
                    <a:pt x="3862" y="2453"/>
                  </a:lnTo>
                  <a:lnTo>
                    <a:pt x="3847" y="2455"/>
                  </a:lnTo>
                  <a:lnTo>
                    <a:pt x="3836" y="2457"/>
                  </a:lnTo>
                  <a:lnTo>
                    <a:pt x="3825" y="2457"/>
                  </a:lnTo>
                  <a:lnTo>
                    <a:pt x="3813" y="2459"/>
                  </a:lnTo>
                  <a:lnTo>
                    <a:pt x="3802" y="2461"/>
                  </a:lnTo>
                  <a:lnTo>
                    <a:pt x="3793" y="2464"/>
                  </a:lnTo>
                  <a:lnTo>
                    <a:pt x="3782" y="2476"/>
                  </a:lnTo>
                  <a:lnTo>
                    <a:pt x="3771" y="2487"/>
                  </a:lnTo>
                  <a:lnTo>
                    <a:pt x="3765" y="2494"/>
                  </a:lnTo>
                  <a:lnTo>
                    <a:pt x="3756" y="2501"/>
                  </a:lnTo>
                  <a:lnTo>
                    <a:pt x="3753" y="2506"/>
                  </a:lnTo>
                  <a:lnTo>
                    <a:pt x="3749" y="2509"/>
                  </a:lnTo>
                  <a:lnTo>
                    <a:pt x="3745" y="2512"/>
                  </a:lnTo>
                  <a:lnTo>
                    <a:pt x="3740" y="2514"/>
                  </a:lnTo>
                  <a:lnTo>
                    <a:pt x="3735" y="2516"/>
                  </a:lnTo>
                  <a:lnTo>
                    <a:pt x="3729" y="2516"/>
                  </a:lnTo>
                  <a:lnTo>
                    <a:pt x="3722" y="2516"/>
                  </a:lnTo>
                  <a:lnTo>
                    <a:pt x="3717" y="2514"/>
                  </a:lnTo>
                  <a:lnTo>
                    <a:pt x="3713" y="2513"/>
                  </a:lnTo>
                  <a:lnTo>
                    <a:pt x="3708" y="2512"/>
                  </a:lnTo>
                  <a:lnTo>
                    <a:pt x="3703" y="2510"/>
                  </a:lnTo>
                  <a:lnTo>
                    <a:pt x="3699" y="2507"/>
                  </a:lnTo>
                  <a:lnTo>
                    <a:pt x="3689" y="2501"/>
                  </a:lnTo>
                  <a:lnTo>
                    <a:pt x="3683" y="2495"/>
                  </a:lnTo>
                  <a:lnTo>
                    <a:pt x="3676" y="2488"/>
                  </a:lnTo>
                  <a:lnTo>
                    <a:pt x="3667" y="2478"/>
                  </a:lnTo>
                  <a:lnTo>
                    <a:pt x="3658" y="2468"/>
                  </a:lnTo>
                  <a:lnTo>
                    <a:pt x="3648" y="2460"/>
                  </a:lnTo>
                  <a:lnTo>
                    <a:pt x="3638" y="2457"/>
                  </a:lnTo>
                  <a:lnTo>
                    <a:pt x="3626" y="2454"/>
                  </a:lnTo>
                  <a:lnTo>
                    <a:pt x="3613" y="2451"/>
                  </a:lnTo>
                  <a:lnTo>
                    <a:pt x="3602" y="2449"/>
                  </a:lnTo>
                  <a:lnTo>
                    <a:pt x="3593" y="2451"/>
                  </a:lnTo>
                  <a:lnTo>
                    <a:pt x="3581" y="2453"/>
                  </a:lnTo>
                  <a:lnTo>
                    <a:pt x="3571" y="2456"/>
                  </a:lnTo>
                  <a:lnTo>
                    <a:pt x="3561" y="2457"/>
                  </a:lnTo>
                  <a:lnTo>
                    <a:pt x="3549" y="2449"/>
                  </a:lnTo>
                  <a:lnTo>
                    <a:pt x="3538" y="2441"/>
                  </a:lnTo>
                  <a:lnTo>
                    <a:pt x="3528" y="2434"/>
                  </a:lnTo>
                  <a:lnTo>
                    <a:pt x="3516" y="2423"/>
                  </a:lnTo>
                  <a:lnTo>
                    <a:pt x="3510" y="2418"/>
                  </a:lnTo>
                  <a:lnTo>
                    <a:pt x="3504" y="2413"/>
                  </a:lnTo>
                  <a:lnTo>
                    <a:pt x="3497" y="2410"/>
                  </a:lnTo>
                  <a:lnTo>
                    <a:pt x="3492" y="2407"/>
                  </a:lnTo>
                  <a:lnTo>
                    <a:pt x="3480" y="2401"/>
                  </a:lnTo>
                  <a:lnTo>
                    <a:pt x="3464" y="2396"/>
                  </a:lnTo>
                  <a:lnTo>
                    <a:pt x="3448" y="2391"/>
                  </a:lnTo>
                  <a:lnTo>
                    <a:pt x="3435" y="2384"/>
                  </a:lnTo>
                  <a:lnTo>
                    <a:pt x="3427" y="2380"/>
                  </a:lnTo>
                  <a:lnTo>
                    <a:pt x="3419" y="2376"/>
                  </a:lnTo>
                  <a:lnTo>
                    <a:pt x="3410" y="2372"/>
                  </a:lnTo>
                  <a:lnTo>
                    <a:pt x="3404" y="2369"/>
                  </a:lnTo>
                  <a:lnTo>
                    <a:pt x="3400" y="2370"/>
                  </a:lnTo>
                  <a:lnTo>
                    <a:pt x="3394" y="2373"/>
                  </a:lnTo>
                  <a:lnTo>
                    <a:pt x="3389" y="2376"/>
                  </a:lnTo>
                  <a:lnTo>
                    <a:pt x="3384" y="2379"/>
                  </a:lnTo>
                  <a:lnTo>
                    <a:pt x="3373" y="2387"/>
                  </a:lnTo>
                  <a:lnTo>
                    <a:pt x="3366" y="2392"/>
                  </a:lnTo>
                  <a:lnTo>
                    <a:pt x="3356" y="2398"/>
                  </a:lnTo>
                  <a:lnTo>
                    <a:pt x="3345" y="2405"/>
                  </a:lnTo>
                  <a:lnTo>
                    <a:pt x="3333" y="2411"/>
                  </a:lnTo>
                  <a:lnTo>
                    <a:pt x="3323" y="2415"/>
                  </a:lnTo>
                  <a:lnTo>
                    <a:pt x="3316" y="2419"/>
                  </a:lnTo>
                  <a:lnTo>
                    <a:pt x="3306" y="2424"/>
                  </a:lnTo>
                  <a:lnTo>
                    <a:pt x="3297" y="2430"/>
                  </a:lnTo>
                  <a:lnTo>
                    <a:pt x="3289" y="2434"/>
                  </a:lnTo>
                  <a:lnTo>
                    <a:pt x="3276" y="2437"/>
                  </a:lnTo>
                  <a:lnTo>
                    <a:pt x="3259" y="2439"/>
                  </a:lnTo>
                  <a:lnTo>
                    <a:pt x="3250" y="2439"/>
                  </a:lnTo>
                  <a:lnTo>
                    <a:pt x="3242" y="2439"/>
                  </a:lnTo>
                  <a:lnTo>
                    <a:pt x="3234" y="2439"/>
                  </a:lnTo>
                  <a:lnTo>
                    <a:pt x="3228" y="2438"/>
                  </a:lnTo>
                  <a:lnTo>
                    <a:pt x="3221" y="2433"/>
                  </a:lnTo>
                  <a:lnTo>
                    <a:pt x="3213" y="2425"/>
                  </a:lnTo>
                  <a:lnTo>
                    <a:pt x="3204" y="2418"/>
                  </a:lnTo>
                  <a:lnTo>
                    <a:pt x="3197" y="2411"/>
                  </a:lnTo>
                  <a:lnTo>
                    <a:pt x="3191" y="2408"/>
                  </a:lnTo>
                  <a:lnTo>
                    <a:pt x="3183" y="2406"/>
                  </a:lnTo>
                  <a:lnTo>
                    <a:pt x="3179" y="2405"/>
                  </a:lnTo>
                  <a:lnTo>
                    <a:pt x="3176" y="2404"/>
                  </a:lnTo>
                  <a:lnTo>
                    <a:pt x="3173" y="2402"/>
                  </a:lnTo>
                  <a:lnTo>
                    <a:pt x="3171" y="2400"/>
                  </a:lnTo>
                  <a:lnTo>
                    <a:pt x="3159" y="2386"/>
                  </a:lnTo>
                  <a:lnTo>
                    <a:pt x="3144" y="2373"/>
                  </a:lnTo>
                  <a:lnTo>
                    <a:pt x="3138" y="2375"/>
                  </a:lnTo>
                  <a:lnTo>
                    <a:pt x="3129" y="2380"/>
                  </a:lnTo>
                  <a:lnTo>
                    <a:pt x="3121" y="2386"/>
                  </a:lnTo>
                  <a:lnTo>
                    <a:pt x="3113" y="2392"/>
                  </a:lnTo>
                  <a:lnTo>
                    <a:pt x="3109" y="2394"/>
                  </a:lnTo>
                  <a:lnTo>
                    <a:pt x="3105" y="2397"/>
                  </a:lnTo>
                  <a:lnTo>
                    <a:pt x="3100" y="2400"/>
                  </a:lnTo>
                  <a:lnTo>
                    <a:pt x="3096" y="2404"/>
                  </a:lnTo>
                  <a:lnTo>
                    <a:pt x="3089" y="2412"/>
                  </a:lnTo>
                  <a:lnTo>
                    <a:pt x="3082" y="2419"/>
                  </a:lnTo>
                  <a:lnTo>
                    <a:pt x="3073" y="2429"/>
                  </a:lnTo>
                  <a:lnTo>
                    <a:pt x="3060" y="2441"/>
                  </a:lnTo>
                  <a:lnTo>
                    <a:pt x="3047" y="2453"/>
                  </a:lnTo>
                  <a:lnTo>
                    <a:pt x="3037" y="2460"/>
                  </a:lnTo>
                  <a:lnTo>
                    <a:pt x="3029" y="2468"/>
                  </a:lnTo>
                  <a:lnTo>
                    <a:pt x="3020" y="2475"/>
                  </a:lnTo>
                  <a:lnTo>
                    <a:pt x="3010" y="2482"/>
                  </a:lnTo>
                  <a:lnTo>
                    <a:pt x="3003" y="2487"/>
                  </a:lnTo>
                  <a:lnTo>
                    <a:pt x="2992" y="2493"/>
                  </a:lnTo>
                  <a:lnTo>
                    <a:pt x="2980" y="2497"/>
                  </a:lnTo>
                  <a:lnTo>
                    <a:pt x="2972" y="2498"/>
                  </a:lnTo>
                  <a:lnTo>
                    <a:pt x="2966" y="2499"/>
                  </a:lnTo>
                  <a:lnTo>
                    <a:pt x="2959" y="2499"/>
                  </a:lnTo>
                  <a:lnTo>
                    <a:pt x="2953" y="2498"/>
                  </a:lnTo>
                  <a:lnTo>
                    <a:pt x="2946" y="2498"/>
                  </a:lnTo>
                  <a:lnTo>
                    <a:pt x="2936" y="2496"/>
                  </a:lnTo>
                  <a:lnTo>
                    <a:pt x="2926" y="2494"/>
                  </a:lnTo>
                  <a:lnTo>
                    <a:pt x="2919" y="2491"/>
                  </a:lnTo>
                  <a:lnTo>
                    <a:pt x="2911" y="2484"/>
                  </a:lnTo>
                  <a:lnTo>
                    <a:pt x="2901" y="2476"/>
                  </a:lnTo>
                  <a:lnTo>
                    <a:pt x="2890" y="2469"/>
                  </a:lnTo>
                  <a:lnTo>
                    <a:pt x="2881" y="2464"/>
                  </a:lnTo>
                  <a:lnTo>
                    <a:pt x="2872" y="2457"/>
                  </a:lnTo>
                  <a:lnTo>
                    <a:pt x="2861" y="2448"/>
                  </a:lnTo>
                  <a:lnTo>
                    <a:pt x="2849" y="2439"/>
                  </a:lnTo>
                  <a:lnTo>
                    <a:pt x="2838" y="2434"/>
                  </a:lnTo>
                  <a:lnTo>
                    <a:pt x="2826" y="2431"/>
                  </a:lnTo>
                  <a:lnTo>
                    <a:pt x="2810" y="2429"/>
                  </a:lnTo>
                  <a:lnTo>
                    <a:pt x="2792" y="2427"/>
                  </a:lnTo>
                  <a:lnTo>
                    <a:pt x="2777" y="2426"/>
                  </a:lnTo>
                  <a:lnTo>
                    <a:pt x="2767" y="2427"/>
                  </a:lnTo>
                  <a:lnTo>
                    <a:pt x="2755" y="2431"/>
                  </a:lnTo>
                  <a:lnTo>
                    <a:pt x="2742" y="2434"/>
                  </a:lnTo>
                  <a:lnTo>
                    <a:pt x="2731" y="2438"/>
                  </a:lnTo>
                  <a:lnTo>
                    <a:pt x="2719" y="2441"/>
                  </a:lnTo>
                  <a:lnTo>
                    <a:pt x="2703" y="2446"/>
                  </a:lnTo>
                  <a:lnTo>
                    <a:pt x="2688" y="2451"/>
                  </a:lnTo>
                  <a:lnTo>
                    <a:pt x="2674" y="2453"/>
                  </a:lnTo>
                  <a:lnTo>
                    <a:pt x="2669" y="2454"/>
                  </a:lnTo>
                  <a:lnTo>
                    <a:pt x="2663" y="2454"/>
                  </a:lnTo>
                  <a:lnTo>
                    <a:pt x="2656" y="2454"/>
                  </a:lnTo>
                  <a:lnTo>
                    <a:pt x="2650" y="2453"/>
                  </a:lnTo>
                  <a:lnTo>
                    <a:pt x="2642" y="2452"/>
                  </a:lnTo>
                  <a:lnTo>
                    <a:pt x="2636" y="2452"/>
                  </a:lnTo>
                  <a:lnTo>
                    <a:pt x="2629" y="2452"/>
                  </a:lnTo>
                  <a:lnTo>
                    <a:pt x="2624" y="2453"/>
                  </a:lnTo>
                  <a:lnTo>
                    <a:pt x="2615" y="2457"/>
                  </a:lnTo>
                  <a:lnTo>
                    <a:pt x="2602" y="2464"/>
                  </a:lnTo>
                  <a:lnTo>
                    <a:pt x="2589" y="2471"/>
                  </a:lnTo>
                  <a:lnTo>
                    <a:pt x="2578" y="2476"/>
                  </a:lnTo>
                  <a:lnTo>
                    <a:pt x="2569" y="2480"/>
                  </a:lnTo>
                  <a:lnTo>
                    <a:pt x="2557" y="2486"/>
                  </a:lnTo>
                  <a:lnTo>
                    <a:pt x="2547" y="2491"/>
                  </a:lnTo>
                  <a:lnTo>
                    <a:pt x="2537" y="2495"/>
                  </a:lnTo>
                  <a:lnTo>
                    <a:pt x="2529" y="2498"/>
                  </a:lnTo>
                  <a:lnTo>
                    <a:pt x="2519" y="2501"/>
                  </a:lnTo>
                  <a:lnTo>
                    <a:pt x="2515" y="2502"/>
                  </a:lnTo>
                  <a:lnTo>
                    <a:pt x="2510" y="2503"/>
                  </a:lnTo>
                  <a:lnTo>
                    <a:pt x="2505" y="2503"/>
                  </a:lnTo>
                  <a:lnTo>
                    <a:pt x="2502" y="2502"/>
                  </a:lnTo>
                  <a:lnTo>
                    <a:pt x="2496" y="2500"/>
                  </a:lnTo>
                  <a:lnTo>
                    <a:pt x="2487" y="2496"/>
                  </a:lnTo>
                  <a:lnTo>
                    <a:pt x="2479" y="2491"/>
                  </a:lnTo>
                  <a:lnTo>
                    <a:pt x="2471" y="2487"/>
                  </a:lnTo>
                  <a:lnTo>
                    <a:pt x="2465" y="2483"/>
                  </a:lnTo>
                  <a:lnTo>
                    <a:pt x="2459" y="2478"/>
                  </a:lnTo>
                  <a:lnTo>
                    <a:pt x="2451" y="2474"/>
                  </a:lnTo>
                  <a:lnTo>
                    <a:pt x="2445" y="2472"/>
                  </a:lnTo>
                  <a:lnTo>
                    <a:pt x="2441" y="2473"/>
                  </a:lnTo>
                  <a:lnTo>
                    <a:pt x="2435" y="2475"/>
                  </a:lnTo>
                  <a:lnTo>
                    <a:pt x="2430" y="2478"/>
                  </a:lnTo>
                  <a:lnTo>
                    <a:pt x="2425" y="2482"/>
                  </a:lnTo>
                  <a:lnTo>
                    <a:pt x="2414" y="2491"/>
                  </a:lnTo>
                  <a:lnTo>
                    <a:pt x="2407" y="2498"/>
                  </a:lnTo>
                  <a:lnTo>
                    <a:pt x="2401" y="2506"/>
                  </a:lnTo>
                  <a:lnTo>
                    <a:pt x="2395" y="2516"/>
                  </a:lnTo>
                  <a:lnTo>
                    <a:pt x="2390" y="2526"/>
                  </a:lnTo>
                  <a:lnTo>
                    <a:pt x="2384" y="2533"/>
                  </a:lnTo>
                  <a:lnTo>
                    <a:pt x="2380" y="2542"/>
                  </a:lnTo>
                  <a:lnTo>
                    <a:pt x="2376" y="2553"/>
                  </a:lnTo>
                  <a:lnTo>
                    <a:pt x="2372" y="2564"/>
                  </a:lnTo>
                  <a:lnTo>
                    <a:pt x="2368" y="2571"/>
                  </a:lnTo>
                  <a:lnTo>
                    <a:pt x="2359" y="2584"/>
                  </a:lnTo>
                  <a:lnTo>
                    <a:pt x="2349" y="2597"/>
                  </a:lnTo>
                  <a:lnTo>
                    <a:pt x="2342" y="2604"/>
                  </a:lnTo>
                  <a:lnTo>
                    <a:pt x="2332" y="2611"/>
                  </a:lnTo>
                  <a:lnTo>
                    <a:pt x="2323" y="2617"/>
                  </a:lnTo>
                  <a:lnTo>
                    <a:pt x="2315" y="2624"/>
                  </a:lnTo>
                  <a:lnTo>
                    <a:pt x="2306" y="2628"/>
                  </a:lnTo>
                  <a:lnTo>
                    <a:pt x="2294" y="2634"/>
                  </a:lnTo>
                  <a:lnTo>
                    <a:pt x="2289" y="2639"/>
                  </a:lnTo>
                  <a:lnTo>
                    <a:pt x="2285" y="2642"/>
                  </a:lnTo>
                  <a:lnTo>
                    <a:pt x="2280" y="2646"/>
                  </a:lnTo>
                  <a:lnTo>
                    <a:pt x="2277" y="2650"/>
                  </a:lnTo>
                  <a:lnTo>
                    <a:pt x="2271" y="2655"/>
                  </a:lnTo>
                  <a:lnTo>
                    <a:pt x="2264" y="2663"/>
                  </a:lnTo>
                  <a:lnTo>
                    <a:pt x="2258" y="2670"/>
                  </a:lnTo>
                  <a:lnTo>
                    <a:pt x="2254" y="2678"/>
                  </a:lnTo>
                  <a:lnTo>
                    <a:pt x="2253" y="2687"/>
                  </a:lnTo>
                  <a:lnTo>
                    <a:pt x="2252" y="2698"/>
                  </a:lnTo>
                  <a:lnTo>
                    <a:pt x="2252" y="2709"/>
                  </a:lnTo>
                  <a:lnTo>
                    <a:pt x="2251" y="2719"/>
                  </a:lnTo>
                  <a:lnTo>
                    <a:pt x="2248" y="2732"/>
                  </a:lnTo>
                  <a:lnTo>
                    <a:pt x="2245" y="2747"/>
                  </a:lnTo>
                  <a:lnTo>
                    <a:pt x="2242" y="2763"/>
                  </a:lnTo>
                  <a:lnTo>
                    <a:pt x="2239" y="2776"/>
                  </a:lnTo>
                  <a:lnTo>
                    <a:pt x="2236" y="2794"/>
                  </a:lnTo>
                  <a:lnTo>
                    <a:pt x="2233" y="2814"/>
                  </a:lnTo>
                  <a:lnTo>
                    <a:pt x="2230" y="2835"/>
                  </a:lnTo>
                  <a:lnTo>
                    <a:pt x="2227" y="2852"/>
                  </a:lnTo>
                  <a:lnTo>
                    <a:pt x="2223" y="2870"/>
                  </a:lnTo>
                  <a:lnTo>
                    <a:pt x="2217" y="2890"/>
                  </a:lnTo>
                  <a:lnTo>
                    <a:pt x="2210" y="2910"/>
                  </a:lnTo>
                  <a:lnTo>
                    <a:pt x="2204" y="2924"/>
                  </a:lnTo>
                  <a:lnTo>
                    <a:pt x="2200" y="2937"/>
                  </a:lnTo>
                  <a:lnTo>
                    <a:pt x="2193" y="2952"/>
                  </a:lnTo>
                  <a:lnTo>
                    <a:pt x="2190" y="2959"/>
                  </a:lnTo>
                  <a:lnTo>
                    <a:pt x="2186" y="2967"/>
                  </a:lnTo>
                  <a:lnTo>
                    <a:pt x="2182" y="2973"/>
                  </a:lnTo>
                  <a:lnTo>
                    <a:pt x="2177" y="2977"/>
                  </a:lnTo>
                  <a:lnTo>
                    <a:pt x="2163" y="2989"/>
                  </a:lnTo>
                  <a:lnTo>
                    <a:pt x="2147" y="3000"/>
                  </a:lnTo>
                  <a:lnTo>
                    <a:pt x="2140" y="3005"/>
                  </a:lnTo>
                  <a:lnTo>
                    <a:pt x="2134" y="3012"/>
                  </a:lnTo>
                  <a:lnTo>
                    <a:pt x="2129" y="3021"/>
                  </a:lnTo>
                  <a:lnTo>
                    <a:pt x="2124" y="3027"/>
                  </a:lnTo>
                  <a:lnTo>
                    <a:pt x="2120" y="3034"/>
                  </a:lnTo>
                  <a:lnTo>
                    <a:pt x="2116" y="3045"/>
                  </a:lnTo>
                  <a:lnTo>
                    <a:pt x="2113" y="3055"/>
                  </a:lnTo>
                  <a:lnTo>
                    <a:pt x="2108" y="3065"/>
                  </a:lnTo>
                  <a:lnTo>
                    <a:pt x="2107" y="3074"/>
                  </a:lnTo>
                  <a:lnTo>
                    <a:pt x="2104" y="3086"/>
                  </a:lnTo>
                  <a:lnTo>
                    <a:pt x="2101" y="3098"/>
                  </a:lnTo>
                  <a:lnTo>
                    <a:pt x="2097" y="3107"/>
                  </a:lnTo>
                  <a:lnTo>
                    <a:pt x="2094" y="3113"/>
                  </a:lnTo>
                  <a:lnTo>
                    <a:pt x="2087" y="3122"/>
                  </a:lnTo>
                  <a:lnTo>
                    <a:pt x="2083" y="3125"/>
                  </a:lnTo>
                  <a:lnTo>
                    <a:pt x="2079" y="3129"/>
                  </a:lnTo>
                  <a:lnTo>
                    <a:pt x="2074" y="3131"/>
                  </a:lnTo>
                  <a:lnTo>
                    <a:pt x="2070" y="3133"/>
                  </a:lnTo>
                  <a:lnTo>
                    <a:pt x="2060" y="3136"/>
                  </a:lnTo>
                  <a:lnTo>
                    <a:pt x="2048" y="3134"/>
                  </a:lnTo>
                  <a:lnTo>
                    <a:pt x="2035" y="3134"/>
                  </a:lnTo>
                  <a:lnTo>
                    <a:pt x="2025" y="3133"/>
                  </a:lnTo>
                  <a:lnTo>
                    <a:pt x="2008" y="3130"/>
                  </a:lnTo>
                  <a:lnTo>
                    <a:pt x="1986" y="3126"/>
                  </a:lnTo>
                  <a:lnTo>
                    <a:pt x="1965" y="3122"/>
                  </a:lnTo>
                  <a:lnTo>
                    <a:pt x="1948" y="3119"/>
                  </a:lnTo>
                  <a:lnTo>
                    <a:pt x="1934" y="3111"/>
                  </a:lnTo>
                  <a:lnTo>
                    <a:pt x="1917" y="3104"/>
                  </a:lnTo>
                  <a:lnTo>
                    <a:pt x="1908" y="3101"/>
                  </a:lnTo>
                  <a:lnTo>
                    <a:pt x="1899" y="3098"/>
                  </a:lnTo>
                  <a:lnTo>
                    <a:pt x="1891" y="3096"/>
                  </a:lnTo>
                  <a:lnTo>
                    <a:pt x="1884" y="3095"/>
                  </a:lnTo>
                  <a:lnTo>
                    <a:pt x="1873" y="3096"/>
                  </a:lnTo>
                  <a:lnTo>
                    <a:pt x="1861" y="3099"/>
                  </a:lnTo>
                  <a:lnTo>
                    <a:pt x="1855" y="3100"/>
                  </a:lnTo>
                  <a:lnTo>
                    <a:pt x="1850" y="3102"/>
                  </a:lnTo>
                  <a:lnTo>
                    <a:pt x="1845" y="3104"/>
                  </a:lnTo>
                  <a:lnTo>
                    <a:pt x="1841" y="3107"/>
                  </a:lnTo>
                  <a:lnTo>
                    <a:pt x="1839" y="3109"/>
                  </a:lnTo>
                  <a:lnTo>
                    <a:pt x="1836" y="3111"/>
                  </a:lnTo>
                  <a:lnTo>
                    <a:pt x="1834" y="3114"/>
                  </a:lnTo>
                  <a:lnTo>
                    <a:pt x="1833" y="3119"/>
                  </a:lnTo>
                  <a:lnTo>
                    <a:pt x="1829" y="3127"/>
                  </a:lnTo>
                  <a:lnTo>
                    <a:pt x="1826" y="3133"/>
                  </a:lnTo>
                  <a:lnTo>
                    <a:pt x="1815" y="3140"/>
                  </a:lnTo>
                  <a:lnTo>
                    <a:pt x="1801" y="3146"/>
                  </a:lnTo>
                  <a:lnTo>
                    <a:pt x="1793" y="3148"/>
                  </a:lnTo>
                  <a:lnTo>
                    <a:pt x="1786" y="3150"/>
                  </a:lnTo>
                  <a:lnTo>
                    <a:pt x="1778" y="3152"/>
                  </a:lnTo>
                  <a:lnTo>
                    <a:pt x="1772" y="3152"/>
                  </a:lnTo>
                  <a:lnTo>
                    <a:pt x="1763" y="3150"/>
                  </a:lnTo>
                  <a:lnTo>
                    <a:pt x="1750" y="3146"/>
                  </a:lnTo>
                  <a:lnTo>
                    <a:pt x="1739" y="3141"/>
                  </a:lnTo>
                  <a:lnTo>
                    <a:pt x="1731" y="3138"/>
                  </a:lnTo>
                  <a:lnTo>
                    <a:pt x="1722" y="3130"/>
                  </a:lnTo>
                  <a:lnTo>
                    <a:pt x="1714" y="3120"/>
                  </a:lnTo>
                  <a:lnTo>
                    <a:pt x="1704" y="3110"/>
                  </a:lnTo>
                  <a:lnTo>
                    <a:pt x="1696" y="3103"/>
                  </a:lnTo>
                  <a:lnTo>
                    <a:pt x="1689" y="3100"/>
                  </a:lnTo>
                  <a:lnTo>
                    <a:pt x="1681" y="3095"/>
                  </a:lnTo>
                  <a:lnTo>
                    <a:pt x="1672" y="3093"/>
                  </a:lnTo>
                  <a:lnTo>
                    <a:pt x="1666" y="3091"/>
                  </a:lnTo>
                  <a:lnTo>
                    <a:pt x="1661" y="3092"/>
                  </a:lnTo>
                  <a:lnTo>
                    <a:pt x="1656" y="3094"/>
                  </a:lnTo>
                  <a:lnTo>
                    <a:pt x="1651" y="3098"/>
                  </a:lnTo>
                  <a:lnTo>
                    <a:pt x="1647" y="3102"/>
                  </a:lnTo>
                  <a:lnTo>
                    <a:pt x="1636" y="3109"/>
                  </a:lnTo>
                  <a:lnTo>
                    <a:pt x="1628" y="3114"/>
                  </a:lnTo>
                  <a:lnTo>
                    <a:pt x="1617" y="3114"/>
                  </a:lnTo>
                  <a:lnTo>
                    <a:pt x="1607" y="3114"/>
                  </a:lnTo>
                  <a:lnTo>
                    <a:pt x="1595" y="3113"/>
                  </a:lnTo>
                  <a:lnTo>
                    <a:pt x="1585" y="3110"/>
                  </a:lnTo>
                  <a:lnTo>
                    <a:pt x="1579" y="3107"/>
                  </a:lnTo>
                  <a:lnTo>
                    <a:pt x="1571" y="3101"/>
                  </a:lnTo>
                  <a:lnTo>
                    <a:pt x="1563" y="3094"/>
                  </a:lnTo>
                  <a:lnTo>
                    <a:pt x="1559" y="3088"/>
                  </a:lnTo>
                  <a:lnTo>
                    <a:pt x="1555" y="3084"/>
                  </a:lnTo>
                  <a:lnTo>
                    <a:pt x="1550" y="3080"/>
                  </a:lnTo>
                  <a:lnTo>
                    <a:pt x="1547" y="3074"/>
                  </a:lnTo>
                  <a:lnTo>
                    <a:pt x="1543" y="3069"/>
                  </a:lnTo>
                  <a:lnTo>
                    <a:pt x="1540" y="3063"/>
                  </a:lnTo>
                  <a:lnTo>
                    <a:pt x="1537" y="3057"/>
                  </a:lnTo>
                  <a:lnTo>
                    <a:pt x="1532" y="3053"/>
                  </a:lnTo>
                  <a:lnTo>
                    <a:pt x="1528" y="3050"/>
                  </a:lnTo>
                  <a:lnTo>
                    <a:pt x="1522" y="3047"/>
                  </a:lnTo>
                  <a:lnTo>
                    <a:pt x="1514" y="3045"/>
                  </a:lnTo>
                  <a:lnTo>
                    <a:pt x="1508" y="3043"/>
                  </a:lnTo>
                  <a:lnTo>
                    <a:pt x="1502" y="3043"/>
                  </a:lnTo>
                  <a:lnTo>
                    <a:pt x="1492" y="3044"/>
                  </a:lnTo>
                  <a:lnTo>
                    <a:pt x="1482" y="3048"/>
                  </a:lnTo>
                  <a:lnTo>
                    <a:pt x="1474" y="3052"/>
                  </a:lnTo>
                  <a:lnTo>
                    <a:pt x="1467" y="3053"/>
                  </a:lnTo>
                  <a:lnTo>
                    <a:pt x="1460" y="3053"/>
                  </a:lnTo>
                  <a:lnTo>
                    <a:pt x="1452" y="3053"/>
                  </a:lnTo>
                  <a:lnTo>
                    <a:pt x="1443" y="3052"/>
                  </a:lnTo>
                  <a:lnTo>
                    <a:pt x="1437" y="3050"/>
                  </a:lnTo>
                  <a:lnTo>
                    <a:pt x="1429" y="3046"/>
                  </a:lnTo>
                  <a:lnTo>
                    <a:pt x="1422" y="3040"/>
                  </a:lnTo>
                  <a:lnTo>
                    <a:pt x="1419" y="3036"/>
                  </a:lnTo>
                  <a:lnTo>
                    <a:pt x="1416" y="3033"/>
                  </a:lnTo>
                  <a:lnTo>
                    <a:pt x="1415" y="3030"/>
                  </a:lnTo>
                  <a:lnTo>
                    <a:pt x="1413" y="3027"/>
                  </a:lnTo>
                  <a:lnTo>
                    <a:pt x="1412" y="3024"/>
                  </a:lnTo>
                  <a:lnTo>
                    <a:pt x="1411" y="3021"/>
                  </a:lnTo>
                  <a:lnTo>
                    <a:pt x="1412" y="3017"/>
                  </a:lnTo>
                  <a:lnTo>
                    <a:pt x="1412" y="3014"/>
                  </a:lnTo>
                  <a:lnTo>
                    <a:pt x="1415" y="3007"/>
                  </a:lnTo>
                  <a:lnTo>
                    <a:pt x="1418" y="3000"/>
                  </a:lnTo>
                  <a:lnTo>
                    <a:pt x="1424" y="2992"/>
                  </a:lnTo>
                  <a:lnTo>
                    <a:pt x="1433" y="2984"/>
                  </a:lnTo>
                  <a:lnTo>
                    <a:pt x="1441" y="2975"/>
                  </a:lnTo>
                  <a:lnTo>
                    <a:pt x="1447" y="2966"/>
                  </a:lnTo>
                  <a:lnTo>
                    <a:pt x="1453" y="2959"/>
                  </a:lnTo>
                  <a:lnTo>
                    <a:pt x="1459" y="2951"/>
                  </a:lnTo>
                  <a:lnTo>
                    <a:pt x="1462" y="2947"/>
                  </a:lnTo>
                  <a:lnTo>
                    <a:pt x="1464" y="2942"/>
                  </a:lnTo>
                  <a:lnTo>
                    <a:pt x="1467" y="2939"/>
                  </a:lnTo>
                  <a:lnTo>
                    <a:pt x="1467" y="2936"/>
                  </a:lnTo>
                  <a:lnTo>
                    <a:pt x="1465" y="2931"/>
                  </a:lnTo>
                  <a:lnTo>
                    <a:pt x="1463" y="2927"/>
                  </a:lnTo>
                  <a:lnTo>
                    <a:pt x="1459" y="2922"/>
                  </a:lnTo>
                  <a:lnTo>
                    <a:pt x="1455" y="2917"/>
                  </a:lnTo>
                  <a:lnTo>
                    <a:pt x="1444" y="2909"/>
                  </a:lnTo>
                  <a:lnTo>
                    <a:pt x="1437" y="2901"/>
                  </a:lnTo>
                  <a:lnTo>
                    <a:pt x="1428" y="2899"/>
                  </a:lnTo>
                  <a:lnTo>
                    <a:pt x="1419" y="2898"/>
                  </a:lnTo>
                  <a:lnTo>
                    <a:pt x="1409" y="2896"/>
                  </a:lnTo>
                  <a:lnTo>
                    <a:pt x="1402" y="2894"/>
                  </a:lnTo>
                  <a:lnTo>
                    <a:pt x="1397" y="2885"/>
                  </a:lnTo>
                  <a:lnTo>
                    <a:pt x="1392" y="2875"/>
                  </a:lnTo>
                  <a:lnTo>
                    <a:pt x="1390" y="2871"/>
                  </a:lnTo>
                  <a:lnTo>
                    <a:pt x="1388" y="2865"/>
                  </a:lnTo>
                  <a:lnTo>
                    <a:pt x="1386" y="2862"/>
                  </a:lnTo>
                  <a:lnTo>
                    <a:pt x="1383" y="2860"/>
                  </a:lnTo>
                  <a:lnTo>
                    <a:pt x="1380" y="2858"/>
                  </a:lnTo>
                  <a:lnTo>
                    <a:pt x="1374" y="2856"/>
                  </a:lnTo>
                  <a:lnTo>
                    <a:pt x="1369" y="2856"/>
                  </a:lnTo>
                  <a:lnTo>
                    <a:pt x="1364" y="2856"/>
                  </a:lnTo>
                  <a:lnTo>
                    <a:pt x="1353" y="2857"/>
                  </a:lnTo>
                  <a:lnTo>
                    <a:pt x="1345" y="2856"/>
                  </a:lnTo>
                  <a:lnTo>
                    <a:pt x="1338" y="2855"/>
                  </a:lnTo>
                  <a:lnTo>
                    <a:pt x="1330" y="2854"/>
                  </a:lnTo>
                  <a:lnTo>
                    <a:pt x="1322" y="2851"/>
                  </a:lnTo>
                  <a:lnTo>
                    <a:pt x="1318" y="2849"/>
                  </a:lnTo>
                  <a:lnTo>
                    <a:pt x="1316" y="2845"/>
                  </a:lnTo>
                  <a:lnTo>
                    <a:pt x="1314" y="2841"/>
                  </a:lnTo>
                  <a:lnTo>
                    <a:pt x="1312" y="2837"/>
                  </a:lnTo>
                  <a:lnTo>
                    <a:pt x="1312" y="2833"/>
                  </a:lnTo>
                  <a:lnTo>
                    <a:pt x="1311" y="2825"/>
                  </a:lnTo>
                  <a:lnTo>
                    <a:pt x="1311" y="2818"/>
                  </a:lnTo>
                  <a:lnTo>
                    <a:pt x="1312" y="2812"/>
                  </a:lnTo>
                  <a:lnTo>
                    <a:pt x="1314" y="2804"/>
                  </a:lnTo>
                  <a:lnTo>
                    <a:pt x="1315" y="2801"/>
                  </a:lnTo>
                  <a:lnTo>
                    <a:pt x="1315" y="2798"/>
                  </a:lnTo>
                  <a:lnTo>
                    <a:pt x="1315" y="2795"/>
                  </a:lnTo>
                  <a:lnTo>
                    <a:pt x="1314" y="2792"/>
                  </a:lnTo>
                  <a:lnTo>
                    <a:pt x="1314" y="2786"/>
                  </a:lnTo>
                  <a:lnTo>
                    <a:pt x="1312" y="2782"/>
                  </a:lnTo>
                  <a:lnTo>
                    <a:pt x="1308" y="2777"/>
                  </a:lnTo>
                  <a:lnTo>
                    <a:pt x="1305" y="2771"/>
                  </a:lnTo>
                  <a:lnTo>
                    <a:pt x="1298" y="2762"/>
                  </a:lnTo>
                  <a:lnTo>
                    <a:pt x="1291" y="2757"/>
                  </a:lnTo>
                  <a:lnTo>
                    <a:pt x="1286" y="2756"/>
                  </a:lnTo>
                  <a:lnTo>
                    <a:pt x="1281" y="2756"/>
                  </a:lnTo>
                  <a:lnTo>
                    <a:pt x="1274" y="2756"/>
                  </a:lnTo>
                  <a:lnTo>
                    <a:pt x="1269" y="2756"/>
                  </a:lnTo>
                  <a:lnTo>
                    <a:pt x="1258" y="2758"/>
                  </a:lnTo>
                  <a:lnTo>
                    <a:pt x="1249" y="2761"/>
                  </a:lnTo>
                  <a:lnTo>
                    <a:pt x="1245" y="2763"/>
                  </a:lnTo>
                  <a:lnTo>
                    <a:pt x="1239" y="2766"/>
                  </a:lnTo>
                  <a:lnTo>
                    <a:pt x="1234" y="2771"/>
                  </a:lnTo>
                  <a:lnTo>
                    <a:pt x="1229" y="2776"/>
                  </a:lnTo>
                  <a:lnTo>
                    <a:pt x="1218" y="2785"/>
                  </a:lnTo>
                  <a:lnTo>
                    <a:pt x="1211" y="2792"/>
                  </a:lnTo>
                  <a:lnTo>
                    <a:pt x="1200" y="2797"/>
                  </a:lnTo>
                  <a:lnTo>
                    <a:pt x="1186" y="2802"/>
                  </a:lnTo>
                  <a:lnTo>
                    <a:pt x="1173" y="2806"/>
                  </a:lnTo>
                  <a:lnTo>
                    <a:pt x="1161" y="2811"/>
                  </a:lnTo>
                  <a:lnTo>
                    <a:pt x="1151" y="2814"/>
                  </a:lnTo>
                  <a:lnTo>
                    <a:pt x="1139" y="2818"/>
                  </a:lnTo>
                  <a:lnTo>
                    <a:pt x="1126" y="2822"/>
                  </a:lnTo>
                  <a:lnTo>
                    <a:pt x="1115" y="2825"/>
                  </a:lnTo>
                  <a:lnTo>
                    <a:pt x="1106" y="2831"/>
                  </a:lnTo>
                  <a:lnTo>
                    <a:pt x="1094" y="2837"/>
                  </a:lnTo>
                  <a:lnTo>
                    <a:pt x="1084" y="2843"/>
                  </a:lnTo>
                  <a:lnTo>
                    <a:pt x="1074" y="2849"/>
                  </a:lnTo>
                  <a:lnTo>
                    <a:pt x="1062" y="2854"/>
                  </a:lnTo>
                  <a:lnTo>
                    <a:pt x="1047" y="2859"/>
                  </a:lnTo>
                  <a:lnTo>
                    <a:pt x="1035" y="2862"/>
                  </a:lnTo>
                  <a:lnTo>
                    <a:pt x="1027" y="2863"/>
                  </a:lnTo>
                  <a:lnTo>
                    <a:pt x="1021" y="2863"/>
                  </a:lnTo>
                  <a:lnTo>
                    <a:pt x="1010" y="2862"/>
                  </a:lnTo>
                  <a:lnTo>
                    <a:pt x="1005" y="2861"/>
                  </a:lnTo>
                  <a:lnTo>
                    <a:pt x="1000" y="2860"/>
                  </a:lnTo>
                  <a:lnTo>
                    <a:pt x="995" y="2858"/>
                  </a:lnTo>
                  <a:lnTo>
                    <a:pt x="993" y="2856"/>
                  </a:lnTo>
                  <a:lnTo>
                    <a:pt x="991" y="2844"/>
                  </a:lnTo>
                  <a:lnTo>
                    <a:pt x="989" y="2830"/>
                  </a:lnTo>
                  <a:lnTo>
                    <a:pt x="989" y="2822"/>
                  </a:lnTo>
                  <a:lnTo>
                    <a:pt x="988" y="2815"/>
                  </a:lnTo>
                  <a:lnTo>
                    <a:pt x="988" y="2811"/>
                  </a:lnTo>
                  <a:lnTo>
                    <a:pt x="986" y="2807"/>
                  </a:lnTo>
                  <a:lnTo>
                    <a:pt x="984" y="2804"/>
                  </a:lnTo>
                  <a:lnTo>
                    <a:pt x="982" y="2803"/>
                  </a:lnTo>
                  <a:lnTo>
                    <a:pt x="978" y="2802"/>
                  </a:lnTo>
                  <a:lnTo>
                    <a:pt x="976" y="2802"/>
                  </a:lnTo>
                  <a:lnTo>
                    <a:pt x="973" y="2803"/>
                  </a:lnTo>
                  <a:lnTo>
                    <a:pt x="970" y="2805"/>
                  </a:lnTo>
                  <a:lnTo>
                    <a:pt x="965" y="2811"/>
                  </a:lnTo>
                  <a:lnTo>
                    <a:pt x="958" y="2814"/>
                  </a:lnTo>
                  <a:lnTo>
                    <a:pt x="951" y="2816"/>
                  </a:lnTo>
                  <a:lnTo>
                    <a:pt x="939" y="2818"/>
                  </a:lnTo>
                  <a:lnTo>
                    <a:pt x="929" y="2818"/>
                  </a:lnTo>
                  <a:lnTo>
                    <a:pt x="920" y="2818"/>
                  </a:lnTo>
                  <a:lnTo>
                    <a:pt x="911" y="2817"/>
                  </a:lnTo>
                  <a:lnTo>
                    <a:pt x="898" y="2813"/>
                  </a:lnTo>
                  <a:lnTo>
                    <a:pt x="893" y="2811"/>
                  </a:lnTo>
                  <a:lnTo>
                    <a:pt x="887" y="2808"/>
                  </a:lnTo>
                  <a:lnTo>
                    <a:pt x="882" y="2805"/>
                  </a:lnTo>
                  <a:lnTo>
                    <a:pt x="879" y="2803"/>
                  </a:lnTo>
                  <a:lnTo>
                    <a:pt x="874" y="2801"/>
                  </a:lnTo>
                  <a:lnTo>
                    <a:pt x="870" y="2798"/>
                  </a:lnTo>
                  <a:lnTo>
                    <a:pt x="867" y="2794"/>
                  </a:lnTo>
                  <a:lnTo>
                    <a:pt x="864" y="2788"/>
                  </a:lnTo>
                  <a:lnTo>
                    <a:pt x="860" y="2780"/>
                  </a:lnTo>
                  <a:lnTo>
                    <a:pt x="855" y="2773"/>
                  </a:lnTo>
                  <a:lnTo>
                    <a:pt x="848" y="2766"/>
                  </a:lnTo>
                  <a:lnTo>
                    <a:pt x="838" y="2761"/>
                  </a:lnTo>
                  <a:lnTo>
                    <a:pt x="829" y="2756"/>
                  </a:lnTo>
                  <a:lnTo>
                    <a:pt x="821" y="2749"/>
                  </a:lnTo>
                  <a:lnTo>
                    <a:pt x="818" y="2745"/>
                  </a:lnTo>
                  <a:lnTo>
                    <a:pt x="816" y="2738"/>
                  </a:lnTo>
                  <a:lnTo>
                    <a:pt x="814" y="2729"/>
                  </a:lnTo>
                  <a:lnTo>
                    <a:pt x="814" y="2723"/>
                  </a:lnTo>
                  <a:lnTo>
                    <a:pt x="815" y="2714"/>
                  </a:lnTo>
                  <a:lnTo>
                    <a:pt x="820" y="2704"/>
                  </a:lnTo>
                  <a:lnTo>
                    <a:pt x="825" y="2693"/>
                  </a:lnTo>
                  <a:lnTo>
                    <a:pt x="829" y="2685"/>
                  </a:lnTo>
                  <a:lnTo>
                    <a:pt x="837" y="2672"/>
                  </a:lnTo>
                  <a:lnTo>
                    <a:pt x="849" y="2659"/>
                  </a:lnTo>
                  <a:lnTo>
                    <a:pt x="861" y="2646"/>
                  </a:lnTo>
                  <a:lnTo>
                    <a:pt x="871" y="2635"/>
                  </a:lnTo>
                  <a:lnTo>
                    <a:pt x="876" y="2628"/>
                  </a:lnTo>
                  <a:lnTo>
                    <a:pt x="882" y="2617"/>
                  </a:lnTo>
                  <a:lnTo>
                    <a:pt x="885" y="2612"/>
                  </a:lnTo>
                  <a:lnTo>
                    <a:pt x="887" y="2607"/>
                  </a:lnTo>
                  <a:lnTo>
                    <a:pt x="889" y="2602"/>
                  </a:lnTo>
                  <a:lnTo>
                    <a:pt x="890" y="2597"/>
                  </a:lnTo>
                  <a:lnTo>
                    <a:pt x="891" y="2592"/>
                  </a:lnTo>
                  <a:lnTo>
                    <a:pt x="891" y="2587"/>
                  </a:lnTo>
                  <a:lnTo>
                    <a:pt x="891" y="2580"/>
                  </a:lnTo>
                  <a:lnTo>
                    <a:pt x="890" y="2574"/>
                  </a:lnTo>
                  <a:lnTo>
                    <a:pt x="889" y="2568"/>
                  </a:lnTo>
                  <a:lnTo>
                    <a:pt x="887" y="2563"/>
                  </a:lnTo>
                  <a:lnTo>
                    <a:pt x="885" y="2556"/>
                  </a:lnTo>
                  <a:lnTo>
                    <a:pt x="882" y="2552"/>
                  </a:lnTo>
                  <a:lnTo>
                    <a:pt x="876" y="2546"/>
                  </a:lnTo>
                  <a:lnTo>
                    <a:pt x="867" y="2540"/>
                  </a:lnTo>
                  <a:lnTo>
                    <a:pt x="859" y="2536"/>
                  </a:lnTo>
                  <a:lnTo>
                    <a:pt x="852" y="2533"/>
                  </a:lnTo>
                  <a:lnTo>
                    <a:pt x="838" y="2527"/>
                  </a:lnTo>
                  <a:lnTo>
                    <a:pt x="824" y="2520"/>
                  </a:lnTo>
                  <a:lnTo>
                    <a:pt x="808" y="2514"/>
                  </a:lnTo>
                  <a:lnTo>
                    <a:pt x="795" y="2507"/>
                  </a:lnTo>
                  <a:lnTo>
                    <a:pt x="781" y="2492"/>
                  </a:lnTo>
                  <a:lnTo>
                    <a:pt x="767" y="2476"/>
                  </a:lnTo>
                  <a:lnTo>
                    <a:pt x="762" y="2468"/>
                  </a:lnTo>
                  <a:lnTo>
                    <a:pt x="755" y="2457"/>
                  </a:lnTo>
                  <a:lnTo>
                    <a:pt x="749" y="2445"/>
                  </a:lnTo>
                  <a:lnTo>
                    <a:pt x="745" y="2438"/>
                  </a:lnTo>
                  <a:lnTo>
                    <a:pt x="742" y="2431"/>
                  </a:lnTo>
                  <a:lnTo>
                    <a:pt x="738" y="2420"/>
                  </a:lnTo>
                  <a:lnTo>
                    <a:pt x="733" y="2411"/>
                  </a:lnTo>
                  <a:lnTo>
                    <a:pt x="729" y="2403"/>
                  </a:lnTo>
                  <a:lnTo>
                    <a:pt x="724" y="2392"/>
                  </a:lnTo>
                  <a:lnTo>
                    <a:pt x="719" y="2381"/>
                  </a:lnTo>
                  <a:lnTo>
                    <a:pt x="704" y="2373"/>
                  </a:lnTo>
                  <a:lnTo>
                    <a:pt x="691" y="2365"/>
                  </a:lnTo>
                  <a:lnTo>
                    <a:pt x="678" y="2356"/>
                  </a:lnTo>
                  <a:lnTo>
                    <a:pt x="664" y="2346"/>
                  </a:lnTo>
                  <a:lnTo>
                    <a:pt x="660" y="2345"/>
                  </a:lnTo>
                  <a:lnTo>
                    <a:pt x="653" y="2343"/>
                  </a:lnTo>
                  <a:lnTo>
                    <a:pt x="650" y="2342"/>
                  </a:lnTo>
                  <a:lnTo>
                    <a:pt x="646" y="2342"/>
                  </a:lnTo>
                  <a:lnTo>
                    <a:pt x="643" y="2342"/>
                  </a:lnTo>
                  <a:lnTo>
                    <a:pt x="642" y="2343"/>
                  </a:lnTo>
                  <a:lnTo>
                    <a:pt x="639" y="2343"/>
                  </a:lnTo>
                  <a:lnTo>
                    <a:pt x="636" y="2344"/>
                  </a:lnTo>
                  <a:lnTo>
                    <a:pt x="634" y="2346"/>
                  </a:lnTo>
                  <a:lnTo>
                    <a:pt x="630" y="2348"/>
                  </a:lnTo>
                  <a:lnTo>
                    <a:pt x="624" y="2354"/>
                  </a:lnTo>
                  <a:lnTo>
                    <a:pt x="619" y="2358"/>
                  </a:lnTo>
                  <a:lnTo>
                    <a:pt x="611" y="2361"/>
                  </a:lnTo>
                  <a:lnTo>
                    <a:pt x="602" y="2363"/>
                  </a:lnTo>
                  <a:lnTo>
                    <a:pt x="592" y="2365"/>
                  </a:lnTo>
                  <a:lnTo>
                    <a:pt x="585" y="2365"/>
                  </a:lnTo>
                  <a:lnTo>
                    <a:pt x="577" y="2365"/>
                  </a:lnTo>
                  <a:lnTo>
                    <a:pt x="570" y="2364"/>
                  </a:lnTo>
                  <a:lnTo>
                    <a:pt x="563" y="2364"/>
                  </a:lnTo>
                  <a:lnTo>
                    <a:pt x="557" y="2365"/>
                  </a:lnTo>
                  <a:lnTo>
                    <a:pt x="555" y="2367"/>
                  </a:lnTo>
                  <a:lnTo>
                    <a:pt x="553" y="2370"/>
                  </a:lnTo>
                  <a:lnTo>
                    <a:pt x="552" y="2375"/>
                  </a:lnTo>
                  <a:lnTo>
                    <a:pt x="551" y="2380"/>
                  </a:lnTo>
                  <a:lnTo>
                    <a:pt x="550" y="2391"/>
                  </a:lnTo>
                  <a:lnTo>
                    <a:pt x="550" y="2400"/>
                  </a:lnTo>
                  <a:lnTo>
                    <a:pt x="551" y="2407"/>
                  </a:lnTo>
                  <a:lnTo>
                    <a:pt x="552" y="2417"/>
                  </a:lnTo>
                  <a:lnTo>
                    <a:pt x="552" y="2426"/>
                  </a:lnTo>
                  <a:lnTo>
                    <a:pt x="550" y="2434"/>
                  </a:lnTo>
                  <a:lnTo>
                    <a:pt x="538" y="2441"/>
                  </a:lnTo>
                  <a:lnTo>
                    <a:pt x="528" y="2449"/>
                  </a:lnTo>
                  <a:lnTo>
                    <a:pt x="520" y="2455"/>
                  </a:lnTo>
                  <a:lnTo>
                    <a:pt x="513" y="2461"/>
                  </a:lnTo>
                  <a:lnTo>
                    <a:pt x="508" y="2464"/>
                  </a:lnTo>
                  <a:lnTo>
                    <a:pt x="505" y="2468"/>
                  </a:lnTo>
                  <a:lnTo>
                    <a:pt x="502" y="2472"/>
                  </a:lnTo>
                  <a:lnTo>
                    <a:pt x="500" y="2476"/>
                  </a:lnTo>
                  <a:lnTo>
                    <a:pt x="498" y="2480"/>
                  </a:lnTo>
                  <a:lnTo>
                    <a:pt x="495" y="2488"/>
                  </a:lnTo>
                  <a:lnTo>
                    <a:pt x="494" y="2495"/>
                  </a:lnTo>
                  <a:lnTo>
                    <a:pt x="493" y="2502"/>
                  </a:lnTo>
                  <a:lnTo>
                    <a:pt x="495" y="2511"/>
                  </a:lnTo>
                  <a:lnTo>
                    <a:pt x="500" y="2521"/>
                  </a:lnTo>
                  <a:lnTo>
                    <a:pt x="505" y="2531"/>
                  </a:lnTo>
                  <a:lnTo>
                    <a:pt x="508" y="2536"/>
                  </a:lnTo>
                  <a:lnTo>
                    <a:pt x="505" y="2550"/>
                  </a:lnTo>
                  <a:lnTo>
                    <a:pt x="500" y="2567"/>
                  </a:lnTo>
                  <a:lnTo>
                    <a:pt x="494" y="2572"/>
                  </a:lnTo>
                  <a:lnTo>
                    <a:pt x="485" y="2575"/>
                  </a:lnTo>
                  <a:lnTo>
                    <a:pt x="477" y="2577"/>
                  </a:lnTo>
                  <a:lnTo>
                    <a:pt x="470" y="2578"/>
                  </a:lnTo>
                  <a:lnTo>
                    <a:pt x="461" y="2576"/>
                  </a:lnTo>
                  <a:lnTo>
                    <a:pt x="451" y="2573"/>
                  </a:lnTo>
                  <a:lnTo>
                    <a:pt x="443" y="2569"/>
                  </a:lnTo>
                  <a:lnTo>
                    <a:pt x="435" y="2567"/>
                  </a:lnTo>
                  <a:lnTo>
                    <a:pt x="423" y="2564"/>
                  </a:lnTo>
                  <a:lnTo>
                    <a:pt x="407" y="2559"/>
                  </a:lnTo>
                  <a:lnTo>
                    <a:pt x="392" y="2557"/>
                  </a:lnTo>
                  <a:lnTo>
                    <a:pt x="378" y="2555"/>
                  </a:lnTo>
                  <a:lnTo>
                    <a:pt x="371" y="2555"/>
                  </a:lnTo>
                  <a:lnTo>
                    <a:pt x="361" y="2556"/>
                  </a:lnTo>
                  <a:lnTo>
                    <a:pt x="351" y="2557"/>
                  </a:lnTo>
                  <a:lnTo>
                    <a:pt x="344" y="2559"/>
                  </a:lnTo>
                  <a:lnTo>
                    <a:pt x="338" y="2564"/>
                  </a:lnTo>
                  <a:lnTo>
                    <a:pt x="332" y="2571"/>
                  </a:lnTo>
                  <a:lnTo>
                    <a:pt x="328" y="2579"/>
                  </a:lnTo>
                  <a:lnTo>
                    <a:pt x="325" y="2586"/>
                  </a:lnTo>
                  <a:lnTo>
                    <a:pt x="319" y="2597"/>
                  </a:lnTo>
                  <a:lnTo>
                    <a:pt x="313" y="2611"/>
                  </a:lnTo>
                  <a:lnTo>
                    <a:pt x="308" y="2625"/>
                  </a:lnTo>
                  <a:lnTo>
                    <a:pt x="302" y="2635"/>
                  </a:lnTo>
                  <a:lnTo>
                    <a:pt x="289" y="2643"/>
                  </a:lnTo>
                  <a:lnTo>
                    <a:pt x="275" y="2650"/>
                  </a:lnTo>
                  <a:lnTo>
                    <a:pt x="274" y="2654"/>
                  </a:lnTo>
                  <a:lnTo>
                    <a:pt x="275" y="2659"/>
                  </a:lnTo>
                  <a:lnTo>
                    <a:pt x="276" y="2663"/>
                  </a:lnTo>
                  <a:lnTo>
                    <a:pt x="277" y="2668"/>
                  </a:lnTo>
                  <a:lnTo>
                    <a:pt x="281" y="2678"/>
                  </a:lnTo>
                  <a:lnTo>
                    <a:pt x="282" y="2685"/>
                  </a:lnTo>
                  <a:lnTo>
                    <a:pt x="282" y="2694"/>
                  </a:lnTo>
                  <a:lnTo>
                    <a:pt x="280" y="2706"/>
                  </a:lnTo>
                  <a:lnTo>
                    <a:pt x="278" y="2717"/>
                  </a:lnTo>
                  <a:lnTo>
                    <a:pt x="275" y="2727"/>
                  </a:lnTo>
                  <a:lnTo>
                    <a:pt x="263" y="2737"/>
                  </a:lnTo>
                  <a:lnTo>
                    <a:pt x="249" y="2746"/>
                  </a:lnTo>
                  <a:lnTo>
                    <a:pt x="243" y="2748"/>
                  </a:lnTo>
                  <a:lnTo>
                    <a:pt x="237" y="2750"/>
                  </a:lnTo>
                  <a:lnTo>
                    <a:pt x="230" y="2751"/>
                  </a:lnTo>
                  <a:lnTo>
                    <a:pt x="223" y="2752"/>
                  </a:lnTo>
                  <a:lnTo>
                    <a:pt x="209" y="2754"/>
                  </a:lnTo>
                  <a:lnTo>
                    <a:pt x="199" y="2754"/>
                  </a:lnTo>
                  <a:lnTo>
                    <a:pt x="192" y="2750"/>
                  </a:lnTo>
                  <a:lnTo>
                    <a:pt x="185" y="2746"/>
                  </a:lnTo>
                  <a:lnTo>
                    <a:pt x="178" y="2743"/>
                  </a:lnTo>
                  <a:lnTo>
                    <a:pt x="172" y="2742"/>
                  </a:lnTo>
                  <a:lnTo>
                    <a:pt x="168" y="2743"/>
                  </a:lnTo>
                  <a:lnTo>
                    <a:pt x="164" y="2745"/>
                  </a:lnTo>
                  <a:lnTo>
                    <a:pt x="158" y="2749"/>
                  </a:lnTo>
                  <a:lnTo>
                    <a:pt x="153" y="2754"/>
                  </a:lnTo>
                  <a:lnTo>
                    <a:pt x="143" y="2763"/>
                  </a:lnTo>
                  <a:lnTo>
                    <a:pt x="137" y="2768"/>
                  </a:lnTo>
                  <a:lnTo>
                    <a:pt x="135" y="2774"/>
                  </a:lnTo>
                  <a:lnTo>
                    <a:pt x="129" y="2780"/>
                  </a:lnTo>
                  <a:lnTo>
                    <a:pt x="121" y="2786"/>
                  </a:lnTo>
                  <a:lnTo>
                    <a:pt x="115" y="2792"/>
                  </a:lnTo>
                  <a:lnTo>
                    <a:pt x="108" y="2794"/>
                  </a:lnTo>
                  <a:lnTo>
                    <a:pt x="101" y="2797"/>
                  </a:lnTo>
                  <a:lnTo>
                    <a:pt x="94" y="2798"/>
                  </a:lnTo>
                  <a:lnTo>
                    <a:pt x="88" y="2799"/>
                  </a:lnTo>
                  <a:lnTo>
                    <a:pt x="88" y="2793"/>
                  </a:lnTo>
                  <a:lnTo>
                    <a:pt x="89" y="2785"/>
                  </a:lnTo>
                  <a:lnTo>
                    <a:pt x="89" y="2779"/>
                  </a:lnTo>
                  <a:lnTo>
                    <a:pt x="88" y="2773"/>
                  </a:lnTo>
                  <a:lnTo>
                    <a:pt x="87" y="2767"/>
                  </a:lnTo>
                  <a:lnTo>
                    <a:pt x="85" y="2763"/>
                  </a:lnTo>
                  <a:lnTo>
                    <a:pt x="83" y="2757"/>
                  </a:lnTo>
                  <a:lnTo>
                    <a:pt x="80" y="2751"/>
                  </a:lnTo>
                  <a:lnTo>
                    <a:pt x="78" y="2746"/>
                  </a:lnTo>
                  <a:lnTo>
                    <a:pt x="75" y="2740"/>
                  </a:lnTo>
                  <a:lnTo>
                    <a:pt x="73" y="2735"/>
                  </a:lnTo>
                  <a:lnTo>
                    <a:pt x="72" y="2730"/>
                  </a:lnTo>
                  <a:lnTo>
                    <a:pt x="71" y="2720"/>
                  </a:lnTo>
                  <a:lnTo>
                    <a:pt x="70" y="2708"/>
                  </a:lnTo>
                  <a:lnTo>
                    <a:pt x="70" y="2697"/>
                  </a:lnTo>
                  <a:lnTo>
                    <a:pt x="69" y="2688"/>
                  </a:lnTo>
                  <a:lnTo>
                    <a:pt x="68" y="2684"/>
                  </a:lnTo>
                  <a:lnTo>
                    <a:pt x="67" y="2680"/>
                  </a:lnTo>
                  <a:lnTo>
                    <a:pt x="65" y="2674"/>
                  </a:lnTo>
                  <a:lnTo>
                    <a:pt x="62" y="2670"/>
                  </a:lnTo>
                  <a:lnTo>
                    <a:pt x="55" y="2662"/>
                  </a:lnTo>
                  <a:lnTo>
                    <a:pt x="50" y="2654"/>
                  </a:lnTo>
                  <a:lnTo>
                    <a:pt x="43" y="2649"/>
                  </a:lnTo>
                  <a:lnTo>
                    <a:pt x="34" y="2644"/>
                  </a:lnTo>
                  <a:lnTo>
                    <a:pt x="26" y="2639"/>
                  </a:lnTo>
                  <a:lnTo>
                    <a:pt x="19" y="2635"/>
                  </a:lnTo>
                  <a:lnTo>
                    <a:pt x="13" y="2628"/>
                  </a:lnTo>
                  <a:lnTo>
                    <a:pt x="7" y="2617"/>
                  </a:lnTo>
                  <a:lnTo>
                    <a:pt x="4" y="2612"/>
                  </a:lnTo>
                  <a:lnTo>
                    <a:pt x="2" y="2607"/>
                  </a:lnTo>
                  <a:lnTo>
                    <a:pt x="0" y="2602"/>
                  </a:lnTo>
                  <a:lnTo>
                    <a:pt x="0" y="2597"/>
                  </a:lnTo>
                  <a:lnTo>
                    <a:pt x="1" y="2591"/>
                  </a:lnTo>
                  <a:lnTo>
                    <a:pt x="4" y="2583"/>
                  </a:lnTo>
                  <a:lnTo>
                    <a:pt x="8" y="2575"/>
                  </a:lnTo>
                  <a:lnTo>
                    <a:pt x="12" y="2571"/>
                  </a:lnTo>
                  <a:lnTo>
                    <a:pt x="12" y="2560"/>
                  </a:lnTo>
                  <a:lnTo>
                    <a:pt x="12" y="2548"/>
                  </a:lnTo>
                  <a:lnTo>
                    <a:pt x="13" y="2535"/>
                  </a:lnTo>
                  <a:lnTo>
                    <a:pt x="15" y="2526"/>
                  </a:lnTo>
                  <a:lnTo>
                    <a:pt x="19" y="2517"/>
                  </a:lnTo>
                  <a:lnTo>
                    <a:pt x="26" y="2508"/>
                  </a:lnTo>
                  <a:lnTo>
                    <a:pt x="32" y="2497"/>
                  </a:lnTo>
                  <a:lnTo>
                    <a:pt x="38" y="2487"/>
                  </a:lnTo>
                  <a:lnTo>
                    <a:pt x="48" y="2477"/>
                  </a:lnTo>
                  <a:lnTo>
                    <a:pt x="58" y="2464"/>
                  </a:lnTo>
                  <a:lnTo>
                    <a:pt x="60" y="2457"/>
                  </a:lnTo>
                  <a:lnTo>
                    <a:pt x="61" y="2448"/>
                  </a:lnTo>
                  <a:lnTo>
                    <a:pt x="63" y="2438"/>
                  </a:lnTo>
                  <a:lnTo>
                    <a:pt x="65" y="2430"/>
                  </a:lnTo>
                  <a:lnTo>
                    <a:pt x="68" y="2420"/>
                  </a:lnTo>
                  <a:lnTo>
                    <a:pt x="73" y="2407"/>
                  </a:lnTo>
                  <a:lnTo>
                    <a:pt x="79" y="2397"/>
                  </a:lnTo>
                  <a:lnTo>
                    <a:pt x="84" y="2388"/>
                  </a:lnTo>
                  <a:lnTo>
                    <a:pt x="96" y="2381"/>
                  </a:lnTo>
                  <a:lnTo>
                    <a:pt x="111" y="2373"/>
                  </a:lnTo>
                  <a:lnTo>
                    <a:pt x="116" y="2363"/>
                  </a:lnTo>
                  <a:lnTo>
                    <a:pt x="120" y="2350"/>
                  </a:lnTo>
                  <a:lnTo>
                    <a:pt x="123" y="2338"/>
                  </a:lnTo>
                  <a:lnTo>
                    <a:pt x="126" y="2327"/>
                  </a:lnTo>
                  <a:lnTo>
                    <a:pt x="125" y="2318"/>
                  </a:lnTo>
                  <a:lnTo>
                    <a:pt x="125" y="2306"/>
                  </a:lnTo>
                  <a:lnTo>
                    <a:pt x="124" y="2296"/>
                  </a:lnTo>
                  <a:lnTo>
                    <a:pt x="122" y="2286"/>
                  </a:lnTo>
                  <a:lnTo>
                    <a:pt x="118" y="2280"/>
                  </a:lnTo>
                  <a:lnTo>
                    <a:pt x="112" y="2272"/>
                  </a:lnTo>
                  <a:lnTo>
                    <a:pt x="105" y="2267"/>
                  </a:lnTo>
                  <a:lnTo>
                    <a:pt x="99" y="2263"/>
                  </a:lnTo>
                  <a:lnTo>
                    <a:pt x="93" y="2261"/>
                  </a:lnTo>
                  <a:lnTo>
                    <a:pt x="84" y="2259"/>
                  </a:lnTo>
                  <a:lnTo>
                    <a:pt x="81" y="2258"/>
                  </a:lnTo>
                  <a:lnTo>
                    <a:pt x="78" y="2255"/>
                  </a:lnTo>
                  <a:lnTo>
                    <a:pt x="75" y="2254"/>
                  </a:lnTo>
                  <a:lnTo>
                    <a:pt x="72" y="2251"/>
                  </a:lnTo>
                  <a:lnTo>
                    <a:pt x="71" y="2248"/>
                  </a:lnTo>
                  <a:lnTo>
                    <a:pt x="71" y="2244"/>
                  </a:lnTo>
                  <a:lnTo>
                    <a:pt x="71" y="2240"/>
                  </a:lnTo>
                  <a:lnTo>
                    <a:pt x="71" y="2234"/>
                  </a:lnTo>
                  <a:lnTo>
                    <a:pt x="73" y="2225"/>
                  </a:lnTo>
                  <a:lnTo>
                    <a:pt x="77" y="2217"/>
                  </a:lnTo>
                  <a:lnTo>
                    <a:pt x="77" y="2213"/>
                  </a:lnTo>
                  <a:lnTo>
                    <a:pt x="79" y="2210"/>
                  </a:lnTo>
                  <a:lnTo>
                    <a:pt x="81" y="2206"/>
                  </a:lnTo>
                  <a:lnTo>
                    <a:pt x="84" y="2202"/>
                  </a:lnTo>
                  <a:lnTo>
                    <a:pt x="87" y="2200"/>
                  </a:lnTo>
                  <a:lnTo>
                    <a:pt x="91" y="2198"/>
                  </a:lnTo>
                  <a:lnTo>
                    <a:pt x="96" y="2197"/>
                  </a:lnTo>
                  <a:lnTo>
                    <a:pt x="101" y="2196"/>
                  </a:lnTo>
                  <a:lnTo>
                    <a:pt x="111" y="2196"/>
                  </a:lnTo>
                  <a:lnTo>
                    <a:pt x="118" y="2194"/>
                  </a:lnTo>
                  <a:lnTo>
                    <a:pt x="124" y="2187"/>
                  </a:lnTo>
                  <a:lnTo>
                    <a:pt x="129" y="2177"/>
                  </a:lnTo>
                  <a:lnTo>
                    <a:pt x="132" y="2168"/>
                  </a:lnTo>
                  <a:lnTo>
                    <a:pt x="134" y="2160"/>
                  </a:lnTo>
                  <a:lnTo>
                    <a:pt x="136" y="2153"/>
                  </a:lnTo>
                  <a:lnTo>
                    <a:pt x="138" y="2143"/>
                  </a:lnTo>
                  <a:lnTo>
                    <a:pt x="139" y="2138"/>
                  </a:lnTo>
                  <a:lnTo>
                    <a:pt x="139" y="2133"/>
                  </a:lnTo>
                  <a:lnTo>
                    <a:pt x="138" y="2129"/>
                  </a:lnTo>
                  <a:lnTo>
                    <a:pt x="137" y="2126"/>
                  </a:lnTo>
                  <a:lnTo>
                    <a:pt x="135" y="2124"/>
                  </a:lnTo>
                  <a:lnTo>
                    <a:pt x="131" y="2120"/>
                  </a:lnTo>
                  <a:lnTo>
                    <a:pt x="125" y="2117"/>
                  </a:lnTo>
                  <a:lnTo>
                    <a:pt x="120" y="2114"/>
                  </a:lnTo>
                  <a:lnTo>
                    <a:pt x="115" y="2112"/>
                  </a:lnTo>
                  <a:lnTo>
                    <a:pt x="110" y="2109"/>
                  </a:lnTo>
                  <a:lnTo>
                    <a:pt x="105" y="2106"/>
                  </a:lnTo>
                  <a:lnTo>
                    <a:pt x="103" y="2104"/>
                  </a:lnTo>
                  <a:lnTo>
                    <a:pt x="100" y="2099"/>
                  </a:lnTo>
                  <a:lnTo>
                    <a:pt x="98" y="2095"/>
                  </a:lnTo>
                  <a:lnTo>
                    <a:pt x="97" y="2090"/>
                  </a:lnTo>
                  <a:lnTo>
                    <a:pt x="95" y="2085"/>
                  </a:lnTo>
                  <a:lnTo>
                    <a:pt x="95" y="2078"/>
                  </a:lnTo>
                  <a:lnTo>
                    <a:pt x="94" y="2073"/>
                  </a:lnTo>
                  <a:lnTo>
                    <a:pt x="95" y="2069"/>
                  </a:lnTo>
                  <a:lnTo>
                    <a:pt x="96" y="2066"/>
                  </a:lnTo>
                  <a:lnTo>
                    <a:pt x="101" y="2059"/>
                  </a:lnTo>
                  <a:lnTo>
                    <a:pt x="108" y="2054"/>
                  </a:lnTo>
                  <a:lnTo>
                    <a:pt x="117" y="2050"/>
                  </a:lnTo>
                  <a:lnTo>
                    <a:pt x="122" y="2047"/>
                  </a:lnTo>
                  <a:lnTo>
                    <a:pt x="123" y="2041"/>
                  </a:lnTo>
                  <a:lnTo>
                    <a:pt x="122" y="2035"/>
                  </a:lnTo>
                  <a:lnTo>
                    <a:pt x="120" y="2029"/>
                  </a:lnTo>
                  <a:lnTo>
                    <a:pt x="118" y="2021"/>
                  </a:lnTo>
                  <a:lnTo>
                    <a:pt x="116" y="2014"/>
                  </a:lnTo>
                  <a:lnTo>
                    <a:pt x="115" y="2007"/>
                  </a:lnTo>
                  <a:lnTo>
                    <a:pt x="114" y="2001"/>
                  </a:lnTo>
                  <a:lnTo>
                    <a:pt x="115" y="1997"/>
                  </a:lnTo>
                  <a:lnTo>
                    <a:pt x="119" y="1991"/>
                  </a:lnTo>
                  <a:lnTo>
                    <a:pt x="126" y="1985"/>
                  </a:lnTo>
                  <a:lnTo>
                    <a:pt x="130" y="1978"/>
                  </a:lnTo>
                  <a:lnTo>
                    <a:pt x="134" y="1967"/>
                  </a:lnTo>
                  <a:lnTo>
                    <a:pt x="139" y="1957"/>
                  </a:lnTo>
                  <a:lnTo>
                    <a:pt x="146" y="1947"/>
                  </a:lnTo>
                  <a:lnTo>
                    <a:pt x="153" y="1936"/>
                  </a:lnTo>
                  <a:lnTo>
                    <a:pt x="163" y="1921"/>
                  </a:lnTo>
                  <a:lnTo>
                    <a:pt x="168" y="1914"/>
                  </a:lnTo>
                  <a:lnTo>
                    <a:pt x="173" y="1907"/>
                  </a:lnTo>
                  <a:lnTo>
                    <a:pt x="178" y="1902"/>
                  </a:lnTo>
                  <a:lnTo>
                    <a:pt x="184" y="1898"/>
                  </a:lnTo>
                  <a:lnTo>
                    <a:pt x="199" y="1894"/>
                  </a:lnTo>
                  <a:lnTo>
                    <a:pt x="213" y="1890"/>
                  </a:lnTo>
                  <a:lnTo>
                    <a:pt x="226" y="1882"/>
                  </a:lnTo>
                  <a:lnTo>
                    <a:pt x="240" y="1870"/>
                  </a:lnTo>
                  <a:lnTo>
                    <a:pt x="253" y="1859"/>
                  </a:lnTo>
                  <a:lnTo>
                    <a:pt x="263" y="1848"/>
                  </a:lnTo>
                  <a:lnTo>
                    <a:pt x="270" y="1845"/>
                  </a:lnTo>
                  <a:lnTo>
                    <a:pt x="276" y="1841"/>
                  </a:lnTo>
                  <a:lnTo>
                    <a:pt x="282" y="1835"/>
                  </a:lnTo>
                  <a:lnTo>
                    <a:pt x="287" y="1829"/>
                  </a:lnTo>
                  <a:lnTo>
                    <a:pt x="289" y="1826"/>
                  </a:lnTo>
                  <a:lnTo>
                    <a:pt x="291" y="1822"/>
                  </a:lnTo>
                  <a:lnTo>
                    <a:pt x="292" y="1816"/>
                  </a:lnTo>
                  <a:lnTo>
                    <a:pt x="293" y="1810"/>
                  </a:lnTo>
                  <a:lnTo>
                    <a:pt x="292" y="1800"/>
                  </a:lnTo>
                  <a:lnTo>
                    <a:pt x="290" y="1791"/>
                  </a:lnTo>
                  <a:lnTo>
                    <a:pt x="275" y="1778"/>
                  </a:lnTo>
                  <a:lnTo>
                    <a:pt x="260" y="1765"/>
                  </a:lnTo>
                  <a:lnTo>
                    <a:pt x="259" y="1759"/>
                  </a:lnTo>
                  <a:lnTo>
                    <a:pt x="258" y="1754"/>
                  </a:lnTo>
                  <a:lnTo>
                    <a:pt x="258" y="1749"/>
                  </a:lnTo>
                  <a:lnTo>
                    <a:pt x="259" y="1743"/>
                  </a:lnTo>
                  <a:lnTo>
                    <a:pt x="261" y="1731"/>
                  </a:lnTo>
                  <a:lnTo>
                    <a:pt x="263" y="1723"/>
                  </a:lnTo>
                  <a:lnTo>
                    <a:pt x="268" y="1713"/>
                  </a:lnTo>
                  <a:lnTo>
                    <a:pt x="273" y="1703"/>
                  </a:lnTo>
                  <a:lnTo>
                    <a:pt x="278" y="1691"/>
                  </a:lnTo>
                  <a:lnTo>
                    <a:pt x="282" y="1681"/>
                  </a:lnTo>
                  <a:lnTo>
                    <a:pt x="287" y="1666"/>
                  </a:lnTo>
                  <a:lnTo>
                    <a:pt x="290" y="1651"/>
                  </a:lnTo>
                  <a:lnTo>
                    <a:pt x="290" y="1647"/>
                  </a:lnTo>
                  <a:lnTo>
                    <a:pt x="288" y="1641"/>
                  </a:lnTo>
                  <a:lnTo>
                    <a:pt x="286" y="1635"/>
                  </a:lnTo>
                  <a:lnTo>
                    <a:pt x="282" y="1630"/>
                  </a:lnTo>
                  <a:lnTo>
                    <a:pt x="280" y="1624"/>
                  </a:lnTo>
                  <a:lnTo>
                    <a:pt x="277" y="1618"/>
                  </a:lnTo>
                  <a:lnTo>
                    <a:pt x="276" y="1614"/>
                  </a:lnTo>
                  <a:lnTo>
                    <a:pt x="275" y="1609"/>
                  </a:lnTo>
                  <a:lnTo>
                    <a:pt x="279" y="1599"/>
                  </a:lnTo>
                  <a:lnTo>
                    <a:pt x="286" y="1587"/>
                  </a:lnTo>
                  <a:lnTo>
                    <a:pt x="289" y="1582"/>
                  </a:lnTo>
                  <a:lnTo>
                    <a:pt x="292" y="1577"/>
                  </a:lnTo>
                  <a:lnTo>
                    <a:pt x="293" y="1572"/>
                  </a:lnTo>
                  <a:lnTo>
                    <a:pt x="294" y="1567"/>
                  </a:lnTo>
                  <a:lnTo>
                    <a:pt x="293" y="1557"/>
                  </a:lnTo>
                  <a:lnTo>
                    <a:pt x="292" y="1546"/>
                  </a:lnTo>
                  <a:lnTo>
                    <a:pt x="289" y="1535"/>
                  </a:lnTo>
                  <a:lnTo>
                    <a:pt x="287" y="1525"/>
                  </a:lnTo>
                  <a:lnTo>
                    <a:pt x="277" y="1518"/>
                  </a:lnTo>
                  <a:lnTo>
                    <a:pt x="268" y="1510"/>
                  </a:lnTo>
                  <a:lnTo>
                    <a:pt x="252" y="1499"/>
                  </a:lnTo>
                  <a:lnTo>
                    <a:pt x="237" y="1487"/>
                  </a:lnTo>
                  <a:lnTo>
                    <a:pt x="235" y="1480"/>
                  </a:lnTo>
                  <a:lnTo>
                    <a:pt x="236" y="1471"/>
                  </a:lnTo>
                  <a:lnTo>
                    <a:pt x="236" y="1462"/>
                  </a:lnTo>
                  <a:lnTo>
                    <a:pt x="237" y="1453"/>
                  </a:lnTo>
                  <a:lnTo>
                    <a:pt x="238" y="1446"/>
                  </a:lnTo>
                  <a:lnTo>
                    <a:pt x="241" y="1438"/>
                  </a:lnTo>
                  <a:lnTo>
                    <a:pt x="243" y="1428"/>
                  </a:lnTo>
                  <a:lnTo>
                    <a:pt x="244" y="1419"/>
                  </a:lnTo>
                  <a:lnTo>
                    <a:pt x="249" y="1410"/>
                  </a:lnTo>
                  <a:lnTo>
                    <a:pt x="252" y="1400"/>
                  </a:lnTo>
                  <a:lnTo>
                    <a:pt x="265" y="1398"/>
                  </a:lnTo>
                  <a:lnTo>
                    <a:pt x="279" y="1395"/>
                  </a:lnTo>
                  <a:lnTo>
                    <a:pt x="288" y="1394"/>
                  </a:lnTo>
                  <a:lnTo>
                    <a:pt x="298" y="1390"/>
                  </a:lnTo>
                  <a:lnTo>
                    <a:pt x="308" y="1386"/>
                  </a:lnTo>
                  <a:lnTo>
                    <a:pt x="317" y="1385"/>
                  </a:lnTo>
                  <a:lnTo>
                    <a:pt x="325" y="1386"/>
                  </a:lnTo>
                  <a:lnTo>
                    <a:pt x="334" y="1388"/>
                  </a:lnTo>
                  <a:lnTo>
                    <a:pt x="345" y="1391"/>
                  </a:lnTo>
                  <a:lnTo>
                    <a:pt x="356" y="1392"/>
                  </a:lnTo>
                  <a:lnTo>
                    <a:pt x="366" y="1391"/>
                  </a:lnTo>
                  <a:lnTo>
                    <a:pt x="380" y="1390"/>
                  </a:lnTo>
                  <a:lnTo>
                    <a:pt x="394" y="1387"/>
                  </a:lnTo>
                  <a:lnTo>
                    <a:pt x="404" y="1385"/>
                  </a:lnTo>
                  <a:lnTo>
                    <a:pt x="415" y="1380"/>
                  </a:lnTo>
                  <a:lnTo>
                    <a:pt x="426" y="1372"/>
                  </a:lnTo>
                  <a:lnTo>
                    <a:pt x="435" y="1365"/>
                  </a:lnTo>
                  <a:lnTo>
                    <a:pt x="443" y="1357"/>
                  </a:lnTo>
                  <a:lnTo>
                    <a:pt x="451" y="1347"/>
                  </a:lnTo>
                  <a:lnTo>
                    <a:pt x="461" y="1332"/>
                  </a:lnTo>
                  <a:lnTo>
                    <a:pt x="465" y="1325"/>
                  </a:lnTo>
                  <a:lnTo>
                    <a:pt x="469" y="1317"/>
                  </a:lnTo>
                  <a:lnTo>
                    <a:pt x="473" y="1312"/>
                  </a:lnTo>
                  <a:lnTo>
                    <a:pt x="478" y="1309"/>
                  </a:lnTo>
                  <a:lnTo>
                    <a:pt x="485" y="1304"/>
                  </a:lnTo>
                  <a:lnTo>
                    <a:pt x="495" y="1299"/>
                  </a:lnTo>
                  <a:lnTo>
                    <a:pt x="504" y="1296"/>
                  </a:lnTo>
                  <a:lnTo>
                    <a:pt x="512" y="1293"/>
                  </a:lnTo>
                  <a:lnTo>
                    <a:pt x="523" y="1291"/>
                  </a:lnTo>
                  <a:lnTo>
                    <a:pt x="538" y="1290"/>
                  </a:lnTo>
                  <a:lnTo>
                    <a:pt x="554" y="1288"/>
                  </a:lnTo>
                  <a:lnTo>
                    <a:pt x="566" y="1286"/>
                  </a:lnTo>
                  <a:lnTo>
                    <a:pt x="570" y="1284"/>
                  </a:lnTo>
                  <a:lnTo>
                    <a:pt x="574" y="1280"/>
                  </a:lnTo>
                  <a:lnTo>
                    <a:pt x="580" y="1276"/>
                  </a:lnTo>
                  <a:lnTo>
                    <a:pt x="585" y="1272"/>
                  </a:lnTo>
                  <a:lnTo>
                    <a:pt x="594" y="1262"/>
                  </a:lnTo>
                  <a:lnTo>
                    <a:pt x="604" y="1255"/>
                  </a:lnTo>
                  <a:lnTo>
                    <a:pt x="619" y="1242"/>
                  </a:lnTo>
                  <a:lnTo>
                    <a:pt x="634" y="1229"/>
                  </a:lnTo>
                  <a:lnTo>
                    <a:pt x="638" y="1221"/>
                  </a:lnTo>
                  <a:lnTo>
                    <a:pt x="642" y="1211"/>
                  </a:lnTo>
                  <a:lnTo>
                    <a:pt x="646" y="1200"/>
                  </a:lnTo>
                  <a:lnTo>
                    <a:pt x="650" y="1191"/>
                  </a:lnTo>
                  <a:lnTo>
                    <a:pt x="650" y="1182"/>
                  </a:lnTo>
                  <a:lnTo>
                    <a:pt x="651" y="1172"/>
                  </a:lnTo>
                  <a:lnTo>
                    <a:pt x="652" y="1166"/>
                  </a:lnTo>
                  <a:lnTo>
                    <a:pt x="653" y="1161"/>
                  </a:lnTo>
                  <a:lnTo>
                    <a:pt x="655" y="1156"/>
                  </a:lnTo>
                  <a:lnTo>
                    <a:pt x="657" y="1153"/>
                  </a:lnTo>
                  <a:lnTo>
                    <a:pt x="661" y="1146"/>
                  </a:lnTo>
                  <a:lnTo>
                    <a:pt x="665" y="1141"/>
                  </a:lnTo>
                  <a:lnTo>
                    <a:pt x="672" y="1135"/>
                  </a:lnTo>
                  <a:lnTo>
                    <a:pt x="679" y="1128"/>
                  </a:lnTo>
                  <a:lnTo>
                    <a:pt x="693" y="1118"/>
                  </a:lnTo>
                  <a:lnTo>
                    <a:pt x="707" y="1111"/>
                  </a:lnTo>
                  <a:lnTo>
                    <a:pt x="717" y="1107"/>
                  </a:lnTo>
                  <a:lnTo>
                    <a:pt x="729" y="1103"/>
                  </a:lnTo>
                  <a:lnTo>
                    <a:pt x="742" y="1098"/>
                  </a:lnTo>
                  <a:lnTo>
                    <a:pt x="752" y="1092"/>
                  </a:lnTo>
                  <a:lnTo>
                    <a:pt x="762" y="1087"/>
                  </a:lnTo>
                  <a:lnTo>
                    <a:pt x="774" y="1082"/>
                  </a:lnTo>
                  <a:lnTo>
                    <a:pt x="784" y="1077"/>
                  </a:lnTo>
                  <a:lnTo>
                    <a:pt x="795" y="1073"/>
                  </a:lnTo>
                  <a:lnTo>
                    <a:pt x="810" y="1061"/>
                  </a:lnTo>
                  <a:lnTo>
                    <a:pt x="825" y="1050"/>
                  </a:lnTo>
                  <a:lnTo>
                    <a:pt x="828" y="1045"/>
                  </a:lnTo>
                  <a:lnTo>
                    <a:pt x="829" y="1038"/>
                  </a:lnTo>
                  <a:lnTo>
                    <a:pt x="829" y="1030"/>
                  </a:lnTo>
                  <a:lnTo>
                    <a:pt x="829" y="1023"/>
                  </a:lnTo>
                  <a:lnTo>
                    <a:pt x="831" y="1016"/>
                  </a:lnTo>
                  <a:lnTo>
                    <a:pt x="831" y="1006"/>
                  </a:lnTo>
                  <a:lnTo>
                    <a:pt x="832" y="1001"/>
                  </a:lnTo>
                  <a:lnTo>
                    <a:pt x="833" y="997"/>
                  </a:lnTo>
                  <a:lnTo>
                    <a:pt x="834" y="992"/>
                  </a:lnTo>
                  <a:lnTo>
                    <a:pt x="836" y="989"/>
                  </a:lnTo>
                  <a:lnTo>
                    <a:pt x="837" y="986"/>
                  </a:lnTo>
                  <a:lnTo>
                    <a:pt x="839" y="984"/>
                  </a:lnTo>
                  <a:lnTo>
                    <a:pt x="842" y="981"/>
                  </a:lnTo>
                  <a:lnTo>
                    <a:pt x="845" y="979"/>
                  </a:lnTo>
                  <a:lnTo>
                    <a:pt x="851" y="973"/>
                  </a:lnTo>
                  <a:lnTo>
                    <a:pt x="855" y="970"/>
                  </a:lnTo>
                  <a:lnTo>
                    <a:pt x="859" y="962"/>
                  </a:lnTo>
                  <a:lnTo>
                    <a:pt x="862" y="951"/>
                  </a:lnTo>
                  <a:lnTo>
                    <a:pt x="864" y="941"/>
                  </a:lnTo>
                  <a:lnTo>
                    <a:pt x="867" y="932"/>
                  </a:lnTo>
                  <a:lnTo>
                    <a:pt x="868" y="925"/>
                  </a:lnTo>
                  <a:lnTo>
                    <a:pt x="870" y="917"/>
                  </a:lnTo>
                  <a:lnTo>
                    <a:pt x="871" y="913"/>
                  </a:lnTo>
                  <a:lnTo>
                    <a:pt x="873" y="910"/>
                  </a:lnTo>
                  <a:lnTo>
                    <a:pt x="876" y="908"/>
                  </a:lnTo>
                  <a:lnTo>
                    <a:pt x="879" y="906"/>
                  </a:lnTo>
                  <a:lnTo>
                    <a:pt x="888" y="892"/>
                  </a:lnTo>
                  <a:lnTo>
                    <a:pt x="898" y="878"/>
                  </a:lnTo>
                  <a:lnTo>
                    <a:pt x="899" y="875"/>
                  </a:lnTo>
                  <a:lnTo>
                    <a:pt x="899" y="871"/>
                  </a:lnTo>
                  <a:lnTo>
                    <a:pt x="899" y="867"/>
                  </a:lnTo>
                  <a:lnTo>
                    <a:pt x="899" y="861"/>
                  </a:lnTo>
                  <a:lnTo>
                    <a:pt x="897" y="852"/>
                  </a:lnTo>
                  <a:lnTo>
                    <a:pt x="894" y="845"/>
                  </a:lnTo>
                  <a:lnTo>
                    <a:pt x="894" y="830"/>
                  </a:lnTo>
                  <a:lnTo>
                    <a:pt x="891" y="812"/>
                  </a:lnTo>
                  <a:lnTo>
                    <a:pt x="889" y="803"/>
                  </a:lnTo>
                  <a:lnTo>
                    <a:pt x="887" y="794"/>
                  </a:lnTo>
                  <a:lnTo>
                    <a:pt x="885" y="787"/>
                  </a:lnTo>
                  <a:lnTo>
                    <a:pt x="882" y="780"/>
                  </a:lnTo>
                  <a:lnTo>
                    <a:pt x="873" y="771"/>
                  </a:lnTo>
                  <a:lnTo>
                    <a:pt x="862" y="761"/>
                  </a:lnTo>
                  <a:lnTo>
                    <a:pt x="849" y="751"/>
                  </a:lnTo>
                  <a:lnTo>
                    <a:pt x="841" y="742"/>
                  </a:lnTo>
                  <a:lnTo>
                    <a:pt x="836" y="733"/>
                  </a:lnTo>
                  <a:lnTo>
                    <a:pt x="831" y="723"/>
                  </a:lnTo>
                  <a:lnTo>
                    <a:pt x="829" y="718"/>
                  </a:lnTo>
                  <a:lnTo>
                    <a:pt x="827" y="713"/>
                  </a:lnTo>
                  <a:lnTo>
                    <a:pt x="826" y="708"/>
                  </a:lnTo>
                  <a:lnTo>
                    <a:pt x="825" y="704"/>
                  </a:lnTo>
                  <a:lnTo>
                    <a:pt x="827" y="696"/>
                  </a:lnTo>
                  <a:lnTo>
                    <a:pt x="829" y="684"/>
                  </a:lnTo>
                  <a:lnTo>
                    <a:pt x="832" y="673"/>
                  </a:lnTo>
                  <a:lnTo>
                    <a:pt x="833" y="662"/>
                  </a:lnTo>
                  <a:lnTo>
                    <a:pt x="835" y="651"/>
                  </a:lnTo>
                  <a:lnTo>
                    <a:pt x="838" y="639"/>
                  </a:lnTo>
                  <a:lnTo>
                    <a:pt x="842" y="627"/>
                  </a:lnTo>
                  <a:lnTo>
                    <a:pt x="844" y="617"/>
                  </a:lnTo>
                  <a:lnTo>
                    <a:pt x="847" y="607"/>
                  </a:lnTo>
                  <a:lnTo>
                    <a:pt x="850" y="596"/>
                  </a:lnTo>
                  <a:lnTo>
                    <a:pt x="853" y="584"/>
                  </a:lnTo>
                  <a:lnTo>
                    <a:pt x="855" y="574"/>
                  </a:lnTo>
                  <a:lnTo>
                    <a:pt x="859" y="564"/>
                  </a:lnTo>
                  <a:lnTo>
                    <a:pt x="861" y="551"/>
                  </a:lnTo>
                  <a:lnTo>
                    <a:pt x="863" y="538"/>
                  </a:lnTo>
                  <a:lnTo>
                    <a:pt x="863" y="525"/>
                  </a:lnTo>
                  <a:lnTo>
                    <a:pt x="863" y="517"/>
                  </a:lnTo>
                  <a:lnTo>
                    <a:pt x="861" y="508"/>
                  </a:lnTo>
                  <a:lnTo>
                    <a:pt x="859" y="498"/>
                  </a:lnTo>
                  <a:lnTo>
                    <a:pt x="855" y="491"/>
                  </a:lnTo>
                  <a:lnTo>
                    <a:pt x="848" y="479"/>
                  </a:lnTo>
                  <a:lnTo>
                    <a:pt x="841" y="468"/>
                  </a:lnTo>
                  <a:lnTo>
                    <a:pt x="837" y="462"/>
                  </a:lnTo>
                  <a:lnTo>
                    <a:pt x="833" y="453"/>
                  </a:lnTo>
                  <a:lnTo>
                    <a:pt x="830" y="445"/>
                  </a:lnTo>
                  <a:lnTo>
                    <a:pt x="829" y="438"/>
                  </a:lnTo>
                  <a:lnTo>
                    <a:pt x="830" y="428"/>
                  </a:lnTo>
                  <a:lnTo>
                    <a:pt x="832" y="418"/>
                  </a:lnTo>
                  <a:lnTo>
                    <a:pt x="833" y="413"/>
                  </a:lnTo>
                  <a:lnTo>
                    <a:pt x="835" y="409"/>
                  </a:lnTo>
                  <a:lnTo>
                    <a:pt x="837" y="406"/>
                  </a:lnTo>
                  <a:lnTo>
                    <a:pt x="841" y="403"/>
                  </a:lnTo>
                  <a:lnTo>
                    <a:pt x="844" y="399"/>
                  </a:lnTo>
                  <a:lnTo>
                    <a:pt x="849" y="396"/>
                  </a:lnTo>
                  <a:lnTo>
                    <a:pt x="854" y="394"/>
                  </a:lnTo>
                  <a:lnTo>
                    <a:pt x="860" y="391"/>
                  </a:lnTo>
                  <a:lnTo>
                    <a:pt x="870" y="388"/>
                  </a:lnTo>
                  <a:lnTo>
                    <a:pt x="879" y="384"/>
                  </a:lnTo>
                  <a:lnTo>
                    <a:pt x="889" y="382"/>
                  </a:lnTo>
                  <a:lnTo>
                    <a:pt x="901" y="381"/>
                  </a:lnTo>
                  <a:lnTo>
                    <a:pt x="914" y="381"/>
                  </a:lnTo>
                  <a:lnTo>
                    <a:pt x="924" y="380"/>
                  </a:lnTo>
                  <a:lnTo>
                    <a:pt x="934" y="384"/>
                  </a:lnTo>
                  <a:lnTo>
                    <a:pt x="945" y="389"/>
                  </a:lnTo>
                  <a:lnTo>
                    <a:pt x="955" y="394"/>
                  </a:lnTo>
                  <a:lnTo>
                    <a:pt x="963" y="399"/>
                  </a:lnTo>
                  <a:lnTo>
                    <a:pt x="966" y="407"/>
                  </a:lnTo>
                  <a:lnTo>
                    <a:pt x="968" y="415"/>
                  </a:lnTo>
                  <a:lnTo>
                    <a:pt x="970" y="424"/>
                  </a:lnTo>
                  <a:lnTo>
                    <a:pt x="970" y="430"/>
                  </a:lnTo>
                  <a:lnTo>
                    <a:pt x="970" y="434"/>
                  </a:lnTo>
                  <a:lnTo>
                    <a:pt x="968" y="438"/>
                  </a:lnTo>
                  <a:lnTo>
                    <a:pt x="966" y="441"/>
                  </a:lnTo>
                  <a:lnTo>
                    <a:pt x="963" y="446"/>
                  </a:lnTo>
                  <a:lnTo>
                    <a:pt x="953" y="449"/>
                  </a:lnTo>
                  <a:lnTo>
                    <a:pt x="939" y="453"/>
                  </a:lnTo>
                  <a:lnTo>
                    <a:pt x="930" y="467"/>
                  </a:lnTo>
                  <a:lnTo>
                    <a:pt x="920" y="479"/>
                  </a:lnTo>
                  <a:lnTo>
                    <a:pt x="921" y="487"/>
                  </a:lnTo>
                  <a:lnTo>
                    <a:pt x="921" y="495"/>
                  </a:lnTo>
                  <a:lnTo>
                    <a:pt x="922" y="503"/>
                  </a:lnTo>
                  <a:lnTo>
                    <a:pt x="924" y="510"/>
                  </a:lnTo>
                  <a:lnTo>
                    <a:pt x="935" y="520"/>
                  </a:lnTo>
                  <a:lnTo>
                    <a:pt x="948" y="529"/>
                  </a:lnTo>
                  <a:lnTo>
                    <a:pt x="952" y="533"/>
                  </a:lnTo>
                  <a:lnTo>
                    <a:pt x="959" y="539"/>
                  </a:lnTo>
                  <a:lnTo>
                    <a:pt x="967" y="543"/>
                  </a:lnTo>
                  <a:lnTo>
                    <a:pt x="974" y="544"/>
                  </a:lnTo>
                  <a:lnTo>
                    <a:pt x="981" y="546"/>
                  </a:lnTo>
                  <a:lnTo>
                    <a:pt x="990" y="546"/>
                  </a:lnTo>
                  <a:lnTo>
                    <a:pt x="1000" y="545"/>
                  </a:lnTo>
                  <a:lnTo>
                    <a:pt x="1008" y="544"/>
                  </a:lnTo>
                  <a:lnTo>
                    <a:pt x="1016" y="546"/>
                  </a:lnTo>
                  <a:lnTo>
                    <a:pt x="1024" y="548"/>
                  </a:lnTo>
                  <a:lnTo>
                    <a:pt x="1034" y="550"/>
                  </a:lnTo>
                  <a:lnTo>
                    <a:pt x="1043" y="552"/>
                  </a:lnTo>
                  <a:lnTo>
                    <a:pt x="1056" y="546"/>
                  </a:lnTo>
                  <a:lnTo>
                    <a:pt x="1070" y="541"/>
                  </a:lnTo>
                  <a:lnTo>
                    <a:pt x="1076" y="543"/>
                  </a:lnTo>
                  <a:lnTo>
                    <a:pt x="1084" y="547"/>
                  </a:lnTo>
                  <a:lnTo>
                    <a:pt x="1090" y="551"/>
                  </a:lnTo>
                  <a:lnTo>
                    <a:pt x="1096" y="555"/>
                  </a:lnTo>
                  <a:lnTo>
                    <a:pt x="1102" y="561"/>
                  </a:lnTo>
                  <a:lnTo>
                    <a:pt x="1108" y="567"/>
                  </a:lnTo>
                  <a:lnTo>
                    <a:pt x="1112" y="569"/>
                  </a:lnTo>
                  <a:lnTo>
                    <a:pt x="1116" y="572"/>
                  </a:lnTo>
                  <a:lnTo>
                    <a:pt x="1120" y="574"/>
                  </a:lnTo>
                  <a:lnTo>
                    <a:pt x="1123" y="574"/>
                  </a:lnTo>
                  <a:lnTo>
                    <a:pt x="1127" y="573"/>
                  </a:lnTo>
                  <a:lnTo>
                    <a:pt x="1132" y="570"/>
                  </a:lnTo>
                  <a:lnTo>
                    <a:pt x="1138" y="565"/>
                  </a:lnTo>
                  <a:lnTo>
                    <a:pt x="1142" y="560"/>
                  </a:lnTo>
                  <a:lnTo>
                    <a:pt x="1143" y="556"/>
                  </a:lnTo>
                  <a:lnTo>
                    <a:pt x="1143" y="552"/>
                  </a:lnTo>
                  <a:lnTo>
                    <a:pt x="1143" y="547"/>
                  </a:lnTo>
                  <a:lnTo>
                    <a:pt x="1142" y="543"/>
                  </a:lnTo>
                  <a:lnTo>
                    <a:pt x="1140" y="533"/>
                  </a:lnTo>
                  <a:lnTo>
                    <a:pt x="1139" y="525"/>
                  </a:lnTo>
                  <a:lnTo>
                    <a:pt x="1144" y="509"/>
                  </a:lnTo>
                  <a:lnTo>
                    <a:pt x="1150" y="495"/>
                  </a:lnTo>
                  <a:lnTo>
                    <a:pt x="1156" y="491"/>
                  </a:lnTo>
                  <a:lnTo>
                    <a:pt x="1163" y="488"/>
                  </a:lnTo>
                  <a:lnTo>
                    <a:pt x="1171" y="485"/>
                  </a:lnTo>
                  <a:lnTo>
                    <a:pt x="1177" y="484"/>
                  </a:lnTo>
                  <a:lnTo>
                    <a:pt x="1180" y="487"/>
                  </a:lnTo>
                  <a:lnTo>
                    <a:pt x="1184" y="491"/>
                  </a:lnTo>
                  <a:lnTo>
                    <a:pt x="1194" y="496"/>
                  </a:lnTo>
                  <a:lnTo>
                    <a:pt x="1206" y="500"/>
                  </a:lnTo>
                  <a:lnTo>
                    <a:pt x="1216" y="502"/>
                  </a:lnTo>
                  <a:lnTo>
                    <a:pt x="1227" y="503"/>
                  </a:lnTo>
                  <a:lnTo>
                    <a:pt x="1234" y="502"/>
                  </a:lnTo>
                  <a:lnTo>
                    <a:pt x="1243" y="500"/>
                  </a:lnTo>
                  <a:lnTo>
                    <a:pt x="1251" y="496"/>
                  </a:lnTo>
                  <a:lnTo>
                    <a:pt x="1260" y="493"/>
                  </a:lnTo>
                  <a:lnTo>
                    <a:pt x="1269" y="489"/>
                  </a:lnTo>
                  <a:lnTo>
                    <a:pt x="1278" y="487"/>
                  </a:lnTo>
                  <a:lnTo>
                    <a:pt x="1285" y="485"/>
                  </a:lnTo>
                  <a:lnTo>
                    <a:pt x="1291" y="484"/>
                  </a:lnTo>
                  <a:lnTo>
                    <a:pt x="1307" y="484"/>
                  </a:lnTo>
                  <a:lnTo>
                    <a:pt x="1325" y="486"/>
                  </a:lnTo>
                  <a:lnTo>
                    <a:pt x="1342" y="488"/>
                  </a:lnTo>
                  <a:lnTo>
                    <a:pt x="1356" y="491"/>
                  </a:lnTo>
                  <a:lnTo>
                    <a:pt x="1373" y="494"/>
                  </a:lnTo>
                  <a:lnTo>
                    <a:pt x="1393" y="500"/>
                  </a:lnTo>
                  <a:lnTo>
                    <a:pt x="1413" y="505"/>
                  </a:lnTo>
                  <a:lnTo>
                    <a:pt x="1428" y="510"/>
                  </a:lnTo>
                  <a:lnTo>
                    <a:pt x="1439" y="517"/>
                  </a:lnTo>
                  <a:lnTo>
                    <a:pt x="1450" y="527"/>
                  </a:lnTo>
                  <a:lnTo>
                    <a:pt x="1459" y="536"/>
                  </a:lnTo>
                  <a:lnTo>
                    <a:pt x="1467" y="544"/>
                  </a:lnTo>
                  <a:lnTo>
                    <a:pt x="1480" y="555"/>
                  </a:lnTo>
                  <a:lnTo>
                    <a:pt x="1490" y="567"/>
                  </a:lnTo>
                  <a:lnTo>
                    <a:pt x="1494" y="569"/>
                  </a:lnTo>
                  <a:lnTo>
                    <a:pt x="1500" y="571"/>
                  </a:lnTo>
                  <a:lnTo>
                    <a:pt x="1507" y="573"/>
                  </a:lnTo>
                  <a:lnTo>
                    <a:pt x="1513" y="574"/>
                  </a:lnTo>
                  <a:lnTo>
                    <a:pt x="1525" y="577"/>
                  </a:lnTo>
                  <a:lnTo>
                    <a:pt x="1536" y="579"/>
                  </a:lnTo>
                  <a:lnTo>
                    <a:pt x="1547" y="593"/>
                  </a:lnTo>
                  <a:lnTo>
                    <a:pt x="1555" y="605"/>
                  </a:lnTo>
                  <a:lnTo>
                    <a:pt x="1559" y="610"/>
                  </a:lnTo>
                  <a:lnTo>
                    <a:pt x="1565" y="616"/>
                  </a:lnTo>
                  <a:lnTo>
                    <a:pt x="1572" y="621"/>
                  </a:lnTo>
                  <a:lnTo>
                    <a:pt x="1578" y="624"/>
                  </a:lnTo>
                  <a:lnTo>
                    <a:pt x="1581" y="627"/>
                  </a:lnTo>
                  <a:lnTo>
                    <a:pt x="1585" y="629"/>
                  </a:lnTo>
                  <a:lnTo>
                    <a:pt x="1590" y="631"/>
                  </a:lnTo>
                  <a:lnTo>
                    <a:pt x="1595" y="632"/>
                  </a:lnTo>
                  <a:lnTo>
                    <a:pt x="1604" y="635"/>
                  </a:lnTo>
                  <a:lnTo>
                    <a:pt x="1612" y="636"/>
                  </a:lnTo>
                  <a:lnTo>
                    <a:pt x="1617" y="637"/>
                  </a:lnTo>
                  <a:lnTo>
                    <a:pt x="1623" y="637"/>
                  </a:lnTo>
                  <a:lnTo>
                    <a:pt x="1629" y="636"/>
                  </a:lnTo>
                  <a:lnTo>
                    <a:pt x="1635" y="635"/>
                  </a:lnTo>
                  <a:lnTo>
                    <a:pt x="1648" y="632"/>
                  </a:lnTo>
                  <a:lnTo>
                    <a:pt x="1658" y="631"/>
                  </a:lnTo>
                  <a:lnTo>
                    <a:pt x="1668" y="632"/>
                  </a:lnTo>
                  <a:lnTo>
                    <a:pt x="1679" y="634"/>
                  </a:lnTo>
                  <a:lnTo>
                    <a:pt x="1690" y="634"/>
                  </a:lnTo>
                  <a:lnTo>
                    <a:pt x="1700" y="631"/>
                  </a:lnTo>
                  <a:lnTo>
                    <a:pt x="1707" y="629"/>
                  </a:lnTo>
                  <a:lnTo>
                    <a:pt x="1718" y="624"/>
                  </a:lnTo>
                  <a:lnTo>
                    <a:pt x="1729" y="618"/>
                  </a:lnTo>
                  <a:lnTo>
                    <a:pt x="1738" y="612"/>
                  </a:lnTo>
                  <a:lnTo>
                    <a:pt x="1748" y="606"/>
                  </a:lnTo>
                  <a:lnTo>
                    <a:pt x="1759" y="598"/>
                  </a:lnTo>
                  <a:lnTo>
                    <a:pt x="1772" y="590"/>
                  </a:lnTo>
                  <a:lnTo>
                    <a:pt x="1784" y="586"/>
                  </a:lnTo>
                  <a:lnTo>
                    <a:pt x="1794" y="586"/>
                  </a:lnTo>
                  <a:lnTo>
                    <a:pt x="1807" y="586"/>
                  </a:lnTo>
                  <a:lnTo>
                    <a:pt x="1820" y="586"/>
                  </a:lnTo>
                  <a:lnTo>
                    <a:pt x="1829" y="586"/>
                  </a:lnTo>
                  <a:lnTo>
                    <a:pt x="1840" y="593"/>
                  </a:lnTo>
                  <a:lnTo>
                    <a:pt x="1853" y="601"/>
                  </a:lnTo>
                  <a:lnTo>
                    <a:pt x="1863" y="604"/>
                  </a:lnTo>
                  <a:lnTo>
                    <a:pt x="1877" y="607"/>
                  </a:lnTo>
                  <a:lnTo>
                    <a:pt x="1882" y="609"/>
                  </a:lnTo>
                  <a:lnTo>
                    <a:pt x="1888" y="611"/>
                  </a:lnTo>
                  <a:lnTo>
                    <a:pt x="1892" y="613"/>
                  </a:lnTo>
                  <a:lnTo>
                    <a:pt x="1895" y="617"/>
                  </a:lnTo>
                  <a:lnTo>
                    <a:pt x="1897" y="621"/>
                  </a:lnTo>
                  <a:lnTo>
                    <a:pt x="1898" y="628"/>
                  </a:lnTo>
                  <a:lnTo>
                    <a:pt x="1898" y="637"/>
                  </a:lnTo>
                  <a:lnTo>
                    <a:pt x="1898" y="643"/>
                  </a:lnTo>
                  <a:lnTo>
                    <a:pt x="1897" y="647"/>
                  </a:lnTo>
                  <a:lnTo>
                    <a:pt x="1894" y="655"/>
                  </a:lnTo>
                  <a:lnTo>
                    <a:pt x="1891" y="661"/>
                  </a:lnTo>
                  <a:lnTo>
                    <a:pt x="1887" y="666"/>
                  </a:lnTo>
                  <a:lnTo>
                    <a:pt x="1884" y="668"/>
                  </a:lnTo>
                  <a:lnTo>
                    <a:pt x="1879" y="669"/>
                  </a:lnTo>
                  <a:lnTo>
                    <a:pt x="1874" y="670"/>
                  </a:lnTo>
                  <a:lnTo>
                    <a:pt x="1868" y="672"/>
                  </a:lnTo>
                  <a:lnTo>
                    <a:pt x="1857" y="672"/>
                  </a:lnTo>
                  <a:lnTo>
                    <a:pt x="1848" y="674"/>
                  </a:lnTo>
                  <a:lnTo>
                    <a:pt x="1842" y="678"/>
                  </a:lnTo>
                  <a:lnTo>
                    <a:pt x="1834" y="683"/>
                  </a:lnTo>
                  <a:lnTo>
                    <a:pt x="1827" y="691"/>
                  </a:lnTo>
                  <a:lnTo>
                    <a:pt x="1822" y="697"/>
                  </a:lnTo>
                  <a:lnTo>
                    <a:pt x="1816" y="703"/>
                  </a:lnTo>
                  <a:lnTo>
                    <a:pt x="1810" y="712"/>
                  </a:lnTo>
                  <a:lnTo>
                    <a:pt x="1807" y="717"/>
                  </a:lnTo>
                  <a:lnTo>
                    <a:pt x="1805" y="721"/>
                  </a:lnTo>
                  <a:lnTo>
                    <a:pt x="1804" y="726"/>
                  </a:lnTo>
                  <a:lnTo>
                    <a:pt x="1803" y="731"/>
                  </a:lnTo>
                  <a:lnTo>
                    <a:pt x="1804" y="737"/>
                  </a:lnTo>
                  <a:lnTo>
                    <a:pt x="1808" y="744"/>
                  </a:lnTo>
                  <a:lnTo>
                    <a:pt x="1812" y="751"/>
                  </a:lnTo>
                  <a:lnTo>
                    <a:pt x="1819" y="757"/>
                  </a:lnTo>
                  <a:lnTo>
                    <a:pt x="1825" y="763"/>
                  </a:lnTo>
                  <a:lnTo>
                    <a:pt x="1834" y="770"/>
                  </a:lnTo>
                  <a:lnTo>
                    <a:pt x="1839" y="772"/>
                  </a:lnTo>
                  <a:lnTo>
                    <a:pt x="1843" y="774"/>
                  </a:lnTo>
                  <a:lnTo>
                    <a:pt x="1848" y="776"/>
                  </a:lnTo>
                  <a:lnTo>
                    <a:pt x="1853" y="776"/>
                  </a:lnTo>
                  <a:lnTo>
                    <a:pt x="1856" y="777"/>
                  </a:lnTo>
                  <a:lnTo>
                    <a:pt x="1859" y="776"/>
                  </a:lnTo>
                  <a:lnTo>
                    <a:pt x="1862" y="774"/>
                  </a:lnTo>
                  <a:lnTo>
                    <a:pt x="1867" y="772"/>
                  </a:lnTo>
                  <a:lnTo>
                    <a:pt x="1873" y="768"/>
                  </a:lnTo>
                  <a:lnTo>
                    <a:pt x="1879" y="764"/>
                  </a:lnTo>
                  <a:lnTo>
                    <a:pt x="1887" y="764"/>
                  </a:lnTo>
                  <a:lnTo>
                    <a:pt x="1896" y="763"/>
                  </a:lnTo>
                  <a:lnTo>
                    <a:pt x="1907" y="763"/>
                  </a:lnTo>
                  <a:lnTo>
                    <a:pt x="1914" y="764"/>
                  </a:lnTo>
                  <a:lnTo>
                    <a:pt x="1921" y="771"/>
                  </a:lnTo>
                  <a:lnTo>
                    <a:pt x="1925" y="776"/>
                  </a:lnTo>
                  <a:lnTo>
                    <a:pt x="1928" y="779"/>
                  </a:lnTo>
                  <a:lnTo>
                    <a:pt x="1930" y="783"/>
                  </a:lnTo>
                  <a:lnTo>
                    <a:pt x="1931" y="789"/>
                  </a:lnTo>
                  <a:lnTo>
                    <a:pt x="1932" y="793"/>
                  </a:lnTo>
                  <a:lnTo>
                    <a:pt x="1934" y="803"/>
                  </a:lnTo>
                  <a:lnTo>
                    <a:pt x="1937" y="811"/>
                  </a:lnTo>
                  <a:lnTo>
                    <a:pt x="1938" y="817"/>
                  </a:lnTo>
                  <a:lnTo>
                    <a:pt x="1941" y="823"/>
                  </a:lnTo>
                  <a:lnTo>
                    <a:pt x="1945" y="829"/>
                  </a:lnTo>
                  <a:lnTo>
                    <a:pt x="1948" y="833"/>
                  </a:lnTo>
                  <a:lnTo>
                    <a:pt x="1963" y="845"/>
                  </a:lnTo>
                  <a:lnTo>
                    <a:pt x="1975" y="852"/>
                  </a:lnTo>
                  <a:lnTo>
                    <a:pt x="1989" y="861"/>
                  </a:lnTo>
                  <a:lnTo>
                    <a:pt x="2003" y="871"/>
                  </a:lnTo>
                  <a:lnTo>
                    <a:pt x="2017" y="882"/>
                  </a:lnTo>
                  <a:lnTo>
                    <a:pt x="2029" y="890"/>
                  </a:lnTo>
                  <a:lnTo>
                    <a:pt x="2035" y="897"/>
                  </a:lnTo>
                  <a:lnTo>
                    <a:pt x="2043" y="908"/>
                  </a:lnTo>
                  <a:lnTo>
                    <a:pt x="2046" y="913"/>
                  </a:lnTo>
                  <a:lnTo>
                    <a:pt x="2049" y="918"/>
                  </a:lnTo>
                  <a:lnTo>
                    <a:pt x="2051" y="924"/>
                  </a:lnTo>
                  <a:lnTo>
                    <a:pt x="2051" y="928"/>
                  </a:lnTo>
                  <a:lnTo>
                    <a:pt x="2053" y="935"/>
                  </a:lnTo>
                  <a:lnTo>
                    <a:pt x="2054" y="946"/>
                  </a:lnTo>
                  <a:lnTo>
                    <a:pt x="2053" y="955"/>
                  </a:lnTo>
                  <a:lnTo>
                    <a:pt x="2051" y="963"/>
                  </a:lnTo>
                  <a:lnTo>
                    <a:pt x="2051" y="967"/>
                  </a:lnTo>
                  <a:lnTo>
                    <a:pt x="2050" y="971"/>
                  </a:lnTo>
                  <a:lnTo>
                    <a:pt x="2048" y="975"/>
                  </a:lnTo>
                  <a:lnTo>
                    <a:pt x="2045" y="979"/>
                  </a:lnTo>
                  <a:lnTo>
                    <a:pt x="2041" y="987"/>
                  </a:lnTo>
                  <a:lnTo>
                    <a:pt x="2036" y="993"/>
                  </a:lnTo>
                  <a:lnTo>
                    <a:pt x="2033" y="1000"/>
                  </a:lnTo>
                  <a:lnTo>
                    <a:pt x="2029" y="1008"/>
                  </a:lnTo>
                  <a:lnTo>
                    <a:pt x="2026" y="1018"/>
                  </a:lnTo>
                  <a:lnTo>
                    <a:pt x="2025" y="1027"/>
                  </a:lnTo>
                  <a:lnTo>
                    <a:pt x="2026" y="1033"/>
                  </a:lnTo>
                  <a:lnTo>
                    <a:pt x="2027" y="1041"/>
                  </a:lnTo>
                  <a:lnTo>
                    <a:pt x="2030" y="1047"/>
                  </a:lnTo>
                  <a:lnTo>
                    <a:pt x="2032" y="1054"/>
                  </a:lnTo>
                  <a:lnTo>
                    <a:pt x="2036" y="1061"/>
                  </a:lnTo>
                  <a:lnTo>
                    <a:pt x="2041" y="1068"/>
                  </a:lnTo>
                  <a:lnTo>
                    <a:pt x="2046" y="1076"/>
                  </a:lnTo>
                  <a:lnTo>
                    <a:pt x="2051" y="1080"/>
                  </a:lnTo>
                  <a:lnTo>
                    <a:pt x="2056" y="1084"/>
                  </a:lnTo>
                  <a:lnTo>
                    <a:pt x="2064" y="1087"/>
                  </a:lnTo>
                  <a:lnTo>
                    <a:pt x="2071" y="1090"/>
                  </a:lnTo>
                  <a:lnTo>
                    <a:pt x="2078" y="1092"/>
                  </a:lnTo>
                  <a:lnTo>
                    <a:pt x="2091" y="1088"/>
                  </a:lnTo>
                  <a:lnTo>
                    <a:pt x="2105" y="1084"/>
                  </a:lnTo>
                  <a:lnTo>
                    <a:pt x="2115" y="1092"/>
                  </a:lnTo>
                  <a:lnTo>
                    <a:pt x="2124" y="1099"/>
                  </a:lnTo>
                  <a:lnTo>
                    <a:pt x="2134" y="1105"/>
                  </a:lnTo>
                  <a:lnTo>
                    <a:pt x="2147" y="1112"/>
                  </a:lnTo>
                  <a:lnTo>
                    <a:pt x="2153" y="1115"/>
                  </a:lnTo>
                  <a:lnTo>
                    <a:pt x="2159" y="1117"/>
                  </a:lnTo>
                  <a:lnTo>
                    <a:pt x="2165" y="1118"/>
                  </a:lnTo>
                  <a:lnTo>
                    <a:pt x="2170" y="1118"/>
                  </a:lnTo>
                  <a:lnTo>
                    <a:pt x="2176" y="1114"/>
                  </a:lnTo>
                  <a:lnTo>
                    <a:pt x="2185" y="1105"/>
                  </a:lnTo>
                  <a:lnTo>
                    <a:pt x="2189" y="1102"/>
                  </a:lnTo>
                  <a:lnTo>
                    <a:pt x="2193" y="1099"/>
                  </a:lnTo>
                  <a:lnTo>
                    <a:pt x="2198" y="1097"/>
                  </a:lnTo>
                  <a:lnTo>
                    <a:pt x="2201" y="1096"/>
                  </a:lnTo>
                  <a:lnTo>
                    <a:pt x="2209" y="1094"/>
                  </a:lnTo>
                  <a:lnTo>
                    <a:pt x="2220" y="1094"/>
                  </a:lnTo>
                  <a:lnTo>
                    <a:pt x="2229" y="1095"/>
                  </a:lnTo>
                  <a:lnTo>
                    <a:pt x="2239" y="1096"/>
                  </a:lnTo>
                  <a:lnTo>
                    <a:pt x="2252" y="1089"/>
                  </a:lnTo>
                  <a:lnTo>
                    <a:pt x="2265" y="1084"/>
                  </a:lnTo>
                  <a:lnTo>
                    <a:pt x="2276" y="1089"/>
                  </a:lnTo>
                  <a:lnTo>
                    <a:pt x="2285" y="1096"/>
                  </a:lnTo>
                  <a:lnTo>
                    <a:pt x="2295" y="1098"/>
                  </a:lnTo>
                  <a:lnTo>
                    <a:pt x="2307" y="1099"/>
                  </a:lnTo>
                  <a:lnTo>
                    <a:pt x="2319" y="1098"/>
                  </a:lnTo>
                  <a:lnTo>
                    <a:pt x="2327" y="1096"/>
                  </a:lnTo>
                  <a:lnTo>
                    <a:pt x="2337" y="1082"/>
                  </a:lnTo>
                  <a:lnTo>
                    <a:pt x="2346" y="1065"/>
                  </a:lnTo>
                  <a:lnTo>
                    <a:pt x="2348" y="1056"/>
                  </a:lnTo>
                  <a:lnTo>
                    <a:pt x="2351" y="1045"/>
                  </a:lnTo>
                  <a:lnTo>
                    <a:pt x="2354" y="1041"/>
                  </a:lnTo>
                  <a:lnTo>
                    <a:pt x="2356" y="1037"/>
                  </a:lnTo>
                  <a:lnTo>
                    <a:pt x="2358" y="1033"/>
                  </a:lnTo>
                  <a:lnTo>
                    <a:pt x="2361" y="1031"/>
                  </a:lnTo>
                  <a:lnTo>
                    <a:pt x="2364" y="1026"/>
                  </a:lnTo>
                  <a:lnTo>
                    <a:pt x="2369" y="1022"/>
                  </a:lnTo>
                  <a:lnTo>
                    <a:pt x="2376" y="1018"/>
                  </a:lnTo>
                  <a:lnTo>
                    <a:pt x="2382" y="1013"/>
                  </a:lnTo>
                  <a:lnTo>
                    <a:pt x="2390" y="1010"/>
                  </a:lnTo>
                  <a:lnTo>
                    <a:pt x="2396" y="1008"/>
                  </a:lnTo>
                  <a:lnTo>
                    <a:pt x="2401" y="1007"/>
                  </a:lnTo>
                  <a:lnTo>
                    <a:pt x="2407" y="1008"/>
                  </a:lnTo>
                  <a:lnTo>
                    <a:pt x="2416" y="1018"/>
                  </a:lnTo>
                  <a:lnTo>
                    <a:pt x="2426" y="1027"/>
                  </a:lnTo>
                  <a:lnTo>
                    <a:pt x="2429" y="1028"/>
                  </a:lnTo>
                  <a:lnTo>
                    <a:pt x="2433" y="1028"/>
                  </a:lnTo>
                  <a:lnTo>
                    <a:pt x="2438" y="1028"/>
                  </a:lnTo>
                  <a:lnTo>
                    <a:pt x="2443" y="1028"/>
                  </a:lnTo>
                  <a:lnTo>
                    <a:pt x="2452" y="1026"/>
                  </a:lnTo>
                  <a:lnTo>
                    <a:pt x="2461" y="1023"/>
                  </a:lnTo>
                  <a:lnTo>
                    <a:pt x="2469" y="1019"/>
                  </a:lnTo>
                  <a:lnTo>
                    <a:pt x="2479" y="1012"/>
                  </a:lnTo>
                  <a:lnTo>
                    <a:pt x="2487" y="1005"/>
                  </a:lnTo>
                  <a:lnTo>
                    <a:pt x="2495" y="1001"/>
                  </a:lnTo>
                  <a:lnTo>
                    <a:pt x="2502" y="998"/>
                  </a:lnTo>
                  <a:lnTo>
                    <a:pt x="2512" y="995"/>
                  </a:lnTo>
                  <a:lnTo>
                    <a:pt x="2521" y="993"/>
                  </a:lnTo>
                  <a:lnTo>
                    <a:pt x="2529" y="993"/>
                  </a:lnTo>
                  <a:lnTo>
                    <a:pt x="2539" y="988"/>
                  </a:lnTo>
                  <a:lnTo>
                    <a:pt x="2550" y="982"/>
                  </a:lnTo>
                  <a:lnTo>
                    <a:pt x="2556" y="979"/>
                  </a:lnTo>
                  <a:lnTo>
                    <a:pt x="2561" y="976"/>
                  </a:lnTo>
                  <a:lnTo>
                    <a:pt x="2567" y="974"/>
                  </a:lnTo>
                  <a:lnTo>
                    <a:pt x="2571" y="974"/>
                  </a:lnTo>
                  <a:lnTo>
                    <a:pt x="2578" y="974"/>
                  </a:lnTo>
                  <a:lnTo>
                    <a:pt x="2588" y="974"/>
                  </a:lnTo>
                  <a:lnTo>
                    <a:pt x="2597" y="975"/>
                  </a:lnTo>
                  <a:lnTo>
                    <a:pt x="2602" y="978"/>
                  </a:lnTo>
                  <a:lnTo>
                    <a:pt x="2604" y="981"/>
                  </a:lnTo>
                  <a:lnTo>
                    <a:pt x="2606" y="985"/>
                  </a:lnTo>
                  <a:lnTo>
                    <a:pt x="2607" y="990"/>
                  </a:lnTo>
                  <a:lnTo>
                    <a:pt x="2608" y="994"/>
                  </a:lnTo>
                  <a:lnTo>
                    <a:pt x="2607" y="1004"/>
                  </a:lnTo>
                  <a:lnTo>
                    <a:pt x="2605" y="1012"/>
                  </a:lnTo>
                  <a:lnTo>
                    <a:pt x="2605" y="1017"/>
                  </a:lnTo>
                  <a:lnTo>
                    <a:pt x="2603" y="1021"/>
                  </a:lnTo>
                  <a:lnTo>
                    <a:pt x="2601" y="1026"/>
                  </a:lnTo>
                  <a:lnTo>
                    <a:pt x="2598" y="1030"/>
                  </a:lnTo>
                  <a:lnTo>
                    <a:pt x="2591" y="1039"/>
                  </a:lnTo>
                  <a:lnTo>
                    <a:pt x="2586" y="1046"/>
                  </a:lnTo>
                  <a:lnTo>
                    <a:pt x="2583" y="1052"/>
                  </a:lnTo>
                  <a:lnTo>
                    <a:pt x="2577" y="1060"/>
                  </a:lnTo>
                  <a:lnTo>
                    <a:pt x="2575" y="1064"/>
                  </a:lnTo>
                  <a:lnTo>
                    <a:pt x="2573" y="1068"/>
                  </a:lnTo>
                  <a:lnTo>
                    <a:pt x="2571" y="1073"/>
                  </a:lnTo>
                  <a:lnTo>
                    <a:pt x="2571" y="1077"/>
                  </a:lnTo>
                  <a:lnTo>
                    <a:pt x="2570" y="1079"/>
                  </a:lnTo>
                  <a:lnTo>
                    <a:pt x="2569" y="1081"/>
                  </a:lnTo>
                  <a:lnTo>
                    <a:pt x="2570" y="1084"/>
                  </a:lnTo>
                  <a:lnTo>
                    <a:pt x="2570" y="1088"/>
                  </a:lnTo>
                  <a:lnTo>
                    <a:pt x="2572" y="1097"/>
                  </a:lnTo>
                  <a:lnTo>
                    <a:pt x="2575" y="1103"/>
                  </a:lnTo>
                  <a:lnTo>
                    <a:pt x="2582" y="1107"/>
                  </a:lnTo>
                  <a:lnTo>
                    <a:pt x="2590" y="1113"/>
                  </a:lnTo>
                  <a:lnTo>
                    <a:pt x="2595" y="1115"/>
                  </a:lnTo>
                  <a:lnTo>
                    <a:pt x="2600" y="1117"/>
                  </a:lnTo>
                  <a:lnTo>
                    <a:pt x="2605" y="1118"/>
                  </a:lnTo>
                  <a:lnTo>
                    <a:pt x="2609" y="1118"/>
                  </a:lnTo>
                  <a:lnTo>
                    <a:pt x="2623" y="1113"/>
                  </a:lnTo>
                  <a:lnTo>
                    <a:pt x="2636" y="1107"/>
                  </a:lnTo>
                  <a:lnTo>
                    <a:pt x="2650" y="1105"/>
                  </a:lnTo>
                  <a:lnTo>
                    <a:pt x="2664" y="1103"/>
                  </a:lnTo>
                  <a:lnTo>
                    <a:pt x="2678" y="1102"/>
                  </a:lnTo>
                  <a:lnTo>
                    <a:pt x="2690" y="1099"/>
                  </a:lnTo>
                  <a:lnTo>
                    <a:pt x="2695" y="1096"/>
                  </a:lnTo>
                  <a:lnTo>
                    <a:pt x="2703" y="1089"/>
                  </a:lnTo>
                  <a:lnTo>
                    <a:pt x="2708" y="1083"/>
                  </a:lnTo>
                  <a:lnTo>
                    <a:pt x="2712" y="1077"/>
                  </a:lnTo>
                  <a:lnTo>
                    <a:pt x="2719" y="1068"/>
                  </a:lnTo>
                  <a:lnTo>
                    <a:pt x="2724" y="1058"/>
                  </a:lnTo>
                  <a:lnTo>
                    <a:pt x="2728" y="1046"/>
                  </a:lnTo>
                  <a:lnTo>
                    <a:pt x="2731" y="1039"/>
                  </a:lnTo>
                  <a:lnTo>
                    <a:pt x="2730" y="1031"/>
                  </a:lnTo>
                  <a:lnTo>
                    <a:pt x="2728" y="1022"/>
                  </a:lnTo>
                  <a:lnTo>
                    <a:pt x="2728" y="1018"/>
                  </a:lnTo>
                  <a:lnTo>
                    <a:pt x="2728" y="1013"/>
                  </a:lnTo>
                  <a:lnTo>
                    <a:pt x="2729" y="1010"/>
                  </a:lnTo>
                  <a:lnTo>
                    <a:pt x="2731" y="1008"/>
                  </a:lnTo>
                  <a:lnTo>
                    <a:pt x="2733" y="1006"/>
                  </a:lnTo>
                  <a:lnTo>
                    <a:pt x="2737" y="1004"/>
                  </a:lnTo>
                  <a:lnTo>
                    <a:pt x="2740" y="1003"/>
                  </a:lnTo>
                  <a:lnTo>
                    <a:pt x="2743" y="1003"/>
                  </a:lnTo>
                  <a:lnTo>
                    <a:pt x="2751" y="1002"/>
                  </a:lnTo>
                  <a:lnTo>
                    <a:pt x="2758" y="1001"/>
                  </a:lnTo>
                  <a:lnTo>
                    <a:pt x="2768" y="997"/>
                  </a:lnTo>
                  <a:lnTo>
                    <a:pt x="2779" y="992"/>
                  </a:lnTo>
                  <a:lnTo>
                    <a:pt x="2789" y="987"/>
                  </a:lnTo>
                  <a:lnTo>
                    <a:pt x="2796" y="982"/>
                  </a:lnTo>
                  <a:lnTo>
                    <a:pt x="2804" y="968"/>
                  </a:lnTo>
                  <a:lnTo>
                    <a:pt x="2812" y="951"/>
                  </a:lnTo>
                  <a:lnTo>
                    <a:pt x="2816" y="947"/>
                  </a:lnTo>
                  <a:lnTo>
                    <a:pt x="2821" y="942"/>
                  </a:lnTo>
                  <a:lnTo>
                    <a:pt x="2827" y="937"/>
                  </a:lnTo>
                  <a:lnTo>
                    <a:pt x="2831" y="936"/>
                  </a:lnTo>
                  <a:lnTo>
                    <a:pt x="2841" y="933"/>
                  </a:lnTo>
                  <a:lnTo>
                    <a:pt x="2852" y="933"/>
                  </a:lnTo>
                  <a:lnTo>
                    <a:pt x="2863" y="933"/>
                  </a:lnTo>
                  <a:lnTo>
                    <a:pt x="2872" y="936"/>
                  </a:lnTo>
                  <a:lnTo>
                    <a:pt x="2884" y="936"/>
                  </a:lnTo>
                  <a:lnTo>
                    <a:pt x="2898" y="937"/>
                  </a:lnTo>
                  <a:lnTo>
                    <a:pt x="2913" y="940"/>
                  </a:lnTo>
                  <a:lnTo>
                    <a:pt x="2926" y="940"/>
                  </a:lnTo>
                  <a:lnTo>
                    <a:pt x="2936" y="943"/>
                  </a:lnTo>
                  <a:lnTo>
                    <a:pt x="2948" y="947"/>
                  </a:lnTo>
                  <a:lnTo>
                    <a:pt x="2958" y="950"/>
                  </a:lnTo>
                  <a:lnTo>
                    <a:pt x="2968" y="951"/>
                  </a:lnTo>
                  <a:lnTo>
                    <a:pt x="2976" y="953"/>
                  </a:lnTo>
                  <a:lnTo>
                    <a:pt x="2986" y="953"/>
                  </a:lnTo>
                  <a:lnTo>
                    <a:pt x="2990" y="953"/>
                  </a:lnTo>
                  <a:lnTo>
                    <a:pt x="2995" y="951"/>
                  </a:lnTo>
                  <a:lnTo>
                    <a:pt x="3000" y="950"/>
                  </a:lnTo>
                  <a:lnTo>
                    <a:pt x="3003" y="947"/>
                  </a:lnTo>
                  <a:lnTo>
                    <a:pt x="3005" y="943"/>
                  </a:lnTo>
                  <a:lnTo>
                    <a:pt x="3006" y="935"/>
                  </a:lnTo>
                  <a:lnTo>
                    <a:pt x="3006" y="928"/>
                  </a:lnTo>
                  <a:lnTo>
                    <a:pt x="3006" y="921"/>
                  </a:lnTo>
                  <a:lnTo>
                    <a:pt x="3003" y="914"/>
                  </a:lnTo>
                  <a:lnTo>
                    <a:pt x="2996" y="906"/>
                  </a:lnTo>
                  <a:lnTo>
                    <a:pt x="2990" y="898"/>
                  </a:lnTo>
                  <a:lnTo>
                    <a:pt x="2984" y="894"/>
                  </a:lnTo>
                  <a:lnTo>
                    <a:pt x="2972" y="890"/>
                  </a:lnTo>
                  <a:lnTo>
                    <a:pt x="2957" y="887"/>
                  </a:lnTo>
                  <a:lnTo>
                    <a:pt x="2946" y="876"/>
                  </a:lnTo>
                  <a:lnTo>
                    <a:pt x="2934" y="864"/>
                  </a:lnTo>
                  <a:lnTo>
                    <a:pt x="2935" y="856"/>
                  </a:lnTo>
                  <a:lnTo>
                    <a:pt x="2939" y="847"/>
                  </a:lnTo>
                  <a:lnTo>
                    <a:pt x="2943" y="837"/>
                  </a:lnTo>
                  <a:lnTo>
                    <a:pt x="2949" y="830"/>
                  </a:lnTo>
                  <a:lnTo>
                    <a:pt x="2963" y="818"/>
                  </a:lnTo>
                  <a:lnTo>
                    <a:pt x="2980" y="807"/>
                  </a:lnTo>
                  <a:lnTo>
                    <a:pt x="2993" y="795"/>
                  </a:lnTo>
                  <a:lnTo>
                    <a:pt x="3006" y="780"/>
                  </a:lnTo>
                  <a:lnTo>
                    <a:pt x="3017" y="771"/>
                  </a:lnTo>
                  <a:lnTo>
                    <a:pt x="3028" y="759"/>
                  </a:lnTo>
                  <a:lnTo>
                    <a:pt x="3034" y="754"/>
                  </a:lnTo>
                  <a:lnTo>
                    <a:pt x="3039" y="747"/>
                  </a:lnTo>
                  <a:lnTo>
                    <a:pt x="3042" y="743"/>
                  </a:lnTo>
                  <a:lnTo>
                    <a:pt x="3044" y="738"/>
                  </a:lnTo>
                  <a:lnTo>
                    <a:pt x="3045" y="727"/>
                  </a:lnTo>
                  <a:lnTo>
                    <a:pt x="3045" y="716"/>
                  </a:lnTo>
                  <a:lnTo>
                    <a:pt x="3045" y="710"/>
                  </a:lnTo>
                  <a:lnTo>
                    <a:pt x="3045" y="704"/>
                  </a:lnTo>
                  <a:lnTo>
                    <a:pt x="3046" y="700"/>
                  </a:lnTo>
                  <a:lnTo>
                    <a:pt x="3048" y="697"/>
                  </a:lnTo>
                  <a:lnTo>
                    <a:pt x="3052" y="696"/>
                  </a:lnTo>
                  <a:lnTo>
                    <a:pt x="3056" y="696"/>
                  </a:lnTo>
                  <a:lnTo>
                    <a:pt x="3061" y="697"/>
                  </a:lnTo>
                  <a:lnTo>
                    <a:pt x="3067" y="699"/>
                  </a:lnTo>
                  <a:lnTo>
                    <a:pt x="3077" y="704"/>
                  </a:lnTo>
                  <a:lnTo>
                    <a:pt x="3087" y="707"/>
                  </a:lnTo>
                  <a:lnTo>
                    <a:pt x="3094" y="712"/>
                  </a:lnTo>
                  <a:lnTo>
                    <a:pt x="3102" y="717"/>
                  </a:lnTo>
                  <a:lnTo>
                    <a:pt x="3110" y="721"/>
                  </a:lnTo>
                  <a:lnTo>
                    <a:pt x="3117" y="723"/>
                  </a:lnTo>
                  <a:lnTo>
                    <a:pt x="3127" y="724"/>
                  </a:lnTo>
                  <a:lnTo>
                    <a:pt x="3139" y="724"/>
                  </a:lnTo>
                  <a:lnTo>
                    <a:pt x="3149" y="723"/>
                  </a:lnTo>
                  <a:lnTo>
                    <a:pt x="3159" y="723"/>
                  </a:lnTo>
                  <a:lnTo>
                    <a:pt x="3166" y="723"/>
                  </a:lnTo>
                  <a:lnTo>
                    <a:pt x="3175" y="723"/>
                  </a:lnTo>
                  <a:lnTo>
                    <a:pt x="3183" y="724"/>
                  </a:lnTo>
                  <a:lnTo>
                    <a:pt x="3190" y="726"/>
                  </a:lnTo>
                  <a:lnTo>
                    <a:pt x="3206" y="735"/>
                  </a:lnTo>
                  <a:lnTo>
                    <a:pt x="3220" y="742"/>
                  </a:lnTo>
                  <a:lnTo>
                    <a:pt x="3235" y="752"/>
                  </a:lnTo>
                  <a:lnTo>
                    <a:pt x="3251" y="761"/>
                  </a:lnTo>
                  <a:lnTo>
                    <a:pt x="3258" y="762"/>
                  </a:lnTo>
                  <a:lnTo>
                    <a:pt x="3264" y="762"/>
                  </a:lnTo>
                  <a:lnTo>
                    <a:pt x="3270" y="761"/>
                  </a:lnTo>
                  <a:lnTo>
                    <a:pt x="3278" y="760"/>
                  </a:lnTo>
                  <a:lnTo>
                    <a:pt x="3291" y="758"/>
                  </a:lnTo>
                  <a:lnTo>
                    <a:pt x="3304" y="757"/>
                  </a:lnTo>
                  <a:lnTo>
                    <a:pt x="3313" y="757"/>
                  </a:lnTo>
                  <a:lnTo>
                    <a:pt x="3323" y="755"/>
                  </a:lnTo>
                  <a:lnTo>
                    <a:pt x="3335" y="753"/>
                  </a:lnTo>
                  <a:lnTo>
                    <a:pt x="3342" y="750"/>
                  </a:lnTo>
                  <a:lnTo>
                    <a:pt x="3347" y="747"/>
                  </a:lnTo>
                  <a:lnTo>
                    <a:pt x="3352" y="744"/>
                  </a:lnTo>
                  <a:lnTo>
                    <a:pt x="3357" y="740"/>
                  </a:lnTo>
                  <a:lnTo>
                    <a:pt x="3361" y="735"/>
                  </a:lnTo>
                  <a:lnTo>
                    <a:pt x="3372" y="725"/>
                  </a:lnTo>
                  <a:lnTo>
                    <a:pt x="3381" y="716"/>
                  </a:lnTo>
                  <a:lnTo>
                    <a:pt x="3389" y="707"/>
                  </a:lnTo>
                  <a:lnTo>
                    <a:pt x="3402" y="698"/>
                  </a:lnTo>
                  <a:lnTo>
                    <a:pt x="3415" y="687"/>
                  </a:lnTo>
                  <a:lnTo>
                    <a:pt x="3423" y="678"/>
                  </a:lnTo>
                  <a:lnTo>
                    <a:pt x="3426" y="666"/>
                  </a:lnTo>
                  <a:lnTo>
                    <a:pt x="3430" y="653"/>
                  </a:lnTo>
                  <a:lnTo>
                    <a:pt x="3435" y="639"/>
                  </a:lnTo>
                  <a:lnTo>
                    <a:pt x="3438" y="628"/>
                  </a:lnTo>
                  <a:lnTo>
                    <a:pt x="3441" y="617"/>
                  </a:lnTo>
                  <a:lnTo>
                    <a:pt x="3443" y="603"/>
                  </a:lnTo>
                  <a:lnTo>
                    <a:pt x="3445" y="589"/>
                  </a:lnTo>
                  <a:lnTo>
                    <a:pt x="3446" y="579"/>
                  </a:lnTo>
                  <a:lnTo>
                    <a:pt x="3446" y="565"/>
                  </a:lnTo>
                  <a:lnTo>
                    <a:pt x="3445" y="548"/>
                  </a:lnTo>
                  <a:lnTo>
                    <a:pt x="3445" y="540"/>
                  </a:lnTo>
                  <a:lnTo>
                    <a:pt x="3444" y="531"/>
                  </a:lnTo>
                  <a:lnTo>
                    <a:pt x="3445" y="524"/>
                  </a:lnTo>
                  <a:lnTo>
                    <a:pt x="3446" y="517"/>
                  </a:lnTo>
                  <a:lnTo>
                    <a:pt x="3451" y="511"/>
                  </a:lnTo>
                  <a:lnTo>
                    <a:pt x="3458" y="503"/>
                  </a:lnTo>
                  <a:lnTo>
                    <a:pt x="3465" y="495"/>
                  </a:lnTo>
                  <a:lnTo>
                    <a:pt x="3473" y="491"/>
                  </a:lnTo>
                  <a:lnTo>
                    <a:pt x="3480" y="489"/>
                  </a:lnTo>
                  <a:lnTo>
                    <a:pt x="3490" y="487"/>
                  </a:lnTo>
                  <a:lnTo>
                    <a:pt x="3500" y="487"/>
                  </a:lnTo>
                  <a:lnTo>
                    <a:pt x="3511" y="486"/>
                  </a:lnTo>
                  <a:lnTo>
                    <a:pt x="3531" y="487"/>
                  </a:lnTo>
                  <a:lnTo>
                    <a:pt x="3549" y="487"/>
                  </a:lnTo>
                  <a:lnTo>
                    <a:pt x="3568" y="488"/>
                  </a:lnTo>
                  <a:lnTo>
                    <a:pt x="3591" y="489"/>
                  </a:lnTo>
                  <a:lnTo>
                    <a:pt x="3612" y="490"/>
                  </a:lnTo>
                  <a:lnTo>
                    <a:pt x="3629" y="491"/>
                  </a:lnTo>
                  <a:lnTo>
                    <a:pt x="3643" y="487"/>
                  </a:lnTo>
                  <a:lnTo>
                    <a:pt x="3661" y="482"/>
                  </a:lnTo>
                  <a:lnTo>
                    <a:pt x="3678" y="477"/>
                  </a:lnTo>
                  <a:lnTo>
                    <a:pt x="3695" y="476"/>
                  </a:lnTo>
                  <a:lnTo>
                    <a:pt x="3712" y="473"/>
                  </a:lnTo>
                  <a:lnTo>
                    <a:pt x="3735" y="472"/>
                  </a:lnTo>
                  <a:lnTo>
                    <a:pt x="3758" y="472"/>
                  </a:lnTo>
                  <a:lnTo>
                    <a:pt x="3778" y="472"/>
                  </a:lnTo>
                  <a:lnTo>
                    <a:pt x="3786" y="473"/>
                  </a:lnTo>
                  <a:lnTo>
                    <a:pt x="3795" y="474"/>
                  </a:lnTo>
                  <a:lnTo>
                    <a:pt x="3805" y="475"/>
                  </a:lnTo>
                  <a:lnTo>
                    <a:pt x="3812" y="476"/>
                  </a:lnTo>
                  <a:lnTo>
                    <a:pt x="3830" y="474"/>
                  </a:lnTo>
                  <a:lnTo>
                    <a:pt x="3853" y="472"/>
                  </a:lnTo>
                  <a:lnTo>
                    <a:pt x="3875" y="469"/>
                  </a:lnTo>
                  <a:lnTo>
                    <a:pt x="3893" y="468"/>
                  </a:lnTo>
                  <a:lnTo>
                    <a:pt x="3907" y="470"/>
                  </a:lnTo>
                  <a:lnTo>
                    <a:pt x="3924" y="474"/>
                  </a:lnTo>
                  <a:lnTo>
                    <a:pt x="3940" y="479"/>
                  </a:lnTo>
                  <a:lnTo>
                    <a:pt x="3954" y="484"/>
                  </a:lnTo>
                  <a:lnTo>
                    <a:pt x="3967" y="484"/>
                  </a:lnTo>
                  <a:lnTo>
                    <a:pt x="3982" y="485"/>
                  </a:lnTo>
                  <a:lnTo>
                    <a:pt x="3996" y="485"/>
                  </a:lnTo>
                  <a:lnTo>
                    <a:pt x="4008" y="484"/>
                  </a:lnTo>
                  <a:lnTo>
                    <a:pt x="4013" y="482"/>
                  </a:lnTo>
                  <a:lnTo>
                    <a:pt x="4019" y="478"/>
                  </a:lnTo>
                  <a:lnTo>
                    <a:pt x="4026" y="474"/>
                  </a:lnTo>
                  <a:lnTo>
                    <a:pt x="4032" y="470"/>
                  </a:lnTo>
                  <a:lnTo>
                    <a:pt x="4045" y="460"/>
                  </a:lnTo>
                  <a:lnTo>
                    <a:pt x="4057" y="453"/>
                  </a:lnTo>
                  <a:lnTo>
                    <a:pt x="4069" y="446"/>
                  </a:lnTo>
                  <a:lnTo>
                    <a:pt x="4084" y="438"/>
                  </a:lnTo>
                  <a:lnTo>
                    <a:pt x="4101" y="431"/>
                  </a:lnTo>
                  <a:lnTo>
                    <a:pt x="4115" y="427"/>
                  </a:lnTo>
                  <a:lnTo>
                    <a:pt x="4129" y="425"/>
                  </a:lnTo>
                  <a:lnTo>
                    <a:pt x="4147" y="425"/>
                  </a:lnTo>
                  <a:lnTo>
                    <a:pt x="4165" y="426"/>
                  </a:lnTo>
                  <a:lnTo>
                    <a:pt x="4180" y="427"/>
                  </a:lnTo>
                  <a:lnTo>
                    <a:pt x="4193" y="426"/>
                  </a:lnTo>
                  <a:lnTo>
                    <a:pt x="4210" y="422"/>
                  </a:lnTo>
                  <a:lnTo>
                    <a:pt x="4226" y="420"/>
                  </a:lnTo>
                  <a:lnTo>
                    <a:pt x="4240" y="419"/>
                  </a:lnTo>
                  <a:lnTo>
                    <a:pt x="4254" y="422"/>
                  </a:lnTo>
                  <a:lnTo>
                    <a:pt x="4268" y="427"/>
                  </a:lnTo>
                  <a:lnTo>
                    <a:pt x="4277" y="426"/>
                  </a:lnTo>
                  <a:lnTo>
                    <a:pt x="4290" y="422"/>
                  </a:lnTo>
                  <a:lnTo>
                    <a:pt x="4303" y="418"/>
                  </a:lnTo>
                  <a:lnTo>
                    <a:pt x="4313" y="415"/>
                  </a:lnTo>
                  <a:lnTo>
                    <a:pt x="4321" y="410"/>
                  </a:lnTo>
                  <a:lnTo>
                    <a:pt x="4332" y="403"/>
                  </a:lnTo>
                  <a:lnTo>
                    <a:pt x="4342" y="406"/>
                  </a:lnTo>
                  <a:lnTo>
                    <a:pt x="4354" y="410"/>
                  </a:lnTo>
                  <a:lnTo>
                    <a:pt x="4364" y="413"/>
                  </a:lnTo>
                  <a:lnTo>
                    <a:pt x="4374" y="415"/>
                  </a:lnTo>
                  <a:lnTo>
                    <a:pt x="4378" y="417"/>
                  </a:lnTo>
                  <a:lnTo>
                    <a:pt x="4384" y="418"/>
                  </a:lnTo>
                  <a:lnTo>
                    <a:pt x="4391" y="418"/>
                  </a:lnTo>
                  <a:lnTo>
                    <a:pt x="4397" y="419"/>
                  </a:lnTo>
                  <a:lnTo>
                    <a:pt x="4404" y="415"/>
                  </a:lnTo>
                  <a:lnTo>
                    <a:pt x="4413" y="411"/>
                  </a:lnTo>
                  <a:lnTo>
                    <a:pt x="4422" y="407"/>
                  </a:lnTo>
                  <a:lnTo>
                    <a:pt x="4431" y="403"/>
                  </a:lnTo>
                  <a:lnTo>
                    <a:pt x="4442" y="406"/>
                  </a:lnTo>
                  <a:lnTo>
                    <a:pt x="4454" y="408"/>
                  </a:lnTo>
                  <a:lnTo>
                    <a:pt x="4457" y="412"/>
                  </a:lnTo>
                  <a:lnTo>
                    <a:pt x="4463" y="419"/>
                  </a:lnTo>
                  <a:lnTo>
                    <a:pt x="4468" y="426"/>
                  </a:lnTo>
                  <a:lnTo>
                    <a:pt x="4473" y="430"/>
                  </a:lnTo>
                  <a:lnTo>
                    <a:pt x="4483" y="432"/>
                  </a:lnTo>
                  <a:lnTo>
                    <a:pt x="4495" y="432"/>
                  </a:lnTo>
                  <a:lnTo>
                    <a:pt x="4505" y="431"/>
                  </a:lnTo>
                  <a:lnTo>
                    <a:pt x="4516" y="430"/>
                  </a:lnTo>
                  <a:lnTo>
                    <a:pt x="4525" y="429"/>
                  </a:lnTo>
                  <a:lnTo>
                    <a:pt x="4538" y="426"/>
                  </a:lnTo>
                  <a:lnTo>
                    <a:pt x="4551" y="422"/>
                  </a:lnTo>
                  <a:lnTo>
                    <a:pt x="4561" y="419"/>
                  </a:lnTo>
                  <a:lnTo>
                    <a:pt x="4572" y="419"/>
                  </a:lnTo>
                  <a:lnTo>
                    <a:pt x="4584" y="419"/>
                  </a:lnTo>
                  <a:lnTo>
                    <a:pt x="4595" y="419"/>
                  </a:lnTo>
                  <a:lnTo>
                    <a:pt x="4603" y="419"/>
                  </a:lnTo>
                  <a:lnTo>
                    <a:pt x="4617" y="420"/>
                  </a:lnTo>
                  <a:lnTo>
                    <a:pt x="4626" y="422"/>
                  </a:lnTo>
                  <a:lnTo>
                    <a:pt x="4637" y="426"/>
                  </a:lnTo>
                  <a:lnTo>
                    <a:pt x="4648" y="431"/>
                  </a:lnTo>
                  <a:lnTo>
                    <a:pt x="4660" y="436"/>
                  </a:lnTo>
                  <a:lnTo>
                    <a:pt x="4669" y="441"/>
                  </a:lnTo>
                  <a:lnTo>
                    <a:pt x="4678" y="447"/>
                  </a:lnTo>
                  <a:lnTo>
                    <a:pt x="4689" y="453"/>
                  </a:lnTo>
                  <a:lnTo>
                    <a:pt x="4700" y="462"/>
                  </a:lnTo>
                  <a:lnTo>
                    <a:pt x="4710" y="468"/>
                  </a:lnTo>
                  <a:lnTo>
                    <a:pt x="4721" y="473"/>
                  </a:lnTo>
                  <a:lnTo>
                    <a:pt x="4731" y="479"/>
                  </a:lnTo>
                  <a:lnTo>
                    <a:pt x="4737" y="483"/>
                  </a:lnTo>
                  <a:lnTo>
                    <a:pt x="4743" y="485"/>
                  </a:lnTo>
                  <a:lnTo>
                    <a:pt x="4748" y="487"/>
                  </a:lnTo>
                  <a:lnTo>
                    <a:pt x="4752" y="487"/>
                  </a:lnTo>
                  <a:lnTo>
                    <a:pt x="4759" y="486"/>
                  </a:lnTo>
                  <a:lnTo>
                    <a:pt x="4767" y="481"/>
                  </a:lnTo>
                  <a:lnTo>
                    <a:pt x="4776" y="474"/>
                  </a:lnTo>
                  <a:lnTo>
                    <a:pt x="4783" y="468"/>
                  </a:lnTo>
                  <a:lnTo>
                    <a:pt x="4790" y="462"/>
                  </a:lnTo>
                  <a:lnTo>
                    <a:pt x="4798" y="453"/>
                  </a:lnTo>
                  <a:lnTo>
                    <a:pt x="4804" y="445"/>
                  </a:lnTo>
                  <a:lnTo>
                    <a:pt x="4810" y="438"/>
                  </a:lnTo>
                  <a:lnTo>
                    <a:pt x="4816" y="428"/>
                  </a:lnTo>
                  <a:lnTo>
                    <a:pt x="4824" y="417"/>
                  </a:lnTo>
                  <a:lnTo>
                    <a:pt x="4828" y="411"/>
                  </a:lnTo>
                  <a:lnTo>
                    <a:pt x="4830" y="406"/>
                  </a:lnTo>
                  <a:lnTo>
                    <a:pt x="4832" y="400"/>
                  </a:lnTo>
                  <a:lnTo>
                    <a:pt x="4833" y="396"/>
                  </a:lnTo>
                  <a:lnTo>
                    <a:pt x="4834" y="391"/>
                  </a:lnTo>
                  <a:lnTo>
                    <a:pt x="4834" y="386"/>
                  </a:lnTo>
                  <a:lnTo>
                    <a:pt x="4834" y="380"/>
                  </a:lnTo>
                  <a:lnTo>
                    <a:pt x="4833" y="374"/>
                  </a:lnTo>
                  <a:lnTo>
                    <a:pt x="4832" y="362"/>
                  </a:lnTo>
                  <a:lnTo>
                    <a:pt x="4829" y="354"/>
                  </a:lnTo>
                  <a:lnTo>
                    <a:pt x="4812" y="345"/>
                  </a:lnTo>
                  <a:lnTo>
                    <a:pt x="4798" y="339"/>
                  </a:lnTo>
                  <a:lnTo>
                    <a:pt x="4793" y="332"/>
                  </a:lnTo>
                  <a:lnTo>
                    <a:pt x="4790" y="322"/>
                  </a:lnTo>
                  <a:lnTo>
                    <a:pt x="4785" y="313"/>
                  </a:lnTo>
                  <a:lnTo>
                    <a:pt x="4783" y="304"/>
                  </a:lnTo>
                  <a:lnTo>
                    <a:pt x="4779" y="294"/>
                  </a:lnTo>
                  <a:lnTo>
                    <a:pt x="4776" y="280"/>
                  </a:lnTo>
                  <a:lnTo>
                    <a:pt x="4772" y="267"/>
                  </a:lnTo>
                  <a:lnTo>
                    <a:pt x="4767" y="259"/>
                  </a:lnTo>
                  <a:lnTo>
                    <a:pt x="4752" y="247"/>
                  </a:lnTo>
                  <a:lnTo>
                    <a:pt x="4741" y="237"/>
                  </a:lnTo>
                  <a:lnTo>
                    <a:pt x="4735" y="225"/>
                  </a:lnTo>
                  <a:lnTo>
                    <a:pt x="4730" y="211"/>
                  </a:lnTo>
                  <a:lnTo>
                    <a:pt x="4727" y="198"/>
                  </a:lnTo>
                  <a:lnTo>
                    <a:pt x="4726" y="187"/>
                  </a:lnTo>
                  <a:lnTo>
                    <a:pt x="4724" y="177"/>
                  </a:lnTo>
                  <a:lnTo>
                    <a:pt x="4723" y="165"/>
                  </a:lnTo>
                  <a:lnTo>
                    <a:pt x="4724" y="159"/>
                  </a:lnTo>
                  <a:lnTo>
                    <a:pt x="4725" y="153"/>
                  </a:lnTo>
                  <a:lnTo>
                    <a:pt x="4727" y="148"/>
                  </a:lnTo>
                  <a:lnTo>
                    <a:pt x="4729" y="145"/>
                  </a:lnTo>
                  <a:lnTo>
                    <a:pt x="4733" y="143"/>
                  </a:lnTo>
                  <a:lnTo>
                    <a:pt x="4738" y="142"/>
                  </a:lnTo>
                  <a:lnTo>
                    <a:pt x="4743" y="142"/>
                  </a:lnTo>
                  <a:lnTo>
                    <a:pt x="4749" y="142"/>
                  </a:lnTo>
                  <a:lnTo>
                    <a:pt x="4761" y="143"/>
                  </a:lnTo>
                  <a:lnTo>
                    <a:pt x="4772" y="141"/>
                  </a:lnTo>
                  <a:lnTo>
                    <a:pt x="4782" y="140"/>
                  </a:lnTo>
                  <a:lnTo>
                    <a:pt x="4796" y="134"/>
                  </a:lnTo>
                  <a:lnTo>
                    <a:pt x="4810" y="128"/>
                  </a:lnTo>
                  <a:lnTo>
                    <a:pt x="4821" y="122"/>
                  </a:lnTo>
                  <a:lnTo>
                    <a:pt x="4828" y="114"/>
                  </a:lnTo>
                  <a:lnTo>
                    <a:pt x="4836" y="105"/>
                  </a:lnTo>
                  <a:lnTo>
                    <a:pt x="4843" y="95"/>
                  </a:lnTo>
                  <a:lnTo>
                    <a:pt x="4848" y="88"/>
                  </a:lnTo>
                  <a:lnTo>
                    <a:pt x="4853" y="73"/>
                  </a:lnTo>
                  <a:lnTo>
                    <a:pt x="4860" y="56"/>
                  </a:lnTo>
                  <a:lnTo>
                    <a:pt x="4863" y="48"/>
                  </a:lnTo>
                  <a:lnTo>
                    <a:pt x="4867" y="39"/>
                  </a:lnTo>
                  <a:lnTo>
                    <a:pt x="4870" y="32"/>
                  </a:lnTo>
                  <a:lnTo>
                    <a:pt x="4874" y="27"/>
                  </a:lnTo>
                  <a:lnTo>
                    <a:pt x="4878" y="20"/>
                  </a:lnTo>
                  <a:lnTo>
                    <a:pt x="4883" y="14"/>
                  </a:lnTo>
                  <a:lnTo>
                    <a:pt x="4888" y="9"/>
                  </a:lnTo>
                  <a:lnTo>
                    <a:pt x="4894" y="5"/>
                  </a:lnTo>
                  <a:lnTo>
                    <a:pt x="4899" y="1"/>
                  </a:lnTo>
                  <a:lnTo>
                    <a:pt x="4907" y="0"/>
                  </a:lnTo>
                  <a:lnTo>
                    <a:pt x="4913" y="0"/>
                  </a:lnTo>
                  <a:lnTo>
                    <a:pt x="4917" y="0"/>
                  </a:lnTo>
                  <a:lnTo>
                    <a:pt x="4921" y="2"/>
                  </a:lnTo>
                  <a:lnTo>
                    <a:pt x="4924" y="5"/>
                  </a:lnTo>
                  <a:lnTo>
                    <a:pt x="4925" y="5"/>
                  </a:lnTo>
                  <a:lnTo>
                    <a:pt x="4928" y="7"/>
                  </a:lnTo>
                  <a:lnTo>
                    <a:pt x="4929" y="10"/>
                  </a:lnTo>
                  <a:lnTo>
                    <a:pt x="4930" y="13"/>
                  </a:lnTo>
                  <a:lnTo>
                    <a:pt x="4932" y="20"/>
                  </a:lnTo>
                  <a:lnTo>
                    <a:pt x="4932" y="27"/>
                  </a:lnTo>
                  <a:lnTo>
                    <a:pt x="4932" y="34"/>
                  </a:lnTo>
                  <a:lnTo>
                    <a:pt x="4930" y="45"/>
                  </a:lnTo>
                  <a:lnTo>
                    <a:pt x="4928" y="54"/>
                  </a:lnTo>
                  <a:lnTo>
                    <a:pt x="4924" y="62"/>
                  </a:lnTo>
                  <a:lnTo>
                    <a:pt x="4919" y="74"/>
                  </a:lnTo>
                  <a:lnTo>
                    <a:pt x="4911" y="88"/>
                  </a:lnTo>
                  <a:lnTo>
                    <a:pt x="4903" y="102"/>
                  </a:lnTo>
                  <a:lnTo>
                    <a:pt x="4898" y="114"/>
                  </a:lnTo>
                  <a:lnTo>
                    <a:pt x="4891" y="126"/>
                  </a:lnTo>
                  <a:lnTo>
                    <a:pt x="4887" y="140"/>
                  </a:lnTo>
                  <a:lnTo>
                    <a:pt x="4884" y="154"/>
                  </a:lnTo>
                  <a:lnTo>
                    <a:pt x="4882" y="168"/>
                  </a:lnTo>
                  <a:lnTo>
                    <a:pt x="4880" y="179"/>
                  </a:lnTo>
                  <a:lnTo>
                    <a:pt x="4880" y="192"/>
                  </a:lnTo>
                  <a:lnTo>
                    <a:pt x="4881" y="199"/>
                  </a:lnTo>
                  <a:lnTo>
                    <a:pt x="4882" y="205"/>
                  </a:lnTo>
                  <a:lnTo>
                    <a:pt x="4884" y="209"/>
                  </a:lnTo>
                  <a:lnTo>
                    <a:pt x="4886" y="214"/>
                  </a:lnTo>
                  <a:lnTo>
                    <a:pt x="4888" y="216"/>
                  </a:lnTo>
                  <a:lnTo>
                    <a:pt x="4891" y="219"/>
                  </a:lnTo>
                  <a:lnTo>
                    <a:pt x="4896" y="221"/>
                  </a:lnTo>
                  <a:lnTo>
                    <a:pt x="4900" y="222"/>
                  </a:lnTo>
                  <a:lnTo>
                    <a:pt x="4909" y="224"/>
                  </a:lnTo>
                  <a:lnTo>
                    <a:pt x="4917" y="225"/>
                  </a:lnTo>
                  <a:lnTo>
                    <a:pt x="4926" y="221"/>
                  </a:lnTo>
                  <a:lnTo>
                    <a:pt x="4937" y="215"/>
                  </a:lnTo>
                  <a:lnTo>
                    <a:pt x="4948" y="208"/>
                  </a:lnTo>
                  <a:lnTo>
                    <a:pt x="4955" y="202"/>
                  </a:lnTo>
                  <a:lnTo>
                    <a:pt x="4960" y="195"/>
                  </a:lnTo>
                  <a:lnTo>
                    <a:pt x="4967" y="185"/>
                  </a:lnTo>
                  <a:lnTo>
                    <a:pt x="4972" y="176"/>
                  </a:lnTo>
                  <a:lnTo>
                    <a:pt x="4977" y="168"/>
                  </a:lnTo>
                  <a:lnTo>
                    <a:pt x="4983" y="165"/>
                  </a:lnTo>
                  <a:lnTo>
                    <a:pt x="4988" y="164"/>
                  </a:lnTo>
                  <a:lnTo>
                    <a:pt x="4994" y="162"/>
                  </a:lnTo>
                  <a:lnTo>
                    <a:pt x="5001" y="161"/>
                  </a:lnTo>
                  <a:lnTo>
                    <a:pt x="5013" y="161"/>
                  </a:lnTo>
                  <a:lnTo>
                    <a:pt x="5024" y="161"/>
                  </a:lnTo>
                  <a:lnTo>
                    <a:pt x="5034" y="158"/>
                  </a:lnTo>
                  <a:lnTo>
                    <a:pt x="5046" y="157"/>
                  </a:lnTo>
                  <a:lnTo>
                    <a:pt x="5059" y="157"/>
                  </a:lnTo>
                  <a:lnTo>
                    <a:pt x="5070" y="157"/>
                  </a:lnTo>
                  <a:lnTo>
                    <a:pt x="5080" y="159"/>
                  </a:lnTo>
                  <a:lnTo>
                    <a:pt x="5095" y="161"/>
                  </a:lnTo>
                  <a:lnTo>
                    <a:pt x="5110" y="162"/>
                  </a:lnTo>
                  <a:lnTo>
                    <a:pt x="5123" y="164"/>
                  </a:lnTo>
                  <a:lnTo>
                    <a:pt x="5139" y="173"/>
                  </a:lnTo>
                  <a:lnTo>
                    <a:pt x="5154" y="183"/>
                  </a:lnTo>
                  <a:lnTo>
                    <a:pt x="5164" y="185"/>
                  </a:lnTo>
                  <a:lnTo>
                    <a:pt x="5179" y="186"/>
                  </a:lnTo>
                  <a:lnTo>
                    <a:pt x="5194" y="187"/>
                  </a:lnTo>
                  <a:lnTo>
                    <a:pt x="5207" y="187"/>
                  </a:lnTo>
                  <a:lnTo>
                    <a:pt x="5217" y="185"/>
                  </a:lnTo>
                  <a:lnTo>
                    <a:pt x="5228" y="181"/>
                  </a:lnTo>
                  <a:lnTo>
                    <a:pt x="5239" y="178"/>
                  </a:lnTo>
                  <a:lnTo>
                    <a:pt x="5249" y="176"/>
                  </a:lnTo>
                  <a:lnTo>
                    <a:pt x="5256" y="174"/>
                  </a:lnTo>
                  <a:lnTo>
                    <a:pt x="5264" y="174"/>
                  </a:lnTo>
                  <a:lnTo>
                    <a:pt x="5272" y="173"/>
                  </a:lnTo>
                  <a:lnTo>
                    <a:pt x="5280" y="176"/>
                  </a:lnTo>
                  <a:lnTo>
                    <a:pt x="5284" y="177"/>
                  </a:lnTo>
                  <a:lnTo>
                    <a:pt x="5288" y="180"/>
                  </a:lnTo>
                  <a:lnTo>
                    <a:pt x="5293" y="184"/>
                  </a:lnTo>
                  <a:lnTo>
                    <a:pt x="5295" y="187"/>
                  </a:lnTo>
                  <a:lnTo>
                    <a:pt x="5299" y="202"/>
                  </a:lnTo>
                  <a:lnTo>
                    <a:pt x="5302" y="214"/>
                  </a:lnTo>
                  <a:lnTo>
                    <a:pt x="5304" y="220"/>
                  </a:lnTo>
                  <a:lnTo>
                    <a:pt x="5306" y="228"/>
                  </a:lnTo>
                  <a:lnTo>
                    <a:pt x="5311" y="237"/>
                  </a:lnTo>
                  <a:lnTo>
                    <a:pt x="5314" y="244"/>
                  </a:lnTo>
                  <a:lnTo>
                    <a:pt x="5318" y="250"/>
                  </a:lnTo>
                  <a:lnTo>
                    <a:pt x="5324" y="257"/>
                  </a:lnTo>
                  <a:lnTo>
                    <a:pt x="5331" y="263"/>
                  </a:lnTo>
                  <a:lnTo>
                    <a:pt x="5337" y="266"/>
                  </a:lnTo>
                  <a:lnTo>
                    <a:pt x="5346" y="273"/>
                  </a:lnTo>
                  <a:lnTo>
                    <a:pt x="5356" y="280"/>
                  </a:lnTo>
                  <a:lnTo>
                    <a:pt x="5369" y="287"/>
                  </a:lnTo>
                  <a:lnTo>
                    <a:pt x="5378" y="294"/>
                  </a:lnTo>
                  <a:lnTo>
                    <a:pt x="5383" y="301"/>
                  </a:lnTo>
                  <a:lnTo>
                    <a:pt x="5387" y="313"/>
                  </a:lnTo>
                  <a:lnTo>
                    <a:pt x="5392" y="323"/>
                  </a:lnTo>
                  <a:lnTo>
                    <a:pt x="5398" y="332"/>
                  </a:lnTo>
                  <a:lnTo>
                    <a:pt x="5402" y="342"/>
                  </a:lnTo>
                  <a:lnTo>
                    <a:pt x="5408" y="356"/>
                  </a:lnTo>
                  <a:lnTo>
                    <a:pt x="5415" y="369"/>
                  </a:lnTo>
                  <a:lnTo>
                    <a:pt x="5421" y="377"/>
                  </a:lnTo>
                  <a:lnTo>
                    <a:pt x="5435" y="392"/>
                  </a:lnTo>
                  <a:lnTo>
                    <a:pt x="5447" y="403"/>
                  </a:lnTo>
                  <a:lnTo>
                    <a:pt x="5455" y="402"/>
                  </a:lnTo>
                  <a:lnTo>
                    <a:pt x="5463" y="401"/>
                  </a:lnTo>
                  <a:lnTo>
                    <a:pt x="5471" y="399"/>
                  </a:lnTo>
                  <a:lnTo>
                    <a:pt x="5478" y="396"/>
                  </a:lnTo>
                  <a:lnTo>
                    <a:pt x="5481" y="391"/>
                  </a:lnTo>
                  <a:lnTo>
                    <a:pt x="5485" y="384"/>
                  </a:lnTo>
                  <a:lnTo>
                    <a:pt x="5487" y="381"/>
                  </a:lnTo>
                  <a:lnTo>
                    <a:pt x="5489" y="378"/>
                  </a:lnTo>
                  <a:lnTo>
                    <a:pt x="5491" y="375"/>
                  </a:lnTo>
                  <a:lnTo>
                    <a:pt x="5493" y="373"/>
                  </a:lnTo>
                  <a:lnTo>
                    <a:pt x="5498" y="371"/>
                  </a:lnTo>
                  <a:lnTo>
                    <a:pt x="5506" y="368"/>
                  </a:lnTo>
                  <a:lnTo>
                    <a:pt x="5513" y="367"/>
                  </a:lnTo>
                  <a:lnTo>
                    <a:pt x="5521" y="365"/>
                  </a:lnTo>
                  <a:lnTo>
                    <a:pt x="5527" y="367"/>
                  </a:lnTo>
                  <a:lnTo>
                    <a:pt x="5533" y="370"/>
                  </a:lnTo>
                  <a:lnTo>
                    <a:pt x="5541" y="374"/>
                  </a:lnTo>
                  <a:lnTo>
                    <a:pt x="5547" y="377"/>
                  </a:lnTo>
                  <a:lnTo>
                    <a:pt x="5560" y="379"/>
                  </a:lnTo>
                  <a:lnTo>
                    <a:pt x="5574" y="380"/>
                  </a:lnTo>
                  <a:lnTo>
                    <a:pt x="5582" y="379"/>
                  </a:lnTo>
                  <a:lnTo>
                    <a:pt x="5593" y="377"/>
                  </a:lnTo>
                  <a:lnTo>
                    <a:pt x="5595" y="380"/>
                  </a:lnTo>
                  <a:lnTo>
                    <a:pt x="5596" y="384"/>
                  </a:lnTo>
                  <a:lnTo>
                    <a:pt x="5597" y="389"/>
                  </a:lnTo>
                  <a:lnTo>
                    <a:pt x="5597" y="392"/>
                  </a:lnTo>
                  <a:lnTo>
                    <a:pt x="5598" y="397"/>
                  </a:lnTo>
                  <a:lnTo>
                    <a:pt x="5598" y="403"/>
                  </a:lnTo>
                  <a:lnTo>
                    <a:pt x="5597" y="410"/>
                  </a:lnTo>
                  <a:lnTo>
                    <a:pt x="5597" y="417"/>
                  </a:lnTo>
                  <a:lnTo>
                    <a:pt x="5596" y="424"/>
                  </a:lnTo>
                  <a:lnTo>
                    <a:pt x="5596" y="431"/>
                  </a:lnTo>
                  <a:lnTo>
                    <a:pt x="5596" y="436"/>
                  </a:lnTo>
                  <a:lnTo>
                    <a:pt x="5597" y="441"/>
                  </a:lnTo>
                  <a:lnTo>
                    <a:pt x="5601" y="449"/>
                  </a:lnTo>
                  <a:lnTo>
                    <a:pt x="5609" y="458"/>
                  </a:lnTo>
                  <a:lnTo>
                    <a:pt x="5614" y="463"/>
                  </a:lnTo>
                  <a:lnTo>
                    <a:pt x="5618" y="467"/>
                  </a:lnTo>
                  <a:lnTo>
                    <a:pt x="5622" y="470"/>
                  </a:lnTo>
                  <a:lnTo>
                    <a:pt x="5627" y="472"/>
                  </a:lnTo>
                  <a:lnTo>
                    <a:pt x="5635" y="477"/>
                  </a:lnTo>
                  <a:lnTo>
                    <a:pt x="5645" y="484"/>
                  </a:lnTo>
                  <a:lnTo>
                    <a:pt x="5655" y="489"/>
                  </a:lnTo>
                  <a:lnTo>
                    <a:pt x="5665" y="495"/>
                  </a:lnTo>
                  <a:lnTo>
                    <a:pt x="5676" y="498"/>
                  </a:lnTo>
                  <a:lnTo>
                    <a:pt x="5688" y="503"/>
                  </a:lnTo>
                  <a:lnTo>
                    <a:pt x="5701" y="507"/>
                  </a:lnTo>
                  <a:lnTo>
                    <a:pt x="5712" y="510"/>
                  </a:lnTo>
                  <a:lnTo>
                    <a:pt x="5721" y="512"/>
                  </a:lnTo>
                  <a:lnTo>
                    <a:pt x="5734" y="514"/>
                  </a:lnTo>
                  <a:lnTo>
                    <a:pt x="5739" y="515"/>
                  </a:lnTo>
                  <a:lnTo>
                    <a:pt x="5746" y="517"/>
                  </a:lnTo>
                  <a:lnTo>
                    <a:pt x="5750" y="519"/>
                  </a:lnTo>
                  <a:lnTo>
                    <a:pt x="5753" y="522"/>
                  </a:lnTo>
                  <a:lnTo>
                    <a:pt x="5759" y="526"/>
                  </a:lnTo>
                  <a:lnTo>
                    <a:pt x="5764" y="531"/>
                  </a:lnTo>
                  <a:lnTo>
                    <a:pt x="5767" y="538"/>
                  </a:lnTo>
                  <a:lnTo>
                    <a:pt x="5769" y="544"/>
                  </a:lnTo>
                  <a:lnTo>
                    <a:pt x="5771" y="555"/>
                  </a:lnTo>
                  <a:lnTo>
                    <a:pt x="5771" y="569"/>
                  </a:lnTo>
                  <a:lnTo>
                    <a:pt x="5771" y="583"/>
                  </a:lnTo>
                  <a:lnTo>
                    <a:pt x="5769" y="593"/>
                  </a:lnTo>
                  <a:lnTo>
                    <a:pt x="5759" y="605"/>
                  </a:lnTo>
                  <a:lnTo>
                    <a:pt x="5750" y="617"/>
                  </a:lnTo>
                  <a:lnTo>
                    <a:pt x="5750" y="626"/>
                  </a:lnTo>
                  <a:lnTo>
                    <a:pt x="5752" y="637"/>
                  </a:lnTo>
                  <a:lnTo>
                    <a:pt x="5754" y="647"/>
                  </a:lnTo>
                  <a:lnTo>
                    <a:pt x="5757" y="655"/>
                  </a:lnTo>
                  <a:lnTo>
                    <a:pt x="5765" y="664"/>
                  </a:lnTo>
                  <a:lnTo>
                    <a:pt x="5774" y="674"/>
                  </a:lnTo>
                  <a:lnTo>
                    <a:pt x="5784" y="683"/>
                  </a:lnTo>
                  <a:lnTo>
                    <a:pt x="5791" y="693"/>
                  </a:lnTo>
                  <a:lnTo>
                    <a:pt x="5795" y="702"/>
                  </a:lnTo>
                  <a:lnTo>
                    <a:pt x="5800" y="712"/>
                  </a:lnTo>
                  <a:lnTo>
                    <a:pt x="5803" y="718"/>
                  </a:lnTo>
                  <a:lnTo>
                    <a:pt x="5808" y="725"/>
                  </a:lnTo>
                  <a:lnTo>
                    <a:pt x="5812" y="732"/>
                  </a:lnTo>
                  <a:lnTo>
                    <a:pt x="5815" y="738"/>
                  </a:lnTo>
                  <a:lnTo>
                    <a:pt x="5818" y="745"/>
                  </a:lnTo>
                  <a:lnTo>
                    <a:pt x="5820" y="755"/>
                  </a:lnTo>
                  <a:lnTo>
                    <a:pt x="5821" y="764"/>
                  </a:lnTo>
                  <a:lnTo>
                    <a:pt x="5822" y="773"/>
                  </a:lnTo>
                  <a:lnTo>
                    <a:pt x="5825" y="780"/>
                  </a:lnTo>
                  <a:lnTo>
                    <a:pt x="5827" y="790"/>
                  </a:lnTo>
                  <a:lnTo>
                    <a:pt x="5830" y="799"/>
                  </a:lnTo>
                  <a:lnTo>
                    <a:pt x="5834" y="807"/>
                  </a:lnTo>
                  <a:lnTo>
                    <a:pt x="5835" y="813"/>
                  </a:lnTo>
                  <a:lnTo>
                    <a:pt x="5838" y="821"/>
                  </a:lnTo>
                  <a:lnTo>
                    <a:pt x="5841" y="829"/>
                  </a:lnTo>
                  <a:lnTo>
                    <a:pt x="5845" y="833"/>
                  </a:lnTo>
                  <a:lnTo>
                    <a:pt x="5848" y="836"/>
                  </a:lnTo>
                  <a:lnTo>
                    <a:pt x="5853" y="838"/>
                  </a:lnTo>
                  <a:lnTo>
                    <a:pt x="5858" y="839"/>
                  </a:lnTo>
                  <a:lnTo>
                    <a:pt x="5864" y="840"/>
                  </a:lnTo>
                  <a:lnTo>
                    <a:pt x="5870" y="842"/>
                  </a:lnTo>
                  <a:lnTo>
                    <a:pt x="5875" y="844"/>
                  </a:lnTo>
                  <a:lnTo>
                    <a:pt x="5879" y="846"/>
                  </a:lnTo>
                  <a:lnTo>
                    <a:pt x="5883" y="849"/>
                  </a:lnTo>
                  <a:lnTo>
                    <a:pt x="5885" y="856"/>
                  </a:lnTo>
                  <a:lnTo>
                    <a:pt x="5887" y="868"/>
                  </a:lnTo>
                  <a:close/>
                </a:path>
              </a:pathLst>
            </a:custGeom>
            <a:grpFill/>
            <a:ln w="3175">
              <a:solidFill>
                <a:schemeClr val="bg1"/>
              </a:solidFill>
            </a:ln>
          </p:spPr>
          <p:txBody>
            <a:bodyPr vert="horz" wrap="square" lIns="91440" tIns="45720" rIns="91440" bIns="45720" numCol="1" anchor="t" anchorCtr="0" compatLnSpc="1">
              <a:prstTxWarp prst="textNoShape">
                <a:avLst/>
              </a:prstTxWarp>
            </a:bodyPr>
            <a:lstStyle/>
            <a:p>
              <a:endParaRPr lang="ru-RU"/>
            </a:p>
          </p:txBody>
        </p:sp>
        <p:sp>
          <p:nvSpPr>
            <p:cNvPr id="10" name="Freeform 12">
              <a:extLst>
                <a:ext uri="{FF2B5EF4-FFF2-40B4-BE49-F238E27FC236}">
                  <a16:creationId xmlns:a16="http://schemas.microsoft.com/office/drawing/2014/main" id="{C2BCE58E-35CE-400A-8C06-596E57EC06E4}"/>
                </a:ext>
              </a:extLst>
            </p:cNvPr>
            <p:cNvSpPr>
              <a:spLocks/>
            </p:cNvSpPr>
            <p:nvPr/>
          </p:nvSpPr>
          <p:spPr bwMode="auto">
            <a:xfrm>
              <a:off x="15955963" y="3952875"/>
              <a:ext cx="1930400" cy="3417888"/>
            </a:xfrm>
            <a:custGeom>
              <a:avLst/>
              <a:gdLst>
                <a:gd name="T0" fmla="*/ 570 w 2433"/>
                <a:gd name="T1" fmla="*/ 2254 h 4305"/>
                <a:gd name="T2" fmla="*/ 632 w 2433"/>
                <a:gd name="T3" fmla="*/ 1977 h 4305"/>
                <a:gd name="T4" fmla="*/ 691 w 2433"/>
                <a:gd name="T5" fmla="*/ 1550 h 4305"/>
                <a:gd name="T6" fmla="*/ 534 w 2433"/>
                <a:gd name="T7" fmla="*/ 1422 h 4305"/>
                <a:gd name="T8" fmla="*/ 515 w 2433"/>
                <a:gd name="T9" fmla="*/ 1137 h 4305"/>
                <a:gd name="T10" fmla="*/ 684 w 2433"/>
                <a:gd name="T11" fmla="*/ 1054 h 4305"/>
                <a:gd name="T12" fmla="*/ 649 w 2433"/>
                <a:gd name="T13" fmla="*/ 904 h 4305"/>
                <a:gd name="T14" fmla="*/ 801 w 2433"/>
                <a:gd name="T15" fmla="*/ 771 h 4305"/>
                <a:gd name="T16" fmla="*/ 1034 w 2433"/>
                <a:gd name="T17" fmla="*/ 700 h 4305"/>
                <a:gd name="T18" fmla="*/ 1197 w 2433"/>
                <a:gd name="T19" fmla="*/ 776 h 4305"/>
                <a:gd name="T20" fmla="*/ 1341 w 2433"/>
                <a:gd name="T21" fmla="*/ 607 h 4305"/>
                <a:gd name="T22" fmla="*/ 1482 w 2433"/>
                <a:gd name="T23" fmla="*/ 408 h 4305"/>
                <a:gd name="T24" fmla="*/ 1703 w 2433"/>
                <a:gd name="T25" fmla="*/ 311 h 4305"/>
                <a:gd name="T26" fmla="*/ 1895 w 2433"/>
                <a:gd name="T27" fmla="*/ 240 h 4305"/>
                <a:gd name="T28" fmla="*/ 2051 w 2433"/>
                <a:gd name="T29" fmla="*/ 333 h 4305"/>
                <a:gd name="T30" fmla="*/ 2015 w 2433"/>
                <a:gd name="T31" fmla="*/ 111 h 4305"/>
                <a:gd name="T32" fmla="*/ 2088 w 2433"/>
                <a:gd name="T33" fmla="*/ 89 h 4305"/>
                <a:gd name="T34" fmla="*/ 2272 w 2433"/>
                <a:gd name="T35" fmla="*/ 29 h 4305"/>
                <a:gd name="T36" fmla="*/ 2282 w 2433"/>
                <a:gd name="T37" fmla="*/ 282 h 4305"/>
                <a:gd name="T38" fmla="*/ 2432 w 2433"/>
                <a:gd name="T39" fmla="*/ 375 h 4305"/>
                <a:gd name="T40" fmla="*/ 2350 w 2433"/>
                <a:gd name="T41" fmla="*/ 525 h 4305"/>
                <a:gd name="T42" fmla="*/ 2318 w 2433"/>
                <a:gd name="T43" fmla="*/ 766 h 4305"/>
                <a:gd name="T44" fmla="*/ 2188 w 2433"/>
                <a:gd name="T45" fmla="*/ 917 h 4305"/>
                <a:gd name="T46" fmla="*/ 2254 w 2433"/>
                <a:gd name="T47" fmla="*/ 1169 h 4305"/>
                <a:gd name="T48" fmla="*/ 2193 w 2433"/>
                <a:gd name="T49" fmla="*/ 1401 h 4305"/>
                <a:gd name="T50" fmla="*/ 1853 w 2433"/>
                <a:gd name="T51" fmla="*/ 1351 h 4305"/>
                <a:gd name="T52" fmla="*/ 1660 w 2433"/>
                <a:gd name="T53" fmla="*/ 1422 h 4305"/>
                <a:gd name="T54" fmla="*/ 1506 w 2433"/>
                <a:gd name="T55" fmla="*/ 1238 h 4305"/>
                <a:gd name="T56" fmla="*/ 1279 w 2433"/>
                <a:gd name="T57" fmla="*/ 1201 h 4305"/>
                <a:gd name="T58" fmla="*/ 1097 w 2433"/>
                <a:gd name="T59" fmla="*/ 1264 h 4305"/>
                <a:gd name="T60" fmla="*/ 1001 w 2433"/>
                <a:gd name="T61" fmla="*/ 1429 h 4305"/>
                <a:gd name="T62" fmla="*/ 896 w 2433"/>
                <a:gd name="T63" fmla="*/ 1528 h 4305"/>
                <a:gd name="T64" fmla="*/ 1026 w 2433"/>
                <a:gd name="T65" fmla="*/ 1602 h 4305"/>
                <a:gd name="T66" fmla="*/ 1239 w 2433"/>
                <a:gd name="T67" fmla="*/ 1678 h 4305"/>
                <a:gd name="T68" fmla="*/ 1370 w 2433"/>
                <a:gd name="T69" fmla="*/ 1709 h 4305"/>
                <a:gd name="T70" fmla="*/ 1435 w 2433"/>
                <a:gd name="T71" fmla="*/ 1872 h 4305"/>
                <a:gd name="T72" fmla="*/ 1425 w 2433"/>
                <a:gd name="T73" fmla="*/ 2074 h 4305"/>
                <a:gd name="T74" fmla="*/ 1308 w 2433"/>
                <a:gd name="T75" fmla="*/ 2289 h 4305"/>
                <a:gd name="T76" fmla="*/ 1088 w 2433"/>
                <a:gd name="T77" fmla="*/ 2374 h 4305"/>
                <a:gd name="T78" fmla="*/ 952 w 2433"/>
                <a:gd name="T79" fmla="*/ 2448 h 4305"/>
                <a:gd name="T80" fmla="*/ 1043 w 2433"/>
                <a:gd name="T81" fmla="*/ 2750 h 4305"/>
                <a:gd name="T82" fmla="*/ 927 w 2433"/>
                <a:gd name="T83" fmla="*/ 3000 h 4305"/>
                <a:gd name="T84" fmla="*/ 982 w 2433"/>
                <a:gd name="T85" fmla="*/ 3100 h 4305"/>
                <a:gd name="T86" fmla="*/ 1073 w 2433"/>
                <a:gd name="T87" fmla="*/ 3219 h 4305"/>
                <a:gd name="T88" fmla="*/ 1097 w 2433"/>
                <a:gd name="T89" fmla="*/ 3372 h 4305"/>
                <a:gd name="T90" fmla="*/ 1111 w 2433"/>
                <a:gd name="T91" fmla="*/ 3494 h 4305"/>
                <a:gd name="T92" fmla="*/ 992 w 2433"/>
                <a:gd name="T93" fmla="*/ 3570 h 4305"/>
                <a:gd name="T94" fmla="*/ 1077 w 2433"/>
                <a:gd name="T95" fmla="*/ 3647 h 4305"/>
                <a:gd name="T96" fmla="*/ 972 w 2433"/>
                <a:gd name="T97" fmla="*/ 3716 h 4305"/>
                <a:gd name="T98" fmla="*/ 799 w 2433"/>
                <a:gd name="T99" fmla="*/ 3717 h 4305"/>
                <a:gd name="T100" fmla="*/ 610 w 2433"/>
                <a:gd name="T101" fmla="*/ 3714 h 4305"/>
                <a:gd name="T102" fmla="*/ 548 w 2433"/>
                <a:gd name="T103" fmla="*/ 3889 h 4305"/>
                <a:gd name="T104" fmla="*/ 364 w 2433"/>
                <a:gd name="T105" fmla="*/ 4061 h 4305"/>
                <a:gd name="T106" fmla="*/ 119 w 2433"/>
                <a:gd name="T107" fmla="*/ 4284 h 4305"/>
                <a:gd name="T108" fmla="*/ 86 w 2433"/>
                <a:gd name="T109" fmla="*/ 4113 h 4305"/>
                <a:gd name="T110" fmla="*/ 248 w 2433"/>
                <a:gd name="T111" fmla="*/ 3844 h 4305"/>
                <a:gd name="T112" fmla="*/ 279 w 2433"/>
                <a:gd name="T113" fmla="*/ 3745 h 4305"/>
                <a:gd name="T114" fmla="*/ 206 w 2433"/>
                <a:gd name="T115" fmla="*/ 3481 h 4305"/>
                <a:gd name="T116" fmla="*/ 104 w 2433"/>
                <a:gd name="T117" fmla="*/ 2899 h 4305"/>
                <a:gd name="T118" fmla="*/ 11 w 2433"/>
                <a:gd name="T119" fmla="*/ 2546 h 4305"/>
                <a:gd name="T120" fmla="*/ 164 w 2433"/>
                <a:gd name="T121" fmla="*/ 2475 h 4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33" h="4305">
                  <a:moveTo>
                    <a:pt x="333" y="2411"/>
                  </a:moveTo>
                  <a:lnTo>
                    <a:pt x="348" y="2408"/>
                  </a:lnTo>
                  <a:lnTo>
                    <a:pt x="363" y="2405"/>
                  </a:lnTo>
                  <a:lnTo>
                    <a:pt x="377" y="2402"/>
                  </a:lnTo>
                  <a:lnTo>
                    <a:pt x="386" y="2396"/>
                  </a:lnTo>
                  <a:lnTo>
                    <a:pt x="393" y="2391"/>
                  </a:lnTo>
                  <a:lnTo>
                    <a:pt x="397" y="2384"/>
                  </a:lnTo>
                  <a:lnTo>
                    <a:pt x="401" y="2376"/>
                  </a:lnTo>
                  <a:lnTo>
                    <a:pt x="405" y="2368"/>
                  </a:lnTo>
                  <a:lnTo>
                    <a:pt x="410" y="2359"/>
                  </a:lnTo>
                  <a:lnTo>
                    <a:pt x="413" y="2351"/>
                  </a:lnTo>
                  <a:lnTo>
                    <a:pt x="417" y="2345"/>
                  </a:lnTo>
                  <a:lnTo>
                    <a:pt x="421" y="2339"/>
                  </a:lnTo>
                  <a:lnTo>
                    <a:pt x="427" y="2335"/>
                  </a:lnTo>
                  <a:lnTo>
                    <a:pt x="433" y="2331"/>
                  </a:lnTo>
                  <a:lnTo>
                    <a:pt x="440" y="2327"/>
                  </a:lnTo>
                  <a:lnTo>
                    <a:pt x="449" y="2322"/>
                  </a:lnTo>
                  <a:lnTo>
                    <a:pt x="465" y="2315"/>
                  </a:lnTo>
                  <a:lnTo>
                    <a:pt x="479" y="2309"/>
                  </a:lnTo>
                  <a:lnTo>
                    <a:pt x="489" y="2302"/>
                  </a:lnTo>
                  <a:lnTo>
                    <a:pt x="502" y="2295"/>
                  </a:lnTo>
                  <a:lnTo>
                    <a:pt x="514" y="2289"/>
                  </a:lnTo>
                  <a:lnTo>
                    <a:pt x="524" y="2282"/>
                  </a:lnTo>
                  <a:lnTo>
                    <a:pt x="538" y="2275"/>
                  </a:lnTo>
                  <a:lnTo>
                    <a:pt x="555" y="2264"/>
                  </a:lnTo>
                  <a:lnTo>
                    <a:pt x="570" y="2254"/>
                  </a:lnTo>
                  <a:lnTo>
                    <a:pt x="582" y="2244"/>
                  </a:lnTo>
                  <a:lnTo>
                    <a:pt x="586" y="2239"/>
                  </a:lnTo>
                  <a:lnTo>
                    <a:pt x="590" y="2233"/>
                  </a:lnTo>
                  <a:lnTo>
                    <a:pt x="593" y="2225"/>
                  </a:lnTo>
                  <a:lnTo>
                    <a:pt x="596" y="2217"/>
                  </a:lnTo>
                  <a:lnTo>
                    <a:pt x="603" y="2202"/>
                  </a:lnTo>
                  <a:lnTo>
                    <a:pt x="609" y="2190"/>
                  </a:lnTo>
                  <a:lnTo>
                    <a:pt x="611" y="2186"/>
                  </a:lnTo>
                  <a:lnTo>
                    <a:pt x="614" y="2182"/>
                  </a:lnTo>
                  <a:lnTo>
                    <a:pt x="619" y="2178"/>
                  </a:lnTo>
                  <a:lnTo>
                    <a:pt x="624" y="2174"/>
                  </a:lnTo>
                  <a:lnTo>
                    <a:pt x="629" y="2169"/>
                  </a:lnTo>
                  <a:lnTo>
                    <a:pt x="634" y="2165"/>
                  </a:lnTo>
                  <a:lnTo>
                    <a:pt x="637" y="2161"/>
                  </a:lnTo>
                  <a:lnTo>
                    <a:pt x="639" y="2157"/>
                  </a:lnTo>
                  <a:lnTo>
                    <a:pt x="643" y="2148"/>
                  </a:lnTo>
                  <a:lnTo>
                    <a:pt x="646" y="2138"/>
                  </a:lnTo>
                  <a:lnTo>
                    <a:pt x="649" y="2125"/>
                  </a:lnTo>
                  <a:lnTo>
                    <a:pt x="652" y="2112"/>
                  </a:lnTo>
                  <a:lnTo>
                    <a:pt x="654" y="2086"/>
                  </a:lnTo>
                  <a:lnTo>
                    <a:pt x="655" y="2065"/>
                  </a:lnTo>
                  <a:lnTo>
                    <a:pt x="649" y="2043"/>
                  </a:lnTo>
                  <a:lnTo>
                    <a:pt x="642" y="2015"/>
                  </a:lnTo>
                  <a:lnTo>
                    <a:pt x="638" y="2003"/>
                  </a:lnTo>
                  <a:lnTo>
                    <a:pt x="635" y="1989"/>
                  </a:lnTo>
                  <a:lnTo>
                    <a:pt x="632" y="1977"/>
                  </a:lnTo>
                  <a:lnTo>
                    <a:pt x="631" y="1967"/>
                  </a:lnTo>
                  <a:lnTo>
                    <a:pt x="630" y="1955"/>
                  </a:lnTo>
                  <a:lnTo>
                    <a:pt x="630" y="1943"/>
                  </a:lnTo>
                  <a:lnTo>
                    <a:pt x="631" y="1928"/>
                  </a:lnTo>
                  <a:lnTo>
                    <a:pt x="634" y="1913"/>
                  </a:lnTo>
                  <a:lnTo>
                    <a:pt x="638" y="1884"/>
                  </a:lnTo>
                  <a:lnTo>
                    <a:pt x="643" y="1860"/>
                  </a:lnTo>
                  <a:lnTo>
                    <a:pt x="648" y="1840"/>
                  </a:lnTo>
                  <a:lnTo>
                    <a:pt x="657" y="1816"/>
                  </a:lnTo>
                  <a:lnTo>
                    <a:pt x="666" y="1793"/>
                  </a:lnTo>
                  <a:lnTo>
                    <a:pt x="674" y="1773"/>
                  </a:lnTo>
                  <a:lnTo>
                    <a:pt x="677" y="1759"/>
                  </a:lnTo>
                  <a:lnTo>
                    <a:pt x="681" y="1744"/>
                  </a:lnTo>
                  <a:lnTo>
                    <a:pt x="686" y="1728"/>
                  </a:lnTo>
                  <a:lnTo>
                    <a:pt x="689" y="1716"/>
                  </a:lnTo>
                  <a:lnTo>
                    <a:pt x="695" y="1698"/>
                  </a:lnTo>
                  <a:lnTo>
                    <a:pt x="701" y="1676"/>
                  </a:lnTo>
                  <a:lnTo>
                    <a:pt x="706" y="1653"/>
                  </a:lnTo>
                  <a:lnTo>
                    <a:pt x="708" y="1635"/>
                  </a:lnTo>
                  <a:lnTo>
                    <a:pt x="707" y="1623"/>
                  </a:lnTo>
                  <a:lnTo>
                    <a:pt x="704" y="1609"/>
                  </a:lnTo>
                  <a:lnTo>
                    <a:pt x="700" y="1595"/>
                  </a:lnTo>
                  <a:lnTo>
                    <a:pt x="696" y="1583"/>
                  </a:lnTo>
                  <a:lnTo>
                    <a:pt x="694" y="1571"/>
                  </a:lnTo>
                  <a:lnTo>
                    <a:pt x="692" y="1557"/>
                  </a:lnTo>
                  <a:lnTo>
                    <a:pt x="691" y="1550"/>
                  </a:lnTo>
                  <a:lnTo>
                    <a:pt x="690" y="1544"/>
                  </a:lnTo>
                  <a:lnTo>
                    <a:pt x="688" y="1537"/>
                  </a:lnTo>
                  <a:lnTo>
                    <a:pt x="686" y="1533"/>
                  </a:lnTo>
                  <a:lnTo>
                    <a:pt x="678" y="1528"/>
                  </a:lnTo>
                  <a:lnTo>
                    <a:pt x="667" y="1524"/>
                  </a:lnTo>
                  <a:lnTo>
                    <a:pt x="658" y="1520"/>
                  </a:lnTo>
                  <a:lnTo>
                    <a:pt x="651" y="1517"/>
                  </a:lnTo>
                  <a:lnTo>
                    <a:pt x="646" y="1516"/>
                  </a:lnTo>
                  <a:lnTo>
                    <a:pt x="640" y="1516"/>
                  </a:lnTo>
                  <a:lnTo>
                    <a:pt x="635" y="1517"/>
                  </a:lnTo>
                  <a:lnTo>
                    <a:pt x="628" y="1517"/>
                  </a:lnTo>
                  <a:lnTo>
                    <a:pt x="622" y="1518"/>
                  </a:lnTo>
                  <a:lnTo>
                    <a:pt x="616" y="1518"/>
                  </a:lnTo>
                  <a:lnTo>
                    <a:pt x="609" y="1518"/>
                  </a:lnTo>
                  <a:lnTo>
                    <a:pt x="605" y="1517"/>
                  </a:lnTo>
                  <a:lnTo>
                    <a:pt x="595" y="1513"/>
                  </a:lnTo>
                  <a:lnTo>
                    <a:pt x="586" y="1506"/>
                  </a:lnTo>
                  <a:lnTo>
                    <a:pt x="577" y="1498"/>
                  </a:lnTo>
                  <a:lnTo>
                    <a:pt x="570" y="1491"/>
                  </a:lnTo>
                  <a:lnTo>
                    <a:pt x="560" y="1478"/>
                  </a:lnTo>
                  <a:lnTo>
                    <a:pt x="551" y="1462"/>
                  </a:lnTo>
                  <a:lnTo>
                    <a:pt x="545" y="1454"/>
                  </a:lnTo>
                  <a:lnTo>
                    <a:pt x="541" y="1445"/>
                  </a:lnTo>
                  <a:lnTo>
                    <a:pt x="538" y="1437"/>
                  </a:lnTo>
                  <a:lnTo>
                    <a:pt x="536" y="1430"/>
                  </a:lnTo>
                  <a:lnTo>
                    <a:pt x="534" y="1422"/>
                  </a:lnTo>
                  <a:lnTo>
                    <a:pt x="532" y="1413"/>
                  </a:lnTo>
                  <a:lnTo>
                    <a:pt x="532" y="1402"/>
                  </a:lnTo>
                  <a:lnTo>
                    <a:pt x="532" y="1392"/>
                  </a:lnTo>
                  <a:lnTo>
                    <a:pt x="532" y="1372"/>
                  </a:lnTo>
                  <a:lnTo>
                    <a:pt x="532" y="1354"/>
                  </a:lnTo>
                  <a:lnTo>
                    <a:pt x="534" y="1334"/>
                  </a:lnTo>
                  <a:lnTo>
                    <a:pt x="537" y="1308"/>
                  </a:lnTo>
                  <a:lnTo>
                    <a:pt x="539" y="1296"/>
                  </a:lnTo>
                  <a:lnTo>
                    <a:pt x="540" y="1283"/>
                  </a:lnTo>
                  <a:lnTo>
                    <a:pt x="540" y="1272"/>
                  </a:lnTo>
                  <a:lnTo>
                    <a:pt x="540" y="1263"/>
                  </a:lnTo>
                  <a:lnTo>
                    <a:pt x="540" y="1249"/>
                  </a:lnTo>
                  <a:lnTo>
                    <a:pt x="539" y="1234"/>
                  </a:lnTo>
                  <a:lnTo>
                    <a:pt x="538" y="1221"/>
                  </a:lnTo>
                  <a:lnTo>
                    <a:pt x="536" y="1209"/>
                  </a:lnTo>
                  <a:lnTo>
                    <a:pt x="532" y="1202"/>
                  </a:lnTo>
                  <a:lnTo>
                    <a:pt x="525" y="1192"/>
                  </a:lnTo>
                  <a:lnTo>
                    <a:pt x="522" y="1187"/>
                  </a:lnTo>
                  <a:lnTo>
                    <a:pt x="519" y="1182"/>
                  </a:lnTo>
                  <a:lnTo>
                    <a:pt x="518" y="1176"/>
                  </a:lnTo>
                  <a:lnTo>
                    <a:pt x="517" y="1171"/>
                  </a:lnTo>
                  <a:lnTo>
                    <a:pt x="514" y="1164"/>
                  </a:lnTo>
                  <a:lnTo>
                    <a:pt x="513" y="1152"/>
                  </a:lnTo>
                  <a:lnTo>
                    <a:pt x="513" y="1147"/>
                  </a:lnTo>
                  <a:lnTo>
                    <a:pt x="513" y="1142"/>
                  </a:lnTo>
                  <a:lnTo>
                    <a:pt x="515" y="1137"/>
                  </a:lnTo>
                  <a:lnTo>
                    <a:pt x="517" y="1133"/>
                  </a:lnTo>
                  <a:lnTo>
                    <a:pt x="520" y="1129"/>
                  </a:lnTo>
                  <a:lnTo>
                    <a:pt x="525" y="1125"/>
                  </a:lnTo>
                  <a:lnTo>
                    <a:pt x="532" y="1122"/>
                  </a:lnTo>
                  <a:lnTo>
                    <a:pt x="538" y="1118"/>
                  </a:lnTo>
                  <a:lnTo>
                    <a:pt x="545" y="1116"/>
                  </a:lnTo>
                  <a:lnTo>
                    <a:pt x="552" y="1114"/>
                  </a:lnTo>
                  <a:lnTo>
                    <a:pt x="558" y="1114"/>
                  </a:lnTo>
                  <a:lnTo>
                    <a:pt x="562" y="1114"/>
                  </a:lnTo>
                  <a:lnTo>
                    <a:pt x="570" y="1130"/>
                  </a:lnTo>
                  <a:lnTo>
                    <a:pt x="578" y="1145"/>
                  </a:lnTo>
                  <a:lnTo>
                    <a:pt x="583" y="1146"/>
                  </a:lnTo>
                  <a:lnTo>
                    <a:pt x="589" y="1145"/>
                  </a:lnTo>
                  <a:lnTo>
                    <a:pt x="595" y="1144"/>
                  </a:lnTo>
                  <a:lnTo>
                    <a:pt x="603" y="1142"/>
                  </a:lnTo>
                  <a:lnTo>
                    <a:pt x="616" y="1137"/>
                  </a:lnTo>
                  <a:lnTo>
                    <a:pt x="624" y="1133"/>
                  </a:lnTo>
                  <a:lnTo>
                    <a:pt x="628" y="1129"/>
                  </a:lnTo>
                  <a:lnTo>
                    <a:pt x="631" y="1123"/>
                  </a:lnTo>
                  <a:lnTo>
                    <a:pt x="636" y="1116"/>
                  </a:lnTo>
                  <a:lnTo>
                    <a:pt x="639" y="1109"/>
                  </a:lnTo>
                  <a:lnTo>
                    <a:pt x="645" y="1096"/>
                  </a:lnTo>
                  <a:lnTo>
                    <a:pt x="651" y="1088"/>
                  </a:lnTo>
                  <a:lnTo>
                    <a:pt x="664" y="1074"/>
                  </a:lnTo>
                  <a:lnTo>
                    <a:pt x="677" y="1061"/>
                  </a:lnTo>
                  <a:lnTo>
                    <a:pt x="684" y="1054"/>
                  </a:lnTo>
                  <a:lnTo>
                    <a:pt x="692" y="1043"/>
                  </a:lnTo>
                  <a:lnTo>
                    <a:pt x="695" y="1038"/>
                  </a:lnTo>
                  <a:lnTo>
                    <a:pt x="698" y="1033"/>
                  </a:lnTo>
                  <a:lnTo>
                    <a:pt x="699" y="1028"/>
                  </a:lnTo>
                  <a:lnTo>
                    <a:pt x="700" y="1023"/>
                  </a:lnTo>
                  <a:lnTo>
                    <a:pt x="701" y="1017"/>
                  </a:lnTo>
                  <a:lnTo>
                    <a:pt x="701" y="1010"/>
                  </a:lnTo>
                  <a:lnTo>
                    <a:pt x="701" y="1001"/>
                  </a:lnTo>
                  <a:lnTo>
                    <a:pt x="700" y="993"/>
                  </a:lnTo>
                  <a:lnTo>
                    <a:pt x="699" y="985"/>
                  </a:lnTo>
                  <a:lnTo>
                    <a:pt x="698" y="978"/>
                  </a:lnTo>
                  <a:lnTo>
                    <a:pt x="695" y="972"/>
                  </a:lnTo>
                  <a:lnTo>
                    <a:pt x="693" y="966"/>
                  </a:lnTo>
                  <a:lnTo>
                    <a:pt x="689" y="962"/>
                  </a:lnTo>
                  <a:lnTo>
                    <a:pt x="683" y="958"/>
                  </a:lnTo>
                  <a:lnTo>
                    <a:pt x="677" y="955"/>
                  </a:lnTo>
                  <a:lnTo>
                    <a:pt x="670" y="951"/>
                  </a:lnTo>
                  <a:lnTo>
                    <a:pt x="663" y="947"/>
                  </a:lnTo>
                  <a:lnTo>
                    <a:pt x="656" y="943"/>
                  </a:lnTo>
                  <a:lnTo>
                    <a:pt x="651" y="940"/>
                  </a:lnTo>
                  <a:lnTo>
                    <a:pt x="647" y="936"/>
                  </a:lnTo>
                  <a:lnTo>
                    <a:pt x="645" y="929"/>
                  </a:lnTo>
                  <a:lnTo>
                    <a:pt x="644" y="922"/>
                  </a:lnTo>
                  <a:lnTo>
                    <a:pt x="645" y="916"/>
                  </a:lnTo>
                  <a:lnTo>
                    <a:pt x="647" y="909"/>
                  </a:lnTo>
                  <a:lnTo>
                    <a:pt x="649" y="904"/>
                  </a:lnTo>
                  <a:lnTo>
                    <a:pt x="653" y="900"/>
                  </a:lnTo>
                  <a:lnTo>
                    <a:pt x="656" y="896"/>
                  </a:lnTo>
                  <a:lnTo>
                    <a:pt x="661" y="891"/>
                  </a:lnTo>
                  <a:lnTo>
                    <a:pt x="670" y="883"/>
                  </a:lnTo>
                  <a:lnTo>
                    <a:pt x="677" y="879"/>
                  </a:lnTo>
                  <a:lnTo>
                    <a:pt x="682" y="876"/>
                  </a:lnTo>
                  <a:lnTo>
                    <a:pt x="689" y="875"/>
                  </a:lnTo>
                  <a:lnTo>
                    <a:pt x="696" y="872"/>
                  </a:lnTo>
                  <a:lnTo>
                    <a:pt x="705" y="871"/>
                  </a:lnTo>
                  <a:lnTo>
                    <a:pt x="719" y="869"/>
                  </a:lnTo>
                  <a:lnTo>
                    <a:pt x="731" y="867"/>
                  </a:lnTo>
                  <a:lnTo>
                    <a:pt x="739" y="864"/>
                  </a:lnTo>
                  <a:lnTo>
                    <a:pt x="747" y="859"/>
                  </a:lnTo>
                  <a:lnTo>
                    <a:pt x="757" y="853"/>
                  </a:lnTo>
                  <a:lnTo>
                    <a:pt x="766" y="847"/>
                  </a:lnTo>
                  <a:lnTo>
                    <a:pt x="775" y="841"/>
                  </a:lnTo>
                  <a:lnTo>
                    <a:pt x="782" y="834"/>
                  </a:lnTo>
                  <a:lnTo>
                    <a:pt x="788" y="827"/>
                  </a:lnTo>
                  <a:lnTo>
                    <a:pt x="793" y="822"/>
                  </a:lnTo>
                  <a:lnTo>
                    <a:pt x="795" y="817"/>
                  </a:lnTo>
                  <a:lnTo>
                    <a:pt x="796" y="810"/>
                  </a:lnTo>
                  <a:lnTo>
                    <a:pt x="797" y="803"/>
                  </a:lnTo>
                  <a:lnTo>
                    <a:pt x="798" y="794"/>
                  </a:lnTo>
                  <a:lnTo>
                    <a:pt x="799" y="786"/>
                  </a:lnTo>
                  <a:lnTo>
                    <a:pt x="800" y="779"/>
                  </a:lnTo>
                  <a:lnTo>
                    <a:pt x="801" y="771"/>
                  </a:lnTo>
                  <a:lnTo>
                    <a:pt x="803" y="765"/>
                  </a:lnTo>
                  <a:lnTo>
                    <a:pt x="812" y="751"/>
                  </a:lnTo>
                  <a:lnTo>
                    <a:pt x="822" y="734"/>
                  </a:lnTo>
                  <a:lnTo>
                    <a:pt x="828" y="727"/>
                  </a:lnTo>
                  <a:lnTo>
                    <a:pt x="834" y="719"/>
                  </a:lnTo>
                  <a:lnTo>
                    <a:pt x="839" y="713"/>
                  </a:lnTo>
                  <a:lnTo>
                    <a:pt x="846" y="708"/>
                  </a:lnTo>
                  <a:lnTo>
                    <a:pt x="853" y="702"/>
                  </a:lnTo>
                  <a:lnTo>
                    <a:pt x="864" y="696"/>
                  </a:lnTo>
                  <a:lnTo>
                    <a:pt x="874" y="690"/>
                  </a:lnTo>
                  <a:lnTo>
                    <a:pt x="884" y="685"/>
                  </a:lnTo>
                  <a:lnTo>
                    <a:pt x="895" y="678"/>
                  </a:lnTo>
                  <a:lnTo>
                    <a:pt x="907" y="670"/>
                  </a:lnTo>
                  <a:lnTo>
                    <a:pt x="921" y="662"/>
                  </a:lnTo>
                  <a:lnTo>
                    <a:pt x="934" y="658"/>
                  </a:lnTo>
                  <a:lnTo>
                    <a:pt x="939" y="657"/>
                  </a:lnTo>
                  <a:lnTo>
                    <a:pt x="944" y="657"/>
                  </a:lnTo>
                  <a:lnTo>
                    <a:pt x="952" y="658"/>
                  </a:lnTo>
                  <a:lnTo>
                    <a:pt x="959" y="659"/>
                  </a:lnTo>
                  <a:lnTo>
                    <a:pt x="974" y="662"/>
                  </a:lnTo>
                  <a:lnTo>
                    <a:pt x="987" y="666"/>
                  </a:lnTo>
                  <a:lnTo>
                    <a:pt x="995" y="670"/>
                  </a:lnTo>
                  <a:lnTo>
                    <a:pt x="1005" y="675"/>
                  </a:lnTo>
                  <a:lnTo>
                    <a:pt x="1014" y="683"/>
                  </a:lnTo>
                  <a:lnTo>
                    <a:pt x="1022" y="689"/>
                  </a:lnTo>
                  <a:lnTo>
                    <a:pt x="1034" y="700"/>
                  </a:lnTo>
                  <a:lnTo>
                    <a:pt x="1044" y="715"/>
                  </a:lnTo>
                  <a:lnTo>
                    <a:pt x="1060" y="723"/>
                  </a:lnTo>
                  <a:lnTo>
                    <a:pt x="1075" y="730"/>
                  </a:lnTo>
                  <a:lnTo>
                    <a:pt x="1086" y="734"/>
                  </a:lnTo>
                  <a:lnTo>
                    <a:pt x="1097" y="738"/>
                  </a:lnTo>
                  <a:lnTo>
                    <a:pt x="1109" y="744"/>
                  </a:lnTo>
                  <a:lnTo>
                    <a:pt x="1117" y="749"/>
                  </a:lnTo>
                  <a:lnTo>
                    <a:pt x="1122" y="753"/>
                  </a:lnTo>
                  <a:lnTo>
                    <a:pt x="1125" y="757"/>
                  </a:lnTo>
                  <a:lnTo>
                    <a:pt x="1128" y="763"/>
                  </a:lnTo>
                  <a:lnTo>
                    <a:pt x="1131" y="768"/>
                  </a:lnTo>
                  <a:lnTo>
                    <a:pt x="1133" y="773"/>
                  </a:lnTo>
                  <a:lnTo>
                    <a:pt x="1136" y="777"/>
                  </a:lnTo>
                  <a:lnTo>
                    <a:pt x="1140" y="782"/>
                  </a:lnTo>
                  <a:lnTo>
                    <a:pt x="1144" y="784"/>
                  </a:lnTo>
                  <a:lnTo>
                    <a:pt x="1148" y="786"/>
                  </a:lnTo>
                  <a:lnTo>
                    <a:pt x="1152" y="788"/>
                  </a:lnTo>
                  <a:lnTo>
                    <a:pt x="1159" y="790"/>
                  </a:lnTo>
                  <a:lnTo>
                    <a:pt x="1165" y="791"/>
                  </a:lnTo>
                  <a:lnTo>
                    <a:pt x="1171" y="792"/>
                  </a:lnTo>
                  <a:lnTo>
                    <a:pt x="1178" y="792"/>
                  </a:lnTo>
                  <a:lnTo>
                    <a:pt x="1182" y="792"/>
                  </a:lnTo>
                  <a:lnTo>
                    <a:pt x="1186" y="791"/>
                  </a:lnTo>
                  <a:lnTo>
                    <a:pt x="1191" y="787"/>
                  </a:lnTo>
                  <a:lnTo>
                    <a:pt x="1194" y="783"/>
                  </a:lnTo>
                  <a:lnTo>
                    <a:pt x="1197" y="776"/>
                  </a:lnTo>
                  <a:lnTo>
                    <a:pt x="1200" y="770"/>
                  </a:lnTo>
                  <a:lnTo>
                    <a:pt x="1205" y="756"/>
                  </a:lnTo>
                  <a:lnTo>
                    <a:pt x="1209" y="746"/>
                  </a:lnTo>
                  <a:lnTo>
                    <a:pt x="1212" y="732"/>
                  </a:lnTo>
                  <a:lnTo>
                    <a:pt x="1214" y="715"/>
                  </a:lnTo>
                  <a:lnTo>
                    <a:pt x="1216" y="707"/>
                  </a:lnTo>
                  <a:lnTo>
                    <a:pt x="1218" y="698"/>
                  </a:lnTo>
                  <a:lnTo>
                    <a:pt x="1220" y="691"/>
                  </a:lnTo>
                  <a:lnTo>
                    <a:pt x="1225" y="685"/>
                  </a:lnTo>
                  <a:lnTo>
                    <a:pt x="1227" y="680"/>
                  </a:lnTo>
                  <a:lnTo>
                    <a:pt x="1230" y="676"/>
                  </a:lnTo>
                  <a:lnTo>
                    <a:pt x="1235" y="672"/>
                  </a:lnTo>
                  <a:lnTo>
                    <a:pt x="1240" y="668"/>
                  </a:lnTo>
                  <a:lnTo>
                    <a:pt x="1251" y="660"/>
                  </a:lnTo>
                  <a:lnTo>
                    <a:pt x="1258" y="654"/>
                  </a:lnTo>
                  <a:lnTo>
                    <a:pt x="1269" y="647"/>
                  </a:lnTo>
                  <a:lnTo>
                    <a:pt x="1280" y="636"/>
                  </a:lnTo>
                  <a:lnTo>
                    <a:pt x="1286" y="631"/>
                  </a:lnTo>
                  <a:lnTo>
                    <a:pt x="1291" y="626"/>
                  </a:lnTo>
                  <a:lnTo>
                    <a:pt x="1297" y="622"/>
                  </a:lnTo>
                  <a:lnTo>
                    <a:pt x="1301" y="620"/>
                  </a:lnTo>
                  <a:lnTo>
                    <a:pt x="1306" y="616"/>
                  </a:lnTo>
                  <a:lnTo>
                    <a:pt x="1314" y="613"/>
                  </a:lnTo>
                  <a:lnTo>
                    <a:pt x="1322" y="611"/>
                  </a:lnTo>
                  <a:lnTo>
                    <a:pt x="1332" y="609"/>
                  </a:lnTo>
                  <a:lnTo>
                    <a:pt x="1341" y="607"/>
                  </a:lnTo>
                  <a:lnTo>
                    <a:pt x="1350" y="604"/>
                  </a:lnTo>
                  <a:lnTo>
                    <a:pt x="1357" y="601"/>
                  </a:lnTo>
                  <a:lnTo>
                    <a:pt x="1362" y="597"/>
                  </a:lnTo>
                  <a:lnTo>
                    <a:pt x="1368" y="589"/>
                  </a:lnTo>
                  <a:lnTo>
                    <a:pt x="1373" y="578"/>
                  </a:lnTo>
                  <a:lnTo>
                    <a:pt x="1377" y="568"/>
                  </a:lnTo>
                  <a:lnTo>
                    <a:pt x="1382" y="559"/>
                  </a:lnTo>
                  <a:lnTo>
                    <a:pt x="1389" y="547"/>
                  </a:lnTo>
                  <a:lnTo>
                    <a:pt x="1397" y="535"/>
                  </a:lnTo>
                  <a:lnTo>
                    <a:pt x="1407" y="523"/>
                  </a:lnTo>
                  <a:lnTo>
                    <a:pt x="1412" y="514"/>
                  </a:lnTo>
                  <a:lnTo>
                    <a:pt x="1413" y="500"/>
                  </a:lnTo>
                  <a:lnTo>
                    <a:pt x="1413" y="485"/>
                  </a:lnTo>
                  <a:lnTo>
                    <a:pt x="1414" y="471"/>
                  </a:lnTo>
                  <a:lnTo>
                    <a:pt x="1416" y="460"/>
                  </a:lnTo>
                  <a:lnTo>
                    <a:pt x="1420" y="446"/>
                  </a:lnTo>
                  <a:lnTo>
                    <a:pt x="1426" y="430"/>
                  </a:lnTo>
                  <a:lnTo>
                    <a:pt x="1430" y="423"/>
                  </a:lnTo>
                  <a:lnTo>
                    <a:pt x="1434" y="417"/>
                  </a:lnTo>
                  <a:lnTo>
                    <a:pt x="1438" y="411"/>
                  </a:lnTo>
                  <a:lnTo>
                    <a:pt x="1442" y="407"/>
                  </a:lnTo>
                  <a:lnTo>
                    <a:pt x="1449" y="405"/>
                  </a:lnTo>
                  <a:lnTo>
                    <a:pt x="1457" y="404"/>
                  </a:lnTo>
                  <a:lnTo>
                    <a:pt x="1464" y="403"/>
                  </a:lnTo>
                  <a:lnTo>
                    <a:pt x="1470" y="403"/>
                  </a:lnTo>
                  <a:lnTo>
                    <a:pt x="1482" y="408"/>
                  </a:lnTo>
                  <a:lnTo>
                    <a:pt x="1498" y="414"/>
                  </a:lnTo>
                  <a:lnTo>
                    <a:pt x="1506" y="418"/>
                  </a:lnTo>
                  <a:lnTo>
                    <a:pt x="1513" y="420"/>
                  </a:lnTo>
                  <a:lnTo>
                    <a:pt x="1521" y="422"/>
                  </a:lnTo>
                  <a:lnTo>
                    <a:pt x="1527" y="422"/>
                  </a:lnTo>
                  <a:lnTo>
                    <a:pt x="1531" y="422"/>
                  </a:lnTo>
                  <a:lnTo>
                    <a:pt x="1536" y="420"/>
                  </a:lnTo>
                  <a:lnTo>
                    <a:pt x="1542" y="416"/>
                  </a:lnTo>
                  <a:lnTo>
                    <a:pt x="1547" y="412"/>
                  </a:lnTo>
                  <a:lnTo>
                    <a:pt x="1558" y="405"/>
                  </a:lnTo>
                  <a:lnTo>
                    <a:pt x="1565" y="400"/>
                  </a:lnTo>
                  <a:lnTo>
                    <a:pt x="1573" y="397"/>
                  </a:lnTo>
                  <a:lnTo>
                    <a:pt x="1583" y="394"/>
                  </a:lnTo>
                  <a:lnTo>
                    <a:pt x="1594" y="393"/>
                  </a:lnTo>
                  <a:lnTo>
                    <a:pt x="1605" y="392"/>
                  </a:lnTo>
                  <a:lnTo>
                    <a:pt x="1616" y="390"/>
                  </a:lnTo>
                  <a:lnTo>
                    <a:pt x="1628" y="389"/>
                  </a:lnTo>
                  <a:lnTo>
                    <a:pt x="1637" y="387"/>
                  </a:lnTo>
                  <a:lnTo>
                    <a:pt x="1645" y="384"/>
                  </a:lnTo>
                  <a:lnTo>
                    <a:pt x="1656" y="376"/>
                  </a:lnTo>
                  <a:lnTo>
                    <a:pt x="1669" y="367"/>
                  </a:lnTo>
                  <a:lnTo>
                    <a:pt x="1682" y="355"/>
                  </a:lnTo>
                  <a:lnTo>
                    <a:pt x="1691" y="346"/>
                  </a:lnTo>
                  <a:lnTo>
                    <a:pt x="1696" y="335"/>
                  </a:lnTo>
                  <a:lnTo>
                    <a:pt x="1700" y="324"/>
                  </a:lnTo>
                  <a:lnTo>
                    <a:pt x="1703" y="311"/>
                  </a:lnTo>
                  <a:lnTo>
                    <a:pt x="1706" y="301"/>
                  </a:lnTo>
                  <a:lnTo>
                    <a:pt x="1714" y="286"/>
                  </a:lnTo>
                  <a:lnTo>
                    <a:pt x="1722" y="268"/>
                  </a:lnTo>
                  <a:lnTo>
                    <a:pt x="1732" y="250"/>
                  </a:lnTo>
                  <a:lnTo>
                    <a:pt x="1741" y="236"/>
                  </a:lnTo>
                  <a:lnTo>
                    <a:pt x="1756" y="229"/>
                  </a:lnTo>
                  <a:lnTo>
                    <a:pt x="1771" y="220"/>
                  </a:lnTo>
                  <a:lnTo>
                    <a:pt x="1782" y="216"/>
                  </a:lnTo>
                  <a:lnTo>
                    <a:pt x="1792" y="210"/>
                  </a:lnTo>
                  <a:lnTo>
                    <a:pt x="1804" y="202"/>
                  </a:lnTo>
                  <a:lnTo>
                    <a:pt x="1813" y="198"/>
                  </a:lnTo>
                  <a:lnTo>
                    <a:pt x="1823" y="197"/>
                  </a:lnTo>
                  <a:lnTo>
                    <a:pt x="1832" y="196"/>
                  </a:lnTo>
                  <a:lnTo>
                    <a:pt x="1842" y="196"/>
                  </a:lnTo>
                  <a:lnTo>
                    <a:pt x="1852" y="198"/>
                  </a:lnTo>
                  <a:lnTo>
                    <a:pt x="1859" y="198"/>
                  </a:lnTo>
                  <a:lnTo>
                    <a:pt x="1867" y="200"/>
                  </a:lnTo>
                  <a:lnTo>
                    <a:pt x="1875" y="204"/>
                  </a:lnTo>
                  <a:lnTo>
                    <a:pt x="1882" y="210"/>
                  </a:lnTo>
                  <a:lnTo>
                    <a:pt x="1884" y="213"/>
                  </a:lnTo>
                  <a:lnTo>
                    <a:pt x="1887" y="217"/>
                  </a:lnTo>
                  <a:lnTo>
                    <a:pt x="1889" y="221"/>
                  </a:lnTo>
                  <a:lnTo>
                    <a:pt x="1890" y="227"/>
                  </a:lnTo>
                  <a:lnTo>
                    <a:pt x="1892" y="231"/>
                  </a:lnTo>
                  <a:lnTo>
                    <a:pt x="1893" y="236"/>
                  </a:lnTo>
                  <a:lnTo>
                    <a:pt x="1895" y="240"/>
                  </a:lnTo>
                  <a:lnTo>
                    <a:pt x="1897" y="244"/>
                  </a:lnTo>
                  <a:lnTo>
                    <a:pt x="1909" y="249"/>
                  </a:lnTo>
                  <a:lnTo>
                    <a:pt x="1921" y="255"/>
                  </a:lnTo>
                  <a:lnTo>
                    <a:pt x="1935" y="260"/>
                  </a:lnTo>
                  <a:lnTo>
                    <a:pt x="1951" y="267"/>
                  </a:lnTo>
                  <a:lnTo>
                    <a:pt x="1961" y="267"/>
                  </a:lnTo>
                  <a:lnTo>
                    <a:pt x="1971" y="269"/>
                  </a:lnTo>
                  <a:lnTo>
                    <a:pt x="1976" y="271"/>
                  </a:lnTo>
                  <a:lnTo>
                    <a:pt x="1980" y="273"/>
                  </a:lnTo>
                  <a:lnTo>
                    <a:pt x="1983" y="275"/>
                  </a:lnTo>
                  <a:lnTo>
                    <a:pt x="1985" y="277"/>
                  </a:lnTo>
                  <a:lnTo>
                    <a:pt x="1987" y="282"/>
                  </a:lnTo>
                  <a:lnTo>
                    <a:pt x="1988" y="286"/>
                  </a:lnTo>
                  <a:lnTo>
                    <a:pt x="1988" y="290"/>
                  </a:lnTo>
                  <a:lnTo>
                    <a:pt x="1988" y="295"/>
                  </a:lnTo>
                  <a:lnTo>
                    <a:pt x="1986" y="305"/>
                  </a:lnTo>
                  <a:lnTo>
                    <a:pt x="1985" y="312"/>
                  </a:lnTo>
                  <a:lnTo>
                    <a:pt x="1990" y="318"/>
                  </a:lnTo>
                  <a:lnTo>
                    <a:pt x="1996" y="327"/>
                  </a:lnTo>
                  <a:lnTo>
                    <a:pt x="2002" y="334"/>
                  </a:lnTo>
                  <a:lnTo>
                    <a:pt x="2009" y="339"/>
                  </a:lnTo>
                  <a:lnTo>
                    <a:pt x="2016" y="341"/>
                  </a:lnTo>
                  <a:lnTo>
                    <a:pt x="2027" y="342"/>
                  </a:lnTo>
                  <a:lnTo>
                    <a:pt x="2037" y="341"/>
                  </a:lnTo>
                  <a:lnTo>
                    <a:pt x="2047" y="339"/>
                  </a:lnTo>
                  <a:lnTo>
                    <a:pt x="2051" y="333"/>
                  </a:lnTo>
                  <a:lnTo>
                    <a:pt x="2054" y="326"/>
                  </a:lnTo>
                  <a:lnTo>
                    <a:pt x="2058" y="317"/>
                  </a:lnTo>
                  <a:lnTo>
                    <a:pt x="2062" y="308"/>
                  </a:lnTo>
                  <a:lnTo>
                    <a:pt x="2068" y="289"/>
                  </a:lnTo>
                  <a:lnTo>
                    <a:pt x="2073" y="274"/>
                  </a:lnTo>
                  <a:lnTo>
                    <a:pt x="2077" y="264"/>
                  </a:lnTo>
                  <a:lnTo>
                    <a:pt x="2080" y="252"/>
                  </a:lnTo>
                  <a:lnTo>
                    <a:pt x="2082" y="240"/>
                  </a:lnTo>
                  <a:lnTo>
                    <a:pt x="2085" y="232"/>
                  </a:lnTo>
                  <a:lnTo>
                    <a:pt x="2089" y="226"/>
                  </a:lnTo>
                  <a:lnTo>
                    <a:pt x="2095" y="217"/>
                  </a:lnTo>
                  <a:lnTo>
                    <a:pt x="2099" y="209"/>
                  </a:lnTo>
                  <a:lnTo>
                    <a:pt x="2100" y="201"/>
                  </a:lnTo>
                  <a:lnTo>
                    <a:pt x="2100" y="197"/>
                  </a:lnTo>
                  <a:lnTo>
                    <a:pt x="2099" y="193"/>
                  </a:lnTo>
                  <a:lnTo>
                    <a:pt x="2097" y="188"/>
                  </a:lnTo>
                  <a:lnTo>
                    <a:pt x="2093" y="182"/>
                  </a:lnTo>
                  <a:lnTo>
                    <a:pt x="2087" y="173"/>
                  </a:lnTo>
                  <a:lnTo>
                    <a:pt x="2081" y="163"/>
                  </a:lnTo>
                  <a:lnTo>
                    <a:pt x="2070" y="152"/>
                  </a:lnTo>
                  <a:lnTo>
                    <a:pt x="2058" y="141"/>
                  </a:lnTo>
                  <a:lnTo>
                    <a:pt x="2049" y="135"/>
                  </a:lnTo>
                  <a:lnTo>
                    <a:pt x="2037" y="130"/>
                  </a:lnTo>
                  <a:lnTo>
                    <a:pt x="2028" y="123"/>
                  </a:lnTo>
                  <a:lnTo>
                    <a:pt x="2020" y="118"/>
                  </a:lnTo>
                  <a:lnTo>
                    <a:pt x="2015" y="111"/>
                  </a:lnTo>
                  <a:lnTo>
                    <a:pt x="2010" y="101"/>
                  </a:lnTo>
                  <a:lnTo>
                    <a:pt x="2006" y="96"/>
                  </a:lnTo>
                  <a:lnTo>
                    <a:pt x="2004" y="92"/>
                  </a:lnTo>
                  <a:lnTo>
                    <a:pt x="2004" y="87"/>
                  </a:lnTo>
                  <a:lnTo>
                    <a:pt x="2004" y="84"/>
                  </a:lnTo>
                  <a:lnTo>
                    <a:pt x="2005" y="81"/>
                  </a:lnTo>
                  <a:lnTo>
                    <a:pt x="2008" y="77"/>
                  </a:lnTo>
                  <a:lnTo>
                    <a:pt x="2010" y="73"/>
                  </a:lnTo>
                  <a:lnTo>
                    <a:pt x="2013" y="69"/>
                  </a:lnTo>
                  <a:lnTo>
                    <a:pt x="2020" y="62"/>
                  </a:lnTo>
                  <a:lnTo>
                    <a:pt x="2028" y="57"/>
                  </a:lnTo>
                  <a:lnTo>
                    <a:pt x="2035" y="54"/>
                  </a:lnTo>
                  <a:lnTo>
                    <a:pt x="2045" y="50"/>
                  </a:lnTo>
                  <a:lnTo>
                    <a:pt x="2050" y="49"/>
                  </a:lnTo>
                  <a:lnTo>
                    <a:pt x="2054" y="48"/>
                  </a:lnTo>
                  <a:lnTo>
                    <a:pt x="2058" y="48"/>
                  </a:lnTo>
                  <a:lnTo>
                    <a:pt x="2062" y="49"/>
                  </a:lnTo>
                  <a:lnTo>
                    <a:pt x="2065" y="51"/>
                  </a:lnTo>
                  <a:lnTo>
                    <a:pt x="2067" y="56"/>
                  </a:lnTo>
                  <a:lnTo>
                    <a:pt x="2069" y="61"/>
                  </a:lnTo>
                  <a:lnTo>
                    <a:pt x="2071" y="66"/>
                  </a:lnTo>
                  <a:lnTo>
                    <a:pt x="2073" y="73"/>
                  </a:lnTo>
                  <a:lnTo>
                    <a:pt x="2077" y="78"/>
                  </a:lnTo>
                  <a:lnTo>
                    <a:pt x="2079" y="81"/>
                  </a:lnTo>
                  <a:lnTo>
                    <a:pt x="2081" y="84"/>
                  </a:lnTo>
                  <a:lnTo>
                    <a:pt x="2088" y="89"/>
                  </a:lnTo>
                  <a:lnTo>
                    <a:pt x="2099" y="96"/>
                  </a:lnTo>
                  <a:lnTo>
                    <a:pt x="2103" y="98"/>
                  </a:lnTo>
                  <a:lnTo>
                    <a:pt x="2108" y="99"/>
                  </a:lnTo>
                  <a:lnTo>
                    <a:pt x="2113" y="100"/>
                  </a:lnTo>
                  <a:lnTo>
                    <a:pt x="2116" y="99"/>
                  </a:lnTo>
                  <a:lnTo>
                    <a:pt x="2118" y="98"/>
                  </a:lnTo>
                  <a:lnTo>
                    <a:pt x="2121" y="97"/>
                  </a:lnTo>
                  <a:lnTo>
                    <a:pt x="2124" y="94"/>
                  </a:lnTo>
                  <a:lnTo>
                    <a:pt x="2126" y="91"/>
                  </a:lnTo>
                  <a:lnTo>
                    <a:pt x="2131" y="84"/>
                  </a:lnTo>
                  <a:lnTo>
                    <a:pt x="2135" y="80"/>
                  </a:lnTo>
                  <a:lnTo>
                    <a:pt x="2142" y="69"/>
                  </a:lnTo>
                  <a:lnTo>
                    <a:pt x="2152" y="58"/>
                  </a:lnTo>
                  <a:lnTo>
                    <a:pt x="2164" y="46"/>
                  </a:lnTo>
                  <a:lnTo>
                    <a:pt x="2173" y="38"/>
                  </a:lnTo>
                  <a:lnTo>
                    <a:pt x="2182" y="32"/>
                  </a:lnTo>
                  <a:lnTo>
                    <a:pt x="2192" y="27"/>
                  </a:lnTo>
                  <a:lnTo>
                    <a:pt x="2203" y="21"/>
                  </a:lnTo>
                  <a:lnTo>
                    <a:pt x="2211" y="16"/>
                  </a:lnTo>
                  <a:lnTo>
                    <a:pt x="2222" y="9"/>
                  </a:lnTo>
                  <a:lnTo>
                    <a:pt x="2238" y="0"/>
                  </a:lnTo>
                  <a:lnTo>
                    <a:pt x="2245" y="4"/>
                  </a:lnTo>
                  <a:lnTo>
                    <a:pt x="2254" y="10"/>
                  </a:lnTo>
                  <a:lnTo>
                    <a:pt x="2261" y="17"/>
                  </a:lnTo>
                  <a:lnTo>
                    <a:pt x="2269" y="23"/>
                  </a:lnTo>
                  <a:lnTo>
                    <a:pt x="2272" y="29"/>
                  </a:lnTo>
                  <a:lnTo>
                    <a:pt x="2274" y="38"/>
                  </a:lnTo>
                  <a:lnTo>
                    <a:pt x="2276" y="46"/>
                  </a:lnTo>
                  <a:lnTo>
                    <a:pt x="2276" y="54"/>
                  </a:lnTo>
                  <a:lnTo>
                    <a:pt x="2279" y="66"/>
                  </a:lnTo>
                  <a:lnTo>
                    <a:pt x="2282" y="82"/>
                  </a:lnTo>
                  <a:lnTo>
                    <a:pt x="2284" y="97"/>
                  </a:lnTo>
                  <a:lnTo>
                    <a:pt x="2288" y="111"/>
                  </a:lnTo>
                  <a:lnTo>
                    <a:pt x="2288" y="121"/>
                  </a:lnTo>
                  <a:lnTo>
                    <a:pt x="2288" y="133"/>
                  </a:lnTo>
                  <a:lnTo>
                    <a:pt x="2286" y="145"/>
                  </a:lnTo>
                  <a:lnTo>
                    <a:pt x="2283" y="156"/>
                  </a:lnTo>
                  <a:lnTo>
                    <a:pt x="2282" y="163"/>
                  </a:lnTo>
                  <a:lnTo>
                    <a:pt x="2278" y="172"/>
                  </a:lnTo>
                  <a:lnTo>
                    <a:pt x="2273" y="181"/>
                  </a:lnTo>
                  <a:lnTo>
                    <a:pt x="2269" y="191"/>
                  </a:lnTo>
                  <a:lnTo>
                    <a:pt x="2265" y="197"/>
                  </a:lnTo>
                  <a:lnTo>
                    <a:pt x="2263" y="206"/>
                  </a:lnTo>
                  <a:lnTo>
                    <a:pt x="2261" y="215"/>
                  </a:lnTo>
                  <a:lnTo>
                    <a:pt x="2261" y="225"/>
                  </a:lnTo>
                  <a:lnTo>
                    <a:pt x="2262" y="234"/>
                  </a:lnTo>
                  <a:lnTo>
                    <a:pt x="2265" y="246"/>
                  </a:lnTo>
                  <a:lnTo>
                    <a:pt x="2269" y="256"/>
                  </a:lnTo>
                  <a:lnTo>
                    <a:pt x="2273" y="267"/>
                  </a:lnTo>
                  <a:lnTo>
                    <a:pt x="2274" y="272"/>
                  </a:lnTo>
                  <a:lnTo>
                    <a:pt x="2277" y="277"/>
                  </a:lnTo>
                  <a:lnTo>
                    <a:pt x="2282" y="282"/>
                  </a:lnTo>
                  <a:lnTo>
                    <a:pt x="2288" y="286"/>
                  </a:lnTo>
                  <a:lnTo>
                    <a:pt x="2292" y="289"/>
                  </a:lnTo>
                  <a:lnTo>
                    <a:pt x="2299" y="292"/>
                  </a:lnTo>
                  <a:lnTo>
                    <a:pt x="2308" y="295"/>
                  </a:lnTo>
                  <a:lnTo>
                    <a:pt x="2314" y="296"/>
                  </a:lnTo>
                  <a:lnTo>
                    <a:pt x="2318" y="297"/>
                  </a:lnTo>
                  <a:lnTo>
                    <a:pt x="2325" y="298"/>
                  </a:lnTo>
                  <a:lnTo>
                    <a:pt x="2331" y="298"/>
                  </a:lnTo>
                  <a:lnTo>
                    <a:pt x="2338" y="296"/>
                  </a:lnTo>
                  <a:lnTo>
                    <a:pt x="2347" y="289"/>
                  </a:lnTo>
                  <a:lnTo>
                    <a:pt x="2357" y="277"/>
                  </a:lnTo>
                  <a:lnTo>
                    <a:pt x="2363" y="277"/>
                  </a:lnTo>
                  <a:lnTo>
                    <a:pt x="2371" y="278"/>
                  </a:lnTo>
                  <a:lnTo>
                    <a:pt x="2379" y="279"/>
                  </a:lnTo>
                  <a:lnTo>
                    <a:pt x="2383" y="282"/>
                  </a:lnTo>
                  <a:lnTo>
                    <a:pt x="2388" y="286"/>
                  </a:lnTo>
                  <a:lnTo>
                    <a:pt x="2393" y="291"/>
                  </a:lnTo>
                  <a:lnTo>
                    <a:pt x="2396" y="296"/>
                  </a:lnTo>
                  <a:lnTo>
                    <a:pt x="2399" y="301"/>
                  </a:lnTo>
                  <a:lnTo>
                    <a:pt x="2409" y="314"/>
                  </a:lnTo>
                  <a:lnTo>
                    <a:pt x="2418" y="327"/>
                  </a:lnTo>
                  <a:lnTo>
                    <a:pt x="2421" y="334"/>
                  </a:lnTo>
                  <a:lnTo>
                    <a:pt x="2427" y="345"/>
                  </a:lnTo>
                  <a:lnTo>
                    <a:pt x="2431" y="355"/>
                  </a:lnTo>
                  <a:lnTo>
                    <a:pt x="2433" y="365"/>
                  </a:lnTo>
                  <a:lnTo>
                    <a:pt x="2432" y="375"/>
                  </a:lnTo>
                  <a:lnTo>
                    <a:pt x="2429" y="388"/>
                  </a:lnTo>
                  <a:lnTo>
                    <a:pt x="2425" y="401"/>
                  </a:lnTo>
                  <a:lnTo>
                    <a:pt x="2421" y="411"/>
                  </a:lnTo>
                  <a:lnTo>
                    <a:pt x="2417" y="414"/>
                  </a:lnTo>
                  <a:lnTo>
                    <a:pt x="2412" y="418"/>
                  </a:lnTo>
                  <a:lnTo>
                    <a:pt x="2406" y="421"/>
                  </a:lnTo>
                  <a:lnTo>
                    <a:pt x="2402" y="422"/>
                  </a:lnTo>
                  <a:lnTo>
                    <a:pt x="2387" y="426"/>
                  </a:lnTo>
                  <a:lnTo>
                    <a:pt x="2376" y="430"/>
                  </a:lnTo>
                  <a:lnTo>
                    <a:pt x="2366" y="433"/>
                  </a:lnTo>
                  <a:lnTo>
                    <a:pt x="2358" y="438"/>
                  </a:lnTo>
                  <a:lnTo>
                    <a:pt x="2353" y="441"/>
                  </a:lnTo>
                  <a:lnTo>
                    <a:pt x="2350" y="443"/>
                  </a:lnTo>
                  <a:lnTo>
                    <a:pt x="2347" y="446"/>
                  </a:lnTo>
                  <a:lnTo>
                    <a:pt x="2345" y="449"/>
                  </a:lnTo>
                  <a:lnTo>
                    <a:pt x="2342" y="450"/>
                  </a:lnTo>
                  <a:lnTo>
                    <a:pt x="2340" y="454"/>
                  </a:lnTo>
                  <a:lnTo>
                    <a:pt x="2336" y="457"/>
                  </a:lnTo>
                  <a:lnTo>
                    <a:pt x="2334" y="461"/>
                  </a:lnTo>
                  <a:lnTo>
                    <a:pt x="2331" y="468"/>
                  </a:lnTo>
                  <a:lnTo>
                    <a:pt x="2330" y="476"/>
                  </a:lnTo>
                  <a:lnTo>
                    <a:pt x="2331" y="488"/>
                  </a:lnTo>
                  <a:lnTo>
                    <a:pt x="2333" y="498"/>
                  </a:lnTo>
                  <a:lnTo>
                    <a:pt x="2339" y="508"/>
                  </a:lnTo>
                  <a:lnTo>
                    <a:pt x="2346" y="519"/>
                  </a:lnTo>
                  <a:lnTo>
                    <a:pt x="2350" y="525"/>
                  </a:lnTo>
                  <a:lnTo>
                    <a:pt x="2353" y="531"/>
                  </a:lnTo>
                  <a:lnTo>
                    <a:pt x="2356" y="536"/>
                  </a:lnTo>
                  <a:lnTo>
                    <a:pt x="2357" y="540"/>
                  </a:lnTo>
                  <a:lnTo>
                    <a:pt x="2356" y="547"/>
                  </a:lnTo>
                  <a:lnTo>
                    <a:pt x="2352" y="556"/>
                  </a:lnTo>
                  <a:lnTo>
                    <a:pt x="2348" y="563"/>
                  </a:lnTo>
                  <a:lnTo>
                    <a:pt x="2345" y="571"/>
                  </a:lnTo>
                  <a:lnTo>
                    <a:pt x="2332" y="580"/>
                  </a:lnTo>
                  <a:lnTo>
                    <a:pt x="2322" y="590"/>
                  </a:lnTo>
                  <a:lnTo>
                    <a:pt x="2319" y="595"/>
                  </a:lnTo>
                  <a:lnTo>
                    <a:pt x="2318" y="600"/>
                  </a:lnTo>
                  <a:lnTo>
                    <a:pt x="2318" y="608"/>
                  </a:lnTo>
                  <a:lnTo>
                    <a:pt x="2319" y="615"/>
                  </a:lnTo>
                  <a:lnTo>
                    <a:pt x="2321" y="630"/>
                  </a:lnTo>
                  <a:lnTo>
                    <a:pt x="2322" y="642"/>
                  </a:lnTo>
                  <a:lnTo>
                    <a:pt x="2319" y="651"/>
                  </a:lnTo>
                  <a:lnTo>
                    <a:pt x="2318" y="662"/>
                  </a:lnTo>
                  <a:lnTo>
                    <a:pt x="2318" y="674"/>
                  </a:lnTo>
                  <a:lnTo>
                    <a:pt x="2318" y="685"/>
                  </a:lnTo>
                  <a:lnTo>
                    <a:pt x="2319" y="699"/>
                  </a:lnTo>
                  <a:lnTo>
                    <a:pt x="2324" y="717"/>
                  </a:lnTo>
                  <a:lnTo>
                    <a:pt x="2325" y="726"/>
                  </a:lnTo>
                  <a:lnTo>
                    <a:pt x="2326" y="735"/>
                  </a:lnTo>
                  <a:lnTo>
                    <a:pt x="2327" y="743"/>
                  </a:lnTo>
                  <a:lnTo>
                    <a:pt x="2326" y="749"/>
                  </a:lnTo>
                  <a:lnTo>
                    <a:pt x="2318" y="766"/>
                  </a:lnTo>
                  <a:lnTo>
                    <a:pt x="2311" y="780"/>
                  </a:lnTo>
                  <a:lnTo>
                    <a:pt x="2299" y="793"/>
                  </a:lnTo>
                  <a:lnTo>
                    <a:pt x="2288" y="806"/>
                  </a:lnTo>
                  <a:lnTo>
                    <a:pt x="2280" y="811"/>
                  </a:lnTo>
                  <a:lnTo>
                    <a:pt x="2272" y="818"/>
                  </a:lnTo>
                  <a:lnTo>
                    <a:pt x="2262" y="825"/>
                  </a:lnTo>
                  <a:lnTo>
                    <a:pt x="2254" y="829"/>
                  </a:lnTo>
                  <a:lnTo>
                    <a:pt x="2245" y="836"/>
                  </a:lnTo>
                  <a:lnTo>
                    <a:pt x="2234" y="844"/>
                  </a:lnTo>
                  <a:lnTo>
                    <a:pt x="2222" y="851"/>
                  </a:lnTo>
                  <a:lnTo>
                    <a:pt x="2211" y="856"/>
                  </a:lnTo>
                  <a:lnTo>
                    <a:pt x="2195" y="860"/>
                  </a:lnTo>
                  <a:lnTo>
                    <a:pt x="2180" y="863"/>
                  </a:lnTo>
                  <a:lnTo>
                    <a:pt x="2177" y="865"/>
                  </a:lnTo>
                  <a:lnTo>
                    <a:pt x="2173" y="868"/>
                  </a:lnTo>
                  <a:lnTo>
                    <a:pt x="2169" y="874"/>
                  </a:lnTo>
                  <a:lnTo>
                    <a:pt x="2166" y="879"/>
                  </a:lnTo>
                  <a:lnTo>
                    <a:pt x="2165" y="883"/>
                  </a:lnTo>
                  <a:lnTo>
                    <a:pt x="2164" y="890"/>
                  </a:lnTo>
                  <a:lnTo>
                    <a:pt x="2164" y="897"/>
                  </a:lnTo>
                  <a:lnTo>
                    <a:pt x="2166" y="901"/>
                  </a:lnTo>
                  <a:lnTo>
                    <a:pt x="2168" y="904"/>
                  </a:lnTo>
                  <a:lnTo>
                    <a:pt x="2171" y="907"/>
                  </a:lnTo>
                  <a:lnTo>
                    <a:pt x="2174" y="909"/>
                  </a:lnTo>
                  <a:lnTo>
                    <a:pt x="2179" y="913"/>
                  </a:lnTo>
                  <a:lnTo>
                    <a:pt x="2188" y="917"/>
                  </a:lnTo>
                  <a:lnTo>
                    <a:pt x="2196" y="920"/>
                  </a:lnTo>
                  <a:lnTo>
                    <a:pt x="2212" y="926"/>
                  </a:lnTo>
                  <a:lnTo>
                    <a:pt x="2226" y="932"/>
                  </a:lnTo>
                  <a:lnTo>
                    <a:pt x="2232" y="937"/>
                  </a:lnTo>
                  <a:lnTo>
                    <a:pt x="2240" y="944"/>
                  </a:lnTo>
                  <a:lnTo>
                    <a:pt x="2245" y="954"/>
                  </a:lnTo>
                  <a:lnTo>
                    <a:pt x="2249" y="962"/>
                  </a:lnTo>
                  <a:lnTo>
                    <a:pt x="2253" y="970"/>
                  </a:lnTo>
                  <a:lnTo>
                    <a:pt x="2257" y="978"/>
                  </a:lnTo>
                  <a:lnTo>
                    <a:pt x="2261" y="987"/>
                  </a:lnTo>
                  <a:lnTo>
                    <a:pt x="2264" y="997"/>
                  </a:lnTo>
                  <a:lnTo>
                    <a:pt x="2264" y="1004"/>
                  </a:lnTo>
                  <a:lnTo>
                    <a:pt x="2264" y="1016"/>
                  </a:lnTo>
                  <a:lnTo>
                    <a:pt x="2264" y="1027"/>
                  </a:lnTo>
                  <a:lnTo>
                    <a:pt x="2264" y="1035"/>
                  </a:lnTo>
                  <a:lnTo>
                    <a:pt x="2264" y="1042"/>
                  </a:lnTo>
                  <a:lnTo>
                    <a:pt x="2263" y="1052"/>
                  </a:lnTo>
                  <a:lnTo>
                    <a:pt x="2261" y="1061"/>
                  </a:lnTo>
                  <a:lnTo>
                    <a:pt x="2261" y="1069"/>
                  </a:lnTo>
                  <a:lnTo>
                    <a:pt x="2259" y="1084"/>
                  </a:lnTo>
                  <a:lnTo>
                    <a:pt x="2258" y="1101"/>
                  </a:lnTo>
                  <a:lnTo>
                    <a:pt x="2257" y="1119"/>
                  </a:lnTo>
                  <a:lnTo>
                    <a:pt x="2257" y="1133"/>
                  </a:lnTo>
                  <a:lnTo>
                    <a:pt x="2257" y="1144"/>
                  </a:lnTo>
                  <a:lnTo>
                    <a:pt x="2255" y="1156"/>
                  </a:lnTo>
                  <a:lnTo>
                    <a:pt x="2254" y="1169"/>
                  </a:lnTo>
                  <a:lnTo>
                    <a:pt x="2254" y="1180"/>
                  </a:lnTo>
                  <a:lnTo>
                    <a:pt x="2257" y="1192"/>
                  </a:lnTo>
                  <a:lnTo>
                    <a:pt x="2263" y="1207"/>
                  </a:lnTo>
                  <a:lnTo>
                    <a:pt x="2269" y="1222"/>
                  </a:lnTo>
                  <a:lnTo>
                    <a:pt x="2273" y="1232"/>
                  </a:lnTo>
                  <a:lnTo>
                    <a:pt x="2276" y="1243"/>
                  </a:lnTo>
                  <a:lnTo>
                    <a:pt x="2281" y="1256"/>
                  </a:lnTo>
                  <a:lnTo>
                    <a:pt x="2286" y="1267"/>
                  </a:lnTo>
                  <a:lnTo>
                    <a:pt x="2288" y="1278"/>
                  </a:lnTo>
                  <a:lnTo>
                    <a:pt x="2291" y="1287"/>
                  </a:lnTo>
                  <a:lnTo>
                    <a:pt x="2293" y="1297"/>
                  </a:lnTo>
                  <a:lnTo>
                    <a:pt x="2295" y="1307"/>
                  </a:lnTo>
                  <a:lnTo>
                    <a:pt x="2295" y="1316"/>
                  </a:lnTo>
                  <a:lnTo>
                    <a:pt x="2295" y="1327"/>
                  </a:lnTo>
                  <a:lnTo>
                    <a:pt x="2293" y="1341"/>
                  </a:lnTo>
                  <a:lnTo>
                    <a:pt x="2291" y="1347"/>
                  </a:lnTo>
                  <a:lnTo>
                    <a:pt x="2289" y="1355"/>
                  </a:lnTo>
                  <a:lnTo>
                    <a:pt x="2287" y="1360"/>
                  </a:lnTo>
                  <a:lnTo>
                    <a:pt x="2283" y="1365"/>
                  </a:lnTo>
                  <a:lnTo>
                    <a:pt x="2274" y="1375"/>
                  </a:lnTo>
                  <a:lnTo>
                    <a:pt x="2261" y="1384"/>
                  </a:lnTo>
                  <a:lnTo>
                    <a:pt x="2249" y="1390"/>
                  </a:lnTo>
                  <a:lnTo>
                    <a:pt x="2236" y="1394"/>
                  </a:lnTo>
                  <a:lnTo>
                    <a:pt x="2221" y="1397"/>
                  </a:lnTo>
                  <a:lnTo>
                    <a:pt x="2207" y="1400"/>
                  </a:lnTo>
                  <a:lnTo>
                    <a:pt x="2193" y="1401"/>
                  </a:lnTo>
                  <a:lnTo>
                    <a:pt x="2175" y="1401"/>
                  </a:lnTo>
                  <a:lnTo>
                    <a:pt x="2157" y="1402"/>
                  </a:lnTo>
                  <a:lnTo>
                    <a:pt x="2142" y="1403"/>
                  </a:lnTo>
                  <a:lnTo>
                    <a:pt x="2118" y="1404"/>
                  </a:lnTo>
                  <a:lnTo>
                    <a:pt x="2089" y="1407"/>
                  </a:lnTo>
                  <a:lnTo>
                    <a:pt x="2060" y="1412"/>
                  </a:lnTo>
                  <a:lnTo>
                    <a:pt x="2035" y="1415"/>
                  </a:lnTo>
                  <a:lnTo>
                    <a:pt x="2018" y="1416"/>
                  </a:lnTo>
                  <a:lnTo>
                    <a:pt x="1999" y="1419"/>
                  </a:lnTo>
                  <a:lnTo>
                    <a:pt x="1979" y="1423"/>
                  </a:lnTo>
                  <a:lnTo>
                    <a:pt x="1963" y="1426"/>
                  </a:lnTo>
                  <a:lnTo>
                    <a:pt x="1948" y="1426"/>
                  </a:lnTo>
                  <a:lnTo>
                    <a:pt x="1930" y="1428"/>
                  </a:lnTo>
                  <a:lnTo>
                    <a:pt x="1910" y="1428"/>
                  </a:lnTo>
                  <a:lnTo>
                    <a:pt x="1894" y="1426"/>
                  </a:lnTo>
                  <a:lnTo>
                    <a:pt x="1879" y="1419"/>
                  </a:lnTo>
                  <a:lnTo>
                    <a:pt x="1867" y="1411"/>
                  </a:lnTo>
                  <a:lnTo>
                    <a:pt x="1864" y="1407"/>
                  </a:lnTo>
                  <a:lnTo>
                    <a:pt x="1863" y="1403"/>
                  </a:lnTo>
                  <a:lnTo>
                    <a:pt x="1862" y="1398"/>
                  </a:lnTo>
                  <a:lnTo>
                    <a:pt x="1862" y="1392"/>
                  </a:lnTo>
                  <a:lnTo>
                    <a:pt x="1861" y="1381"/>
                  </a:lnTo>
                  <a:lnTo>
                    <a:pt x="1859" y="1373"/>
                  </a:lnTo>
                  <a:lnTo>
                    <a:pt x="1858" y="1364"/>
                  </a:lnTo>
                  <a:lnTo>
                    <a:pt x="1855" y="1355"/>
                  </a:lnTo>
                  <a:lnTo>
                    <a:pt x="1853" y="1351"/>
                  </a:lnTo>
                  <a:lnTo>
                    <a:pt x="1849" y="1347"/>
                  </a:lnTo>
                  <a:lnTo>
                    <a:pt x="1847" y="1344"/>
                  </a:lnTo>
                  <a:lnTo>
                    <a:pt x="1844" y="1343"/>
                  </a:lnTo>
                  <a:lnTo>
                    <a:pt x="1840" y="1340"/>
                  </a:lnTo>
                  <a:lnTo>
                    <a:pt x="1835" y="1338"/>
                  </a:lnTo>
                  <a:lnTo>
                    <a:pt x="1829" y="1336"/>
                  </a:lnTo>
                  <a:lnTo>
                    <a:pt x="1825" y="1335"/>
                  </a:lnTo>
                  <a:lnTo>
                    <a:pt x="1811" y="1343"/>
                  </a:lnTo>
                  <a:lnTo>
                    <a:pt x="1799" y="1351"/>
                  </a:lnTo>
                  <a:lnTo>
                    <a:pt x="1792" y="1362"/>
                  </a:lnTo>
                  <a:lnTo>
                    <a:pt x="1787" y="1373"/>
                  </a:lnTo>
                  <a:lnTo>
                    <a:pt x="1783" y="1378"/>
                  </a:lnTo>
                  <a:lnTo>
                    <a:pt x="1778" y="1384"/>
                  </a:lnTo>
                  <a:lnTo>
                    <a:pt x="1773" y="1392"/>
                  </a:lnTo>
                  <a:lnTo>
                    <a:pt x="1768" y="1396"/>
                  </a:lnTo>
                  <a:lnTo>
                    <a:pt x="1757" y="1396"/>
                  </a:lnTo>
                  <a:lnTo>
                    <a:pt x="1744" y="1396"/>
                  </a:lnTo>
                  <a:lnTo>
                    <a:pt x="1735" y="1394"/>
                  </a:lnTo>
                  <a:lnTo>
                    <a:pt x="1725" y="1392"/>
                  </a:lnTo>
                  <a:lnTo>
                    <a:pt x="1718" y="1394"/>
                  </a:lnTo>
                  <a:lnTo>
                    <a:pt x="1710" y="1396"/>
                  </a:lnTo>
                  <a:lnTo>
                    <a:pt x="1702" y="1405"/>
                  </a:lnTo>
                  <a:lnTo>
                    <a:pt x="1691" y="1415"/>
                  </a:lnTo>
                  <a:lnTo>
                    <a:pt x="1682" y="1419"/>
                  </a:lnTo>
                  <a:lnTo>
                    <a:pt x="1672" y="1422"/>
                  </a:lnTo>
                  <a:lnTo>
                    <a:pt x="1660" y="1422"/>
                  </a:lnTo>
                  <a:lnTo>
                    <a:pt x="1646" y="1420"/>
                  </a:lnTo>
                  <a:lnTo>
                    <a:pt x="1633" y="1418"/>
                  </a:lnTo>
                  <a:lnTo>
                    <a:pt x="1622" y="1415"/>
                  </a:lnTo>
                  <a:lnTo>
                    <a:pt x="1613" y="1410"/>
                  </a:lnTo>
                  <a:lnTo>
                    <a:pt x="1602" y="1402"/>
                  </a:lnTo>
                  <a:lnTo>
                    <a:pt x="1597" y="1398"/>
                  </a:lnTo>
                  <a:lnTo>
                    <a:pt x="1593" y="1394"/>
                  </a:lnTo>
                  <a:lnTo>
                    <a:pt x="1590" y="1388"/>
                  </a:lnTo>
                  <a:lnTo>
                    <a:pt x="1587" y="1384"/>
                  </a:lnTo>
                  <a:lnTo>
                    <a:pt x="1585" y="1379"/>
                  </a:lnTo>
                  <a:lnTo>
                    <a:pt x="1583" y="1373"/>
                  </a:lnTo>
                  <a:lnTo>
                    <a:pt x="1582" y="1365"/>
                  </a:lnTo>
                  <a:lnTo>
                    <a:pt x="1581" y="1358"/>
                  </a:lnTo>
                  <a:lnTo>
                    <a:pt x="1579" y="1343"/>
                  </a:lnTo>
                  <a:lnTo>
                    <a:pt x="1577" y="1332"/>
                  </a:lnTo>
                  <a:lnTo>
                    <a:pt x="1573" y="1316"/>
                  </a:lnTo>
                  <a:lnTo>
                    <a:pt x="1568" y="1301"/>
                  </a:lnTo>
                  <a:lnTo>
                    <a:pt x="1562" y="1287"/>
                  </a:lnTo>
                  <a:lnTo>
                    <a:pt x="1552" y="1272"/>
                  </a:lnTo>
                  <a:lnTo>
                    <a:pt x="1547" y="1265"/>
                  </a:lnTo>
                  <a:lnTo>
                    <a:pt x="1542" y="1259"/>
                  </a:lnTo>
                  <a:lnTo>
                    <a:pt x="1536" y="1252"/>
                  </a:lnTo>
                  <a:lnTo>
                    <a:pt x="1530" y="1247"/>
                  </a:lnTo>
                  <a:lnTo>
                    <a:pt x="1524" y="1244"/>
                  </a:lnTo>
                  <a:lnTo>
                    <a:pt x="1515" y="1241"/>
                  </a:lnTo>
                  <a:lnTo>
                    <a:pt x="1506" y="1238"/>
                  </a:lnTo>
                  <a:lnTo>
                    <a:pt x="1496" y="1235"/>
                  </a:lnTo>
                  <a:lnTo>
                    <a:pt x="1477" y="1231"/>
                  </a:lnTo>
                  <a:lnTo>
                    <a:pt x="1461" y="1228"/>
                  </a:lnTo>
                  <a:lnTo>
                    <a:pt x="1451" y="1226"/>
                  </a:lnTo>
                  <a:lnTo>
                    <a:pt x="1437" y="1223"/>
                  </a:lnTo>
                  <a:lnTo>
                    <a:pt x="1423" y="1222"/>
                  </a:lnTo>
                  <a:lnTo>
                    <a:pt x="1412" y="1221"/>
                  </a:lnTo>
                  <a:lnTo>
                    <a:pt x="1401" y="1222"/>
                  </a:lnTo>
                  <a:lnTo>
                    <a:pt x="1387" y="1225"/>
                  </a:lnTo>
                  <a:lnTo>
                    <a:pt x="1373" y="1227"/>
                  </a:lnTo>
                  <a:lnTo>
                    <a:pt x="1362" y="1228"/>
                  </a:lnTo>
                  <a:lnTo>
                    <a:pt x="1351" y="1232"/>
                  </a:lnTo>
                  <a:lnTo>
                    <a:pt x="1337" y="1235"/>
                  </a:lnTo>
                  <a:lnTo>
                    <a:pt x="1331" y="1237"/>
                  </a:lnTo>
                  <a:lnTo>
                    <a:pt x="1323" y="1238"/>
                  </a:lnTo>
                  <a:lnTo>
                    <a:pt x="1317" y="1237"/>
                  </a:lnTo>
                  <a:lnTo>
                    <a:pt x="1313" y="1237"/>
                  </a:lnTo>
                  <a:lnTo>
                    <a:pt x="1309" y="1235"/>
                  </a:lnTo>
                  <a:lnTo>
                    <a:pt x="1306" y="1233"/>
                  </a:lnTo>
                  <a:lnTo>
                    <a:pt x="1303" y="1231"/>
                  </a:lnTo>
                  <a:lnTo>
                    <a:pt x="1299" y="1228"/>
                  </a:lnTo>
                  <a:lnTo>
                    <a:pt x="1292" y="1222"/>
                  </a:lnTo>
                  <a:lnTo>
                    <a:pt x="1286" y="1218"/>
                  </a:lnTo>
                  <a:lnTo>
                    <a:pt x="1284" y="1209"/>
                  </a:lnTo>
                  <a:lnTo>
                    <a:pt x="1282" y="1202"/>
                  </a:lnTo>
                  <a:lnTo>
                    <a:pt x="1279" y="1201"/>
                  </a:lnTo>
                  <a:lnTo>
                    <a:pt x="1274" y="1201"/>
                  </a:lnTo>
                  <a:lnTo>
                    <a:pt x="1269" y="1202"/>
                  </a:lnTo>
                  <a:lnTo>
                    <a:pt x="1264" y="1203"/>
                  </a:lnTo>
                  <a:lnTo>
                    <a:pt x="1253" y="1205"/>
                  </a:lnTo>
                  <a:lnTo>
                    <a:pt x="1244" y="1206"/>
                  </a:lnTo>
                  <a:lnTo>
                    <a:pt x="1239" y="1204"/>
                  </a:lnTo>
                  <a:lnTo>
                    <a:pt x="1232" y="1203"/>
                  </a:lnTo>
                  <a:lnTo>
                    <a:pt x="1226" y="1202"/>
                  </a:lnTo>
                  <a:lnTo>
                    <a:pt x="1220" y="1202"/>
                  </a:lnTo>
                  <a:lnTo>
                    <a:pt x="1212" y="1202"/>
                  </a:lnTo>
                  <a:lnTo>
                    <a:pt x="1202" y="1203"/>
                  </a:lnTo>
                  <a:lnTo>
                    <a:pt x="1193" y="1204"/>
                  </a:lnTo>
                  <a:lnTo>
                    <a:pt x="1186" y="1206"/>
                  </a:lnTo>
                  <a:lnTo>
                    <a:pt x="1179" y="1206"/>
                  </a:lnTo>
                  <a:lnTo>
                    <a:pt x="1169" y="1206"/>
                  </a:lnTo>
                  <a:lnTo>
                    <a:pt x="1161" y="1207"/>
                  </a:lnTo>
                  <a:lnTo>
                    <a:pt x="1156" y="1209"/>
                  </a:lnTo>
                  <a:lnTo>
                    <a:pt x="1146" y="1220"/>
                  </a:lnTo>
                  <a:lnTo>
                    <a:pt x="1136" y="1232"/>
                  </a:lnTo>
                  <a:lnTo>
                    <a:pt x="1128" y="1238"/>
                  </a:lnTo>
                  <a:lnTo>
                    <a:pt x="1117" y="1244"/>
                  </a:lnTo>
                  <a:lnTo>
                    <a:pt x="1112" y="1247"/>
                  </a:lnTo>
                  <a:lnTo>
                    <a:pt x="1107" y="1251"/>
                  </a:lnTo>
                  <a:lnTo>
                    <a:pt x="1101" y="1254"/>
                  </a:lnTo>
                  <a:lnTo>
                    <a:pt x="1098" y="1259"/>
                  </a:lnTo>
                  <a:lnTo>
                    <a:pt x="1097" y="1264"/>
                  </a:lnTo>
                  <a:lnTo>
                    <a:pt x="1096" y="1269"/>
                  </a:lnTo>
                  <a:lnTo>
                    <a:pt x="1097" y="1276"/>
                  </a:lnTo>
                  <a:lnTo>
                    <a:pt x="1097" y="1281"/>
                  </a:lnTo>
                  <a:lnTo>
                    <a:pt x="1099" y="1292"/>
                  </a:lnTo>
                  <a:lnTo>
                    <a:pt x="1103" y="1301"/>
                  </a:lnTo>
                  <a:lnTo>
                    <a:pt x="1113" y="1314"/>
                  </a:lnTo>
                  <a:lnTo>
                    <a:pt x="1125" y="1323"/>
                  </a:lnTo>
                  <a:lnTo>
                    <a:pt x="1127" y="1333"/>
                  </a:lnTo>
                  <a:lnTo>
                    <a:pt x="1128" y="1342"/>
                  </a:lnTo>
                  <a:lnTo>
                    <a:pt x="1127" y="1351"/>
                  </a:lnTo>
                  <a:lnTo>
                    <a:pt x="1125" y="1358"/>
                  </a:lnTo>
                  <a:lnTo>
                    <a:pt x="1121" y="1364"/>
                  </a:lnTo>
                  <a:lnTo>
                    <a:pt x="1115" y="1371"/>
                  </a:lnTo>
                  <a:lnTo>
                    <a:pt x="1110" y="1375"/>
                  </a:lnTo>
                  <a:lnTo>
                    <a:pt x="1106" y="1377"/>
                  </a:lnTo>
                  <a:lnTo>
                    <a:pt x="1095" y="1379"/>
                  </a:lnTo>
                  <a:lnTo>
                    <a:pt x="1083" y="1381"/>
                  </a:lnTo>
                  <a:lnTo>
                    <a:pt x="1072" y="1382"/>
                  </a:lnTo>
                  <a:lnTo>
                    <a:pt x="1064" y="1384"/>
                  </a:lnTo>
                  <a:lnTo>
                    <a:pt x="1057" y="1385"/>
                  </a:lnTo>
                  <a:lnTo>
                    <a:pt x="1048" y="1388"/>
                  </a:lnTo>
                  <a:lnTo>
                    <a:pt x="1040" y="1393"/>
                  </a:lnTo>
                  <a:lnTo>
                    <a:pt x="1034" y="1396"/>
                  </a:lnTo>
                  <a:lnTo>
                    <a:pt x="1022" y="1410"/>
                  </a:lnTo>
                  <a:lnTo>
                    <a:pt x="1010" y="1422"/>
                  </a:lnTo>
                  <a:lnTo>
                    <a:pt x="1001" y="1429"/>
                  </a:lnTo>
                  <a:lnTo>
                    <a:pt x="995" y="1434"/>
                  </a:lnTo>
                  <a:lnTo>
                    <a:pt x="993" y="1449"/>
                  </a:lnTo>
                  <a:lnTo>
                    <a:pt x="991" y="1460"/>
                  </a:lnTo>
                  <a:lnTo>
                    <a:pt x="989" y="1463"/>
                  </a:lnTo>
                  <a:lnTo>
                    <a:pt x="987" y="1467"/>
                  </a:lnTo>
                  <a:lnTo>
                    <a:pt x="983" y="1469"/>
                  </a:lnTo>
                  <a:lnTo>
                    <a:pt x="979" y="1471"/>
                  </a:lnTo>
                  <a:lnTo>
                    <a:pt x="971" y="1474"/>
                  </a:lnTo>
                  <a:lnTo>
                    <a:pt x="965" y="1476"/>
                  </a:lnTo>
                  <a:lnTo>
                    <a:pt x="961" y="1476"/>
                  </a:lnTo>
                  <a:lnTo>
                    <a:pt x="958" y="1475"/>
                  </a:lnTo>
                  <a:lnTo>
                    <a:pt x="955" y="1474"/>
                  </a:lnTo>
                  <a:lnTo>
                    <a:pt x="952" y="1472"/>
                  </a:lnTo>
                  <a:lnTo>
                    <a:pt x="945" y="1467"/>
                  </a:lnTo>
                  <a:lnTo>
                    <a:pt x="941" y="1464"/>
                  </a:lnTo>
                  <a:lnTo>
                    <a:pt x="938" y="1464"/>
                  </a:lnTo>
                  <a:lnTo>
                    <a:pt x="935" y="1467"/>
                  </a:lnTo>
                  <a:lnTo>
                    <a:pt x="932" y="1469"/>
                  </a:lnTo>
                  <a:lnTo>
                    <a:pt x="929" y="1471"/>
                  </a:lnTo>
                  <a:lnTo>
                    <a:pt x="922" y="1477"/>
                  </a:lnTo>
                  <a:lnTo>
                    <a:pt x="919" y="1483"/>
                  </a:lnTo>
                  <a:lnTo>
                    <a:pt x="915" y="1493"/>
                  </a:lnTo>
                  <a:lnTo>
                    <a:pt x="910" y="1502"/>
                  </a:lnTo>
                  <a:lnTo>
                    <a:pt x="903" y="1512"/>
                  </a:lnTo>
                  <a:lnTo>
                    <a:pt x="896" y="1521"/>
                  </a:lnTo>
                  <a:lnTo>
                    <a:pt x="896" y="1528"/>
                  </a:lnTo>
                  <a:lnTo>
                    <a:pt x="896" y="1536"/>
                  </a:lnTo>
                  <a:lnTo>
                    <a:pt x="897" y="1544"/>
                  </a:lnTo>
                  <a:lnTo>
                    <a:pt x="899" y="1548"/>
                  </a:lnTo>
                  <a:lnTo>
                    <a:pt x="903" y="1550"/>
                  </a:lnTo>
                  <a:lnTo>
                    <a:pt x="907" y="1551"/>
                  </a:lnTo>
                  <a:lnTo>
                    <a:pt x="912" y="1550"/>
                  </a:lnTo>
                  <a:lnTo>
                    <a:pt x="917" y="1549"/>
                  </a:lnTo>
                  <a:lnTo>
                    <a:pt x="922" y="1548"/>
                  </a:lnTo>
                  <a:lnTo>
                    <a:pt x="927" y="1548"/>
                  </a:lnTo>
                  <a:lnTo>
                    <a:pt x="933" y="1547"/>
                  </a:lnTo>
                  <a:lnTo>
                    <a:pt x="938" y="1548"/>
                  </a:lnTo>
                  <a:lnTo>
                    <a:pt x="945" y="1549"/>
                  </a:lnTo>
                  <a:lnTo>
                    <a:pt x="954" y="1553"/>
                  </a:lnTo>
                  <a:lnTo>
                    <a:pt x="959" y="1555"/>
                  </a:lnTo>
                  <a:lnTo>
                    <a:pt x="962" y="1557"/>
                  </a:lnTo>
                  <a:lnTo>
                    <a:pt x="966" y="1560"/>
                  </a:lnTo>
                  <a:lnTo>
                    <a:pt x="968" y="1564"/>
                  </a:lnTo>
                  <a:lnTo>
                    <a:pt x="972" y="1567"/>
                  </a:lnTo>
                  <a:lnTo>
                    <a:pt x="976" y="1571"/>
                  </a:lnTo>
                  <a:lnTo>
                    <a:pt x="979" y="1576"/>
                  </a:lnTo>
                  <a:lnTo>
                    <a:pt x="983" y="1582"/>
                  </a:lnTo>
                  <a:lnTo>
                    <a:pt x="989" y="1591"/>
                  </a:lnTo>
                  <a:lnTo>
                    <a:pt x="995" y="1597"/>
                  </a:lnTo>
                  <a:lnTo>
                    <a:pt x="1005" y="1600"/>
                  </a:lnTo>
                  <a:lnTo>
                    <a:pt x="1016" y="1601"/>
                  </a:lnTo>
                  <a:lnTo>
                    <a:pt x="1026" y="1602"/>
                  </a:lnTo>
                  <a:lnTo>
                    <a:pt x="1034" y="1602"/>
                  </a:lnTo>
                  <a:lnTo>
                    <a:pt x="1042" y="1597"/>
                  </a:lnTo>
                  <a:lnTo>
                    <a:pt x="1053" y="1592"/>
                  </a:lnTo>
                  <a:lnTo>
                    <a:pt x="1062" y="1586"/>
                  </a:lnTo>
                  <a:lnTo>
                    <a:pt x="1072" y="1583"/>
                  </a:lnTo>
                  <a:lnTo>
                    <a:pt x="1076" y="1583"/>
                  </a:lnTo>
                  <a:lnTo>
                    <a:pt x="1083" y="1585"/>
                  </a:lnTo>
                  <a:lnTo>
                    <a:pt x="1090" y="1587"/>
                  </a:lnTo>
                  <a:lnTo>
                    <a:pt x="1094" y="1590"/>
                  </a:lnTo>
                  <a:lnTo>
                    <a:pt x="1101" y="1591"/>
                  </a:lnTo>
                  <a:lnTo>
                    <a:pt x="1110" y="1594"/>
                  </a:lnTo>
                  <a:lnTo>
                    <a:pt x="1118" y="1600"/>
                  </a:lnTo>
                  <a:lnTo>
                    <a:pt x="1125" y="1605"/>
                  </a:lnTo>
                  <a:lnTo>
                    <a:pt x="1136" y="1621"/>
                  </a:lnTo>
                  <a:lnTo>
                    <a:pt x="1148" y="1635"/>
                  </a:lnTo>
                  <a:lnTo>
                    <a:pt x="1152" y="1642"/>
                  </a:lnTo>
                  <a:lnTo>
                    <a:pt x="1158" y="1648"/>
                  </a:lnTo>
                  <a:lnTo>
                    <a:pt x="1165" y="1654"/>
                  </a:lnTo>
                  <a:lnTo>
                    <a:pt x="1170" y="1659"/>
                  </a:lnTo>
                  <a:lnTo>
                    <a:pt x="1184" y="1659"/>
                  </a:lnTo>
                  <a:lnTo>
                    <a:pt x="1198" y="1659"/>
                  </a:lnTo>
                  <a:lnTo>
                    <a:pt x="1210" y="1666"/>
                  </a:lnTo>
                  <a:lnTo>
                    <a:pt x="1225" y="1673"/>
                  </a:lnTo>
                  <a:lnTo>
                    <a:pt x="1229" y="1674"/>
                  </a:lnTo>
                  <a:lnTo>
                    <a:pt x="1236" y="1677"/>
                  </a:lnTo>
                  <a:lnTo>
                    <a:pt x="1239" y="1678"/>
                  </a:lnTo>
                  <a:lnTo>
                    <a:pt x="1243" y="1679"/>
                  </a:lnTo>
                  <a:lnTo>
                    <a:pt x="1246" y="1679"/>
                  </a:lnTo>
                  <a:lnTo>
                    <a:pt x="1248" y="1678"/>
                  </a:lnTo>
                  <a:lnTo>
                    <a:pt x="1250" y="1677"/>
                  </a:lnTo>
                  <a:lnTo>
                    <a:pt x="1254" y="1674"/>
                  </a:lnTo>
                  <a:lnTo>
                    <a:pt x="1257" y="1672"/>
                  </a:lnTo>
                  <a:lnTo>
                    <a:pt x="1261" y="1669"/>
                  </a:lnTo>
                  <a:lnTo>
                    <a:pt x="1268" y="1663"/>
                  </a:lnTo>
                  <a:lnTo>
                    <a:pt x="1274" y="1659"/>
                  </a:lnTo>
                  <a:lnTo>
                    <a:pt x="1281" y="1654"/>
                  </a:lnTo>
                  <a:lnTo>
                    <a:pt x="1290" y="1651"/>
                  </a:lnTo>
                  <a:lnTo>
                    <a:pt x="1300" y="1648"/>
                  </a:lnTo>
                  <a:lnTo>
                    <a:pt x="1308" y="1647"/>
                  </a:lnTo>
                  <a:lnTo>
                    <a:pt x="1320" y="1647"/>
                  </a:lnTo>
                  <a:lnTo>
                    <a:pt x="1334" y="1650"/>
                  </a:lnTo>
                  <a:lnTo>
                    <a:pt x="1340" y="1651"/>
                  </a:lnTo>
                  <a:lnTo>
                    <a:pt x="1348" y="1653"/>
                  </a:lnTo>
                  <a:lnTo>
                    <a:pt x="1353" y="1655"/>
                  </a:lnTo>
                  <a:lnTo>
                    <a:pt x="1358" y="1659"/>
                  </a:lnTo>
                  <a:lnTo>
                    <a:pt x="1360" y="1663"/>
                  </a:lnTo>
                  <a:lnTo>
                    <a:pt x="1361" y="1669"/>
                  </a:lnTo>
                  <a:lnTo>
                    <a:pt x="1362" y="1677"/>
                  </a:lnTo>
                  <a:lnTo>
                    <a:pt x="1362" y="1681"/>
                  </a:lnTo>
                  <a:lnTo>
                    <a:pt x="1365" y="1691"/>
                  </a:lnTo>
                  <a:lnTo>
                    <a:pt x="1369" y="1703"/>
                  </a:lnTo>
                  <a:lnTo>
                    <a:pt x="1370" y="1709"/>
                  </a:lnTo>
                  <a:lnTo>
                    <a:pt x="1372" y="1715"/>
                  </a:lnTo>
                  <a:lnTo>
                    <a:pt x="1375" y="1720"/>
                  </a:lnTo>
                  <a:lnTo>
                    <a:pt x="1377" y="1723"/>
                  </a:lnTo>
                  <a:lnTo>
                    <a:pt x="1391" y="1728"/>
                  </a:lnTo>
                  <a:lnTo>
                    <a:pt x="1404" y="1735"/>
                  </a:lnTo>
                  <a:lnTo>
                    <a:pt x="1410" y="1739"/>
                  </a:lnTo>
                  <a:lnTo>
                    <a:pt x="1416" y="1746"/>
                  </a:lnTo>
                  <a:lnTo>
                    <a:pt x="1420" y="1754"/>
                  </a:lnTo>
                  <a:lnTo>
                    <a:pt x="1423" y="1761"/>
                  </a:lnTo>
                  <a:lnTo>
                    <a:pt x="1425" y="1767"/>
                  </a:lnTo>
                  <a:lnTo>
                    <a:pt x="1427" y="1776"/>
                  </a:lnTo>
                  <a:lnTo>
                    <a:pt x="1427" y="1784"/>
                  </a:lnTo>
                  <a:lnTo>
                    <a:pt x="1427" y="1792"/>
                  </a:lnTo>
                  <a:lnTo>
                    <a:pt x="1423" y="1804"/>
                  </a:lnTo>
                  <a:lnTo>
                    <a:pt x="1420" y="1818"/>
                  </a:lnTo>
                  <a:lnTo>
                    <a:pt x="1419" y="1825"/>
                  </a:lnTo>
                  <a:lnTo>
                    <a:pt x="1417" y="1836"/>
                  </a:lnTo>
                  <a:lnTo>
                    <a:pt x="1416" y="1841"/>
                  </a:lnTo>
                  <a:lnTo>
                    <a:pt x="1414" y="1846"/>
                  </a:lnTo>
                  <a:lnTo>
                    <a:pt x="1414" y="1852"/>
                  </a:lnTo>
                  <a:lnTo>
                    <a:pt x="1416" y="1856"/>
                  </a:lnTo>
                  <a:lnTo>
                    <a:pt x="1418" y="1860"/>
                  </a:lnTo>
                  <a:lnTo>
                    <a:pt x="1422" y="1865"/>
                  </a:lnTo>
                  <a:lnTo>
                    <a:pt x="1427" y="1870"/>
                  </a:lnTo>
                  <a:lnTo>
                    <a:pt x="1431" y="1871"/>
                  </a:lnTo>
                  <a:lnTo>
                    <a:pt x="1435" y="1872"/>
                  </a:lnTo>
                  <a:lnTo>
                    <a:pt x="1439" y="1872"/>
                  </a:lnTo>
                  <a:lnTo>
                    <a:pt x="1443" y="1872"/>
                  </a:lnTo>
                  <a:lnTo>
                    <a:pt x="1448" y="1871"/>
                  </a:lnTo>
                  <a:lnTo>
                    <a:pt x="1453" y="1871"/>
                  </a:lnTo>
                  <a:lnTo>
                    <a:pt x="1458" y="1870"/>
                  </a:lnTo>
                  <a:lnTo>
                    <a:pt x="1462" y="1871"/>
                  </a:lnTo>
                  <a:lnTo>
                    <a:pt x="1465" y="1871"/>
                  </a:lnTo>
                  <a:lnTo>
                    <a:pt x="1472" y="1876"/>
                  </a:lnTo>
                  <a:lnTo>
                    <a:pt x="1478" y="1883"/>
                  </a:lnTo>
                  <a:lnTo>
                    <a:pt x="1484" y="1891"/>
                  </a:lnTo>
                  <a:lnTo>
                    <a:pt x="1489" y="1898"/>
                  </a:lnTo>
                  <a:lnTo>
                    <a:pt x="1494" y="1913"/>
                  </a:lnTo>
                  <a:lnTo>
                    <a:pt x="1499" y="1929"/>
                  </a:lnTo>
                  <a:lnTo>
                    <a:pt x="1499" y="1944"/>
                  </a:lnTo>
                  <a:lnTo>
                    <a:pt x="1499" y="1963"/>
                  </a:lnTo>
                  <a:lnTo>
                    <a:pt x="1498" y="1984"/>
                  </a:lnTo>
                  <a:lnTo>
                    <a:pt x="1496" y="2001"/>
                  </a:lnTo>
                  <a:lnTo>
                    <a:pt x="1493" y="2009"/>
                  </a:lnTo>
                  <a:lnTo>
                    <a:pt x="1488" y="2020"/>
                  </a:lnTo>
                  <a:lnTo>
                    <a:pt x="1482" y="2030"/>
                  </a:lnTo>
                  <a:lnTo>
                    <a:pt x="1477" y="2039"/>
                  </a:lnTo>
                  <a:lnTo>
                    <a:pt x="1469" y="2044"/>
                  </a:lnTo>
                  <a:lnTo>
                    <a:pt x="1457" y="2050"/>
                  </a:lnTo>
                  <a:lnTo>
                    <a:pt x="1445" y="2055"/>
                  </a:lnTo>
                  <a:lnTo>
                    <a:pt x="1435" y="2062"/>
                  </a:lnTo>
                  <a:lnTo>
                    <a:pt x="1425" y="2074"/>
                  </a:lnTo>
                  <a:lnTo>
                    <a:pt x="1416" y="2088"/>
                  </a:lnTo>
                  <a:lnTo>
                    <a:pt x="1412" y="2094"/>
                  </a:lnTo>
                  <a:lnTo>
                    <a:pt x="1408" y="2101"/>
                  </a:lnTo>
                  <a:lnTo>
                    <a:pt x="1406" y="2108"/>
                  </a:lnTo>
                  <a:lnTo>
                    <a:pt x="1404" y="2115"/>
                  </a:lnTo>
                  <a:lnTo>
                    <a:pt x="1406" y="2124"/>
                  </a:lnTo>
                  <a:lnTo>
                    <a:pt x="1410" y="2136"/>
                  </a:lnTo>
                  <a:lnTo>
                    <a:pt x="1413" y="2147"/>
                  </a:lnTo>
                  <a:lnTo>
                    <a:pt x="1416" y="2157"/>
                  </a:lnTo>
                  <a:lnTo>
                    <a:pt x="1417" y="2160"/>
                  </a:lnTo>
                  <a:lnTo>
                    <a:pt x="1417" y="2163"/>
                  </a:lnTo>
                  <a:lnTo>
                    <a:pt x="1417" y="2167"/>
                  </a:lnTo>
                  <a:lnTo>
                    <a:pt x="1416" y="2171"/>
                  </a:lnTo>
                  <a:lnTo>
                    <a:pt x="1413" y="2180"/>
                  </a:lnTo>
                  <a:lnTo>
                    <a:pt x="1412" y="2187"/>
                  </a:lnTo>
                  <a:lnTo>
                    <a:pt x="1406" y="2205"/>
                  </a:lnTo>
                  <a:lnTo>
                    <a:pt x="1401" y="2217"/>
                  </a:lnTo>
                  <a:lnTo>
                    <a:pt x="1387" y="2228"/>
                  </a:lnTo>
                  <a:lnTo>
                    <a:pt x="1373" y="2240"/>
                  </a:lnTo>
                  <a:lnTo>
                    <a:pt x="1361" y="2249"/>
                  </a:lnTo>
                  <a:lnTo>
                    <a:pt x="1347" y="2259"/>
                  </a:lnTo>
                  <a:lnTo>
                    <a:pt x="1341" y="2262"/>
                  </a:lnTo>
                  <a:lnTo>
                    <a:pt x="1334" y="2268"/>
                  </a:lnTo>
                  <a:lnTo>
                    <a:pt x="1325" y="2273"/>
                  </a:lnTo>
                  <a:lnTo>
                    <a:pt x="1320" y="2278"/>
                  </a:lnTo>
                  <a:lnTo>
                    <a:pt x="1308" y="2289"/>
                  </a:lnTo>
                  <a:lnTo>
                    <a:pt x="1297" y="2301"/>
                  </a:lnTo>
                  <a:lnTo>
                    <a:pt x="1287" y="2311"/>
                  </a:lnTo>
                  <a:lnTo>
                    <a:pt x="1274" y="2320"/>
                  </a:lnTo>
                  <a:lnTo>
                    <a:pt x="1267" y="2326"/>
                  </a:lnTo>
                  <a:lnTo>
                    <a:pt x="1258" y="2329"/>
                  </a:lnTo>
                  <a:lnTo>
                    <a:pt x="1249" y="2332"/>
                  </a:lnTo>
                  <a:lnTo>
                    <a:pt x="1239" y="2335"/>
                  </a:lnTo>
                  <a:lnTo>
                    <a:pt x="1233" y="2335"/>
                  </a:lnTo>
                  <a:lnTo>
                    <a:pt x="1225" y="2334"/>
                  </a:lnTo>
                  <a:lnTo>
                    <a:pt x="1220" y="2334"/>
                  </a:lnTo>
                  <a:lnTo>
                    <a:pt x="1216" y="2335"/>
                  </a:lnTo>
                  <a:lnTo>
                    <a:pt x="1212" y="2337"/>
                  </a:lnTo>
                  <a:lnTo>
                    <a:pt x="1209" y="2339"/>
                  </a:lnTo>
                  <a:lnTo>
                    <a:pt x="1201" y="2353"/>
                  </a:lnTo>
                  <a:lnTo>
                    <a:pt x="1194" y="2370"/>
                  </a:lnTo>
                  <a:lnTo>
                    <a:pt x="1188" y="2372"/>
                  </a:lnTo>
                  <a:lnTo>
                    <a:pt x="1180" y="2375"/>
                  </a:lnTo>
                  <a:lnTo>
                    <a:pt x="1170" y="2376"/>
                  </a:lnTo>
                  <a:lnTo>
                    <a:pt x="1163" y="2377"/>
                  </a:lnTo>
                  <a:lnTo>
                    <a:pt x="1148" y="2375"/>
                  </a:lnTo>
                  <a:lnTo>
                    <a:pt x="1136" y="2373"/>
                  </a:lnTo>
                  <a:lnTo>
                    <a:pt x="1126" y="2373"/>
                  </a:lnTo>
                  <a:lnTo>
                    <a:pt x="1113" y="2372"/>
                  </a:lnTo>
                  <a:lnTo>
                    <a:pt x="1101" y="2372"/>
                  </a:lnTo>
                  <a:lnTo>
                    <a:pt x="1091" y="2373"/>
                  </a:lnTo>
                  <a:lnTo>
                    <a:pt x="1088" y="2374"/>
                  </a:lnTo>
                  <a:lnTo>
                    <a:pt x="1083" y="2375"/>
                  </a:lnTo>
                  <a:lnTo>
                    <a:pt x="1080" y="2377"/>
                  </a:lnTo>
                  <a:lnTo>
                    <a:pt x="1076" y="2379"/>
                  </a:lnTo>
                  <a:lnTo>
                    <a:pt x="1069" y="2386"/>
                  </a:lnTo>
                  <a:lnTo>
                    <a:pt x="1064" y="2392"/>
                  </a:lnTo>
                  <a:lnTo>
                    <a:pt x="1061" y="2394"/>
                  </a:lnTo>
                  <a:lnTo>
                    <a:pt x="1059" y="2397"/>
                  </a:lnTo>
                  <a:lnTo>
                    <a:pt x="1057" y="2400"/>
                  </a:lnTo>
                  <a:lnTo>
                    <a:pt x="1055" y="2404"/>
                  </a:lnTo>
                  <a:lnTo>
                    <a:pt x="1052" y="2410"/>
                  </a:lnTo>
                  <a:lnTo>
                    <a:pt x="1048" y="2415"/>
                  </a:lnTo>
                  <a:lnTo>
                    <a:pt x="1042" y="2418"/>
                  </a:lnTo>
                  <a:lnTo>
                    <a:pt x="1035" y="2423"/>
                  </a:lnTo>
                  <a:lnTo>
                    <a:pt x="1028" y="2425"/>
                  </a:lnTo>
                  <a:lnTo>
                    <a:pt x="1022" y="2427"/>
                  </a:lnTo>
                  <a:lnTo>
                    <a:pt x="1008" y="2421"/>
                  </a:lnTo>
                  <a:lnTo>
                    <a:pt x="995" y="2415"/>
                  </a:lnTo>
                  <a:lnTo>
                    <a:pt x="988" y="2414"/>
                  </a:lnTo>
                  <a:lnTo>
                    <a:pt x="979" y="2413"/>
                  </a:lnTo>
                  <a:lnTo>
                    <a:pt x="971" y="2413"/>
                  </a:lnTo>
                  <a:lnTo>
                    <a:pt x="965" y="2415"/>
                  </a:lnTo>
                  <a:lnTo>
                    <a:pt x="960" y="2419"/>
                  </a:lnTo>
                  <a:lnTo>
                    <a:pt x="955" y="2425"/>
                  </a:lnTo>
                  <a:lnTo>
                    <a:pt x="951" y="2432"/>
                  </a:lnTo>
                  <a:lnTo>
                    <a:pt x="949" y="2437"/>
                  </a:lnTo>
                  <a:lnTo>
                    <a:pt x="952" y="2448"/>
                  </a:lnTo>
                  <a:lnTo>
                    <a:pt x="957" y="2461"/>
                  </a:lnTo>
                  <a:lnTo>
                    <a:pt x="956" y="2468"/>
                  </a:lnTo>
                  <a:lnTo>
                    <a:pt x="954" y="2475"/>
                  </a:lnTo>
                  <a:lnTo>
                    <a:pt x="952" y="2483"/>
                  </a:lnTo>
                  <a:lnTo>
                    <a:pt x="949" y="2487"/>
                  </a:lnTo>
                  <a:lnTo>
                    <a:pt x="943" y="2503"/>
                  </a:lnTo>
                  <a:lnTo>
                    <a:pt x="938" y="2518"/>
                  </a:lnTo>
                  <a:lnTo>
                    <a:pt x="936" y="2525"/>
                  </a:lnTo>
                  <a:lnTo>
                    <a:pt x="936" y="2533"/>
                  </a:lnTo>
                  <a:lnTo>
                    <a:pt x="937" y="2541"/>
                  </a:lnTo>
                  <a:lnTo>
                    <a:pt x="938" y="2548"/>
                  </a:lnTo>
                  <a:lnTo>
                    <a:pt x="940" y="2556"/>
                  </a:lnTo>
                  <a:lnTo>
                    <a:pt x="943" y="2565"/>
                  </a:lnTo>
                  <a:lnTo>
                    <a:pt x="948" y="2575"/>
                  </a:lnTo>
                  <a:lnTo>
                    <a:pt x="953" y="2582"/>
                  </a:lnTo>
                  <a:lnTo>
                    <a:pt x="961" y="2596"/>
                  </a:lnTo>
                  <a:lnTo>
                    <a:pt x="974" y="2610"/>
                  </a:lnTo>
                  <a:lnTo>
                    <a:pt x="988" y="2626"/>
                  </a:lnTo>
                  <a:lnTo>
                    <a:pt x="999" y="2639"/>
                  </a:lnTo>
                  <a:lnTo>
                    <a:pt x="1006" y="2655"/>
                  </a:lnTo>
                  <a:lnTo>
                    <a:pt x="1013" y="2674"/>
                  </a:lnTo>
                  <a:lnTo>
                    <a:pt x="1021" y="2693"/>
                  </a:lnTo>
                  <a:lnTo>
                    <a:pt x="1025" y="2708"/>
                  </a:lnTo>
                  <a:lnTo>
                    <a:pt x="1032" y="2722"/>
                  </a:lnTo>
                  <a:lnTo>
                    <a:pt x="1040" y="2740"/>
                  </a:lnTo>
                  <a:lnTo>
                    <a:pt x="1043" y="2750"/>
                  </a:lnTo>
                  <a:lnTo>
                    <a:pt x="1046" y="2758"/>
                  </a:lnTo>
                  <a:lnTo>
                    <a:pt x="1047" y="2766"/>
                  </a:lnTo>
                  <a:lnTo>
                    <a:pt x="1048" y="2773"/>
                  </a:lnTo>
                  <a:lnTo>
                    <a:pt x="1046" y="2782"/>
                  </a:lnTo>
                  <a:lnTo>
                    <a:pt x="1042" y="2793"/>
                  </a:lnTo>
                  <a:lnTo>
                    <a:pt x="1037" y="2805"/>
                  </a:lnTo>
                  <a:lnTo>
                    <a:pt x="1034" y="2814"/>
                  </a:lnTo>
                  <a:lnTo>
                    <a:pt x="1029" y="2824"/>
                  </a:lnTo>
                  <a:lnTo>
                    <a:pt x="1023" y="2835"/>
                  </a:lnTo>
                  <a:lnTo>
                    <a:pt x="1017" y="2847"/>
                  </a:lnTo>
                  <a:lnTo>
                    <a:pt x="1010" y="2856"/>
                  </a:lnTo>
                  <a:lnTo>
                    <a:pt x="995" y="2864"/>
                  </a:lnTo>
                  <a:lnTo>
                    <a:pt x="979" y="2871"/>
                  </a:lnTo>
                  <a:lnTo>
                    <a:pt x="968" y="2877"/>
                  </a:lnTo>
                  <a:lnTo>
                    <a:pt x="957" y="2883"/>
                  </a:lnTo>
                  <a:lnTo>
                    <a:pt x="949" y="2891"/>
                  </a:lnTo>
                  <a:lnTo>
                    <a:pt x="941" y="2902"/>
                  </a:lnTo>
                  <a:lnTo>
                    <a:pt x="941" y="2910"/>
                  </a:lnTo>
                  <a:lnTo>
                    <a:pt x="941" y="2922"/>
                  </a:lnTo>
                  <a:lnTo>
                    <a:pt x="941" y="2933"/>
                  </a:lnTo>
                  <a:lnTo>
                    <a:pt x="941" y="2944"/>
                  </a:lnTo>
                  <a:lnTo>
                    <a:pt x="938" y="2954"/>
                  </a:lnTo>
                  <a:lnTo>
                    <a:pt x="934" y="2966"/>
                  </a:lnTo>
                  <a:lnTo>
                    <a:pt x="930" y="2979"/>
                  </a:lnTo>
                  <a:lnTo>
                    <a:pt x="926" y="2989"/>
                  </a:lnTo>
                  <a:lnTo>
                    <a:pt x="927" y="3000"/>
                  </a:lnTo>
                  <a:lnTo>
                    <a:pt x="929" y="3011"/>
                  </a:lnTo>
                  <a:lnTo>
                    <a:pt x="930" y="3018"/>
                  </a:lnTo>
                  <a:lnTo>
                    <a:pt x="930" y="3023"/>
                  </a:lnTo>
                  <a:lnTo>
                    <a:pt x="929" y="3027"/>
                  </a:lnTo>
                  <a:lnTo>
                    <a:pt x="926" y="3032"/>
                  </a:lnTo>
                  <a:lnTo>
                    <a:pt x="925" y="3034"/>
                  </a:lnTo>
                  <a:lnTo>
                    <a:pt x="923" y="3037"/>
                  </a:lnTo>
                  <a:lnTo>
                    <a:pt x="921" y="3040"/>
                  </a:lnTo>
                  <a:lnTo>
                    <a:pt x="918" y="3042"/>
                  </a:lnTo>
                  <a:lnTo>
                    <a:pt x="912" y="3046"/>
                  </a:lnTo>
                  <a:lnTo>
                    <a:pt x="907" y="3051"/>
                  </a:lnTo>
                  <a:lnTo>
                    <a:pt x="905" y="3057"/>
                  </a:lnTo>
                  <a:lnTo>
                    <a:pt x="905" y="3063"/>
                  </a:lnTo>
                  <a:lnTo>
                    <a:pt x="906" y="3071"/>
                  </a:lnTo>
                  <a:lnTo>
                    <a:pt x="907" y="3077"/>
                  </a:lnTo>
                  <a:lnTo>
                    <a:pt x="917" y="3084"/>
                  </a:lnTo>
                  <a:lnTo>
                    <a:pt x="926" y="3092"/>
                  </a:lnTo>
                  <a:lnTo>
                    <a:pt x="931" y="3092"/>
                  </a:lnTo>
                  <a:lnTo>
                    <a:pt x="936" y="3093"/>
                  </a:lnTo>
                  <a:lnTo>
                    <a:pt x="941" y="3094"/>
                  </a:lnTo>
                  <a:lnTo>
                    <a:pt x="945" y="3096"/>
                  </a:lnTo>
                  <a:lnTo>
                    <a:pt x="952" y="3095"/>
                  </a:lnTo>
                  <a:lnTo>
                    <a:pt x="960" y="3095"/>
                  </a:lnTo>
                  <a:lnTo>
                    <a:pt x="969" y="3094"/>
                  </a:lnTo>
                  <a:lnTo>
                    <a:pt x="976" y="3096"/>
                  </a:lnTo>
                  <a:lnTo>
                    <a:pt x="982" y="3100"/>
                  </a:lnTo>
                  <a:lnTo>
                    <a:pt x="987" y="3105"/>
                  </a:lnTo>
                  <a:lnTo>
                    <a:pt x="990" y="3111"/>
                  </a:lnTo>
                  <a:lnTo>
                    <a:pt x="991" y="3115"/>
                  </a:lnTo>
                  <a:lnTo>
                    <a:pt x="993" y="3121"/>
                  </a:lnTo>
                  <a:lnTo>
                    <a:pt x="994" y="3128"/>
                  </a:lnTo>
                  <a:lnTo>
                    <a:pt x="995" y="3134"/>
                  </a:lnTo>
                  <a:lnTo>
                    <a:pt x="995" y="3138"/>
                  </a:lnTo>
                  <a:lnTo>
                    <a:pt x="987" y="3149"/>
                  </a:lnTo>
                  <a:lnTo>
                    <a:pt x="979" y="3160"/>
                  </a:lnTo>
                  <a:lnTo>
                    <a:pt x="978" y="3163"/>
                  </a:lnTo>
                  <a:lnTo>
                    <a:pt x="978" y="3168"/>
                  </a:lnTo>
                  <a:lnTo>
                    <a:pt x="979" y="3173"/>
                  </a:lnTo>
                  <a:lnTo>
                    <a:pt x="980" y="3178"/>
                  </a:lnTo>
                  <a:lnTo>
                    <a:pt x="984" y="3189"/>
                  </a:lnTo>
                  <a:lnTo>
                    <a:pt x="987" y="3198"/>
                  </a:lnTo>
                  <a:lnTo>
                    <a:pt x="989" y="3204"/>
                  </a:lnTo>
                  <a:lnTo>
                    <a:pt x="993" y="3210"/>
                  </a:lnTo>
                  <a:lnTo>
                    <a:pt x="999" y="3216"/>
                  </a:lnTo>
                  <a:lnTo>
                    <a:pt x="1003" y="3221"/>
                  </a:lnTo>
                  <a:lnTo>
                    <a:pt x="1012" y="3224"/>
                  </a:lnTo>
                  <a:lnTo>
                    <a:pt x="1023" y="3227"/>
                  </a:lnTo>
                  <a:lnTo>
                    <a:pt x="1034" y="3228"/>
                  </a:lnTo>
                  <a:lnTo>
                    <a:pt x="1041" y="3229"/>
                  </a:lnTo>
                  <a:lnTo>
                    <a:pt x="1051" y="3227"/>
                  </a:lnTo>
                  <a:lnTo>
                    <a:pt x="1062" y="3224"/>
                  </a:lnTo>
                  <a:lnTo>
                    <a:pt x="1073" y="3219"/>
                  </a:lnTo>
                  <a:lnTo>
                    <a:pt x="1083" y="3217"/>
                  </a:lnTo>
                  <a:lnTo>
                    <a:pt x="1088" y="3215"/>
                  </a:lnTo>
                  <a:lnTo>
                    <a:pt x="1095" y="3213"/>
                  </a:lnTo>
                  <a:lnTo>
                    <a:pt x="1099" y="3212"/>
                  </a:lnTo>
                  <a:lnTo>
                    <a:pt x="1103" y="3212"/>
                  </a:lnTo>
                  <a:lnTo>
                    <a:pt x="1107" y="3213"/>
                  </a:lnTo>
                  <a:lnTo>
                    <a:pt x="1110" y="3214"/>
                  </a:lnTo>
                  <a:lnTo>
                    <a:pt x="1112" y="3214"/>
                  </a:lnTo>
                  <a:lnTo>
                    <a:pt x="1115" y="3215"/>
                  </a:lnTo>
                  <a:lnTo>
                    <a:pt x="1118" y="3217"/>
                  </a:lnTo>
                  <a:lnTo>
                    <a:pt x="1121" y="3219"/>
                  </a:lnTo>
                  <a:lnTo>
                    <a:pt x="1125" y="3225"/>
                  </a:lnTo>
                  <a:lnTo>
                    <a:pt x="1129" y="3229"/>
                  </a:lnTo>
                  <a:lnTo>
                    <a:pt x="1132" y="3240"/>
                  </a:lnTo>
                  <a:lnTo>
                    <a:pt x="1136" y="3255"/>
                  </a:lnTo>
                  <a:lnTo>
                    <a:pt x="1136" y="3266"/>
                  </a:lnTo>
                  <a:lnTo>
                    <a:pt x="1138" y="3278"/>
                  </a:lnTo>
                  <a:lnTo>
                    <a:pt x="1138" y="3291"/>
                  </a:lnTo>
                  <a:lnTo>
                    <a:pt x="1136" y="3302"/>
                  </a:lnTo>
                  <a:lnTo>
                    <a:pt x="1135" y="3309"/>
                  </a:lnTo>
                  <a:lnTo>
                    <a:pt x="1132" y="3319"/>
                  </a:lnTo>
                  <a:lnTo>
                    <a:pt x="1128" y="3328"/>
                  </a:lnTo>
                  <a:lnTo>
                    <a:pt x="1125" y="3335"/>
                  </a:lnTo>
                  <a:lnTo>
                    <a:pt x="1113" y="3350"/>
                  </a:lnTo>
                  <a:lnTo>
                    <a:pt x="1103" y="3366"/>
                  </a:lnTo>
                  <a:lnTo>
                    <a:pt x="1097" y="3372"/>
                  </a:lnTo>
                  <a:lnTo>
                    <a:pt x="1088" y="3379"/>
                  </a:lnTo>
                  <a:lnTo>
                    <a:pt x="1079" y="3385"/>
                  </a:lnTo>
                  <a:lnTo>
                    <a:pt x="1072" y="3388"/>
                  </a:lnTo>
                  <a:lnTo>
                    <a:pt x="1064" y="3388"/>
                  </a:lnTo>
                  <a:lnTo>
                    <a:pt x="1055" y="3389"/>
                  </a:lnTo>
                  <a:lnTo>
                    <a:pt x="1044" y="3390"/>
                  </a:lnTo>
                  <a:lnTo>
                    <a:pt x="1037" y="3392"/>
                  </a:lnTo>
                  <a:lnTo>
                    <a:pt x="1031" y="3399"/>
                  </a:lnTo>
                  <a:lnTo>
                    <a:pt x="1026" y="3406"/>
                  </a:lnTo>
                  <a:lnTo>
                    <a:pt x="1022" y="3412"/>
                  </a:lnTo>
                  <a:lnTo>
                    <a:pt x="1018" y="3419"/>
                  </a:lnTo>
                  <a:lnTo>
                    <a:pt x="1019" y="3426"/>
                  </a:lnTo>
                  <a:lnTo>
                    <a:pt x="1021" y="3434"/>
                  </a:lnTo>
                  <a:lnTo>
                    <a:pt x="1023" y="3441"/>
                  </a:lnTo>
                  <a:lnTo>
                    <a:pt x="1025" y="3445"/>
                  </a:lnTo>
                  <a:lnTo>
                    <a:pt x="1027" y="3448"/>
                  </a:lnTo>
                  <a:lnTo>
                    <a:pt x="1030" y="3450"/>
                  </a:lnTo>
                  <a:lnTo>
                    <a:pt x="1034" y="3453"/>
                  </a:lnTo>
                  <a:lnTo>
                    <a:pt x="1038" y="3455"/>
                  </a:lnTo>
                  <a:lnTo>
                    <a:pt x="1045" y="3457"/>
                  </a:lnTo>
                  <a:lnTo>
                    <a:pt x="1053" y="3457"/>
                  </a:lnTo>
                  <a:lnTo>
                    <a:pt x="1062" y="3464"/>
                  </a:lnTo>
                  <a:lnTo>
                    <a:pt x="1075" y="3473"/>
                  </a:lnTo>
                  <a:lnTo>
                    <a:pt x="1087" y="3481"/>
                  </a:lnTo>
                  <a:lnTo>
                    <a:pt x="1094" y="3487"/>
                  </a:lnTo>
                  <a:lnTo>
                    <a:pt x="1111" y="3494"/>
                  </a:lnTo>
                  <a:lnTo>
                    <a:pt x="1125" y="3499"/>
                  </a:lnTo>
                  <a:lnTo>
                    <a:pt x="1127" y="3503"/>
                  </a:lnTo>
                  <a:lnTo>
                    <a:pt x="1128" y="3509"/>
                  </a:lnTo>
                  <a:lnTo>
                    <a:pt x="1127" y="3514"/>
                  </a:lnTo>
                  <a:lnTo>
                    <a:pt x="1125" y="3518"/>
                  </a:lnTo>
                  <a:lnTo>
                    <a:pt x="1125" y="3523"/>
                  </a:lnTo>
                  <a:lnTo>
                    <a:pt x="1123" y="3529"/>
                  </a:lnTo>
                  <a:lnTo>
                    <a:pt x="1121" y="3534"/>
                  </a:lnTo>
                  <a:lnTo>
                    <a:pt x="1117" y="3537"/>
                  </a:lnTo>
                  <a:lnTo>
                    <a:pt x="1110" y="3540"/>
                  </a:lnTo>
                  <a:lnTo>
                    <a:pt x="1103" y="3542"/>
                  </a:lnTo>
                  <a:lnTo>
                    <a:pt x="1094" y="3544"/>
                  </a:lnTo>
                  <a:lnTo>
                    <a:pt x="1087" y="3544"/>
                  </a:lnTo>
                  <a:lnTo>
                    <a:pt x="1072" y="3542"/>
                  </a:lnTo>
                  <a:lnTo>
                    <a:pt x="1056" y="3541"/>
                  </a:lnTo>
                  <a:lnTo>
                    <a:pt x="1052" y="3541"/>
                  </a:lnTo>
                  <a:lnTo>
                    <a:pt x="1044" y="3541"/>
                  </a:lnTo>
                  <a:lnTo>
                    <a:pt x="1038" y="3542"/>
                  </a:lnTo>
                  <a:lnTo>
                    <a:pt x="1034" y="3544"/>
                  </a:lnTo>
                  <a:lnTo>
                    <a:pt x="1025" y="3552"/>
                  </a:lnTo>
                  <a:lnTo>
                    <a:pt x="1018" y="3560"/>
                  </a:lnTo>
                  <a:lnTo>
                    <a:pt x="1013" y="3562"/>
                  </a:lnTo>
                  <a:lnTo>
                    <a:pt x="1008" y="3565"/>
                  </a:lnTo>
                  <a:lnTo>
                    <a:pt x="1003" y="3567"/>
                  </a:lnTo>
                  <a:lnTo>
                    <a:pt x="999" y="3568"/>
                  </a:lnTo>
                  <a:lnTo>
                    <a:pt x="992" y="3570"/>
                  </a:lnTo>
                  <a:lnTo>
                    <a:pt x="984" y="3572"/>
                  </a:lnTo>
                  <a:lnTo>
                    <a:pt x="980" y="3573"/>
                  </a:lnTo>
                  <a:lnTo>
                    <a:pt x="976" y="3574"/>
                  </a:lnTo>
                  <a:lnTo>
                    <a:pt x="974" y="3576"/>
                  </a:lnTo>
                  <a:lnTo>
                    <a:pt x="972" y="3579"/>
                  </a:lnTo>
                  <a:lnTo>
                    <a:pt x="970" y="3582"/>
                  </a:lnTo>
                  <a:lnTo>
                    <a:pt x="969" y="3589"/>
                  </a:lnTo>
                  <a:lnTo>
                    <a:pt x="970" y="3594"/>
                  </a:lnTo>
                  <a:lnTo>
                    <a:pt x="972" y="3598"/>
                  </a:lnTo>
                  <a:lnTo>
                    <a:pt x="973" y="3603"/>
                  </a:lnTo>
                  <a:lnTo>
                    <a:pt x="975" y="3609"/>
                  </a:lnTo>
                  <a:lnTo>
                    <a:pt x="978" y="3613"/>
                  </a:lnTo>
                  <a:lnTo>
                    <a:pt x="984" y="3617"/>
                  </a:lnTo>
                  <a:lnTo>
                    <a:pt x="986" y="3619"/>
                  </a:lnTo>
                  <a:lnTo>
                    <a:pt x="989" y="3621"/>
                  </a:lnTo>
                  <a:lnTo>
                    <a:pt x="993" y="3624"/>
                  </a:lnTo>
                  <a:lnTo>
                    <a:pt x="997" y="3626"/>
                  </a:lnTo>
                  <a:lnTo>
                    <a:pt x="1008" y="3628"/>
                  </a:lnTo>
                  <a:lnTo>
                    <a:pt x="1018" y="3628"/>
                  </a:lnTo>
                  <a:lnTo>
                    <a:pt x="1034" y="3630"/>
                  </a:lnTo>
                  <a:lnTo>
                    <a:pt x="1048" y="3632"/>
                  </a:lnTo>
                  <a:lnTo>
                    <a:pt x="1056" y="3633"/>
                  </a:lnTo>
                  <a:lnTo>
                    <a:pt x="1063" y="3636"/>
                  </a:lnTo>
                  <a:lnTo>
                    <a:pt x="1071" y="3640"/>
                  </a:lnTo>
                  <a:lnTo>
                    <a:pt x="1075" y="3644"/>
                  </a:lnTo>
                  <a:lnTo>
                    <a:pt x="1077" y="3647"/>
                  </a:lnTo>
                  <a:lnTo>
                    <a:pt x="1078" y="3651"/>
                  </a:lnTo>
                  <a:lnTo>
                    <a:pt x="1079" y="3655"/>
                  </a:lnTo>
                  <a:lnTo>
                    <a:pt x="1079" y="3658"/>
                  </a:lnTo>
                  <a:lnTo>
                    <a:pt x="1084" y="3672"/>
                  </a:lnTo>
                  <a:lnTo>
                    <a:pt x="1091" y="3686"/>
                  </a:lnTo>
                  <a:lnTo>
                    <a:pt x="1091" y="3695"/>
                  </a:lnTo>
                  <a:lnTo>
                    <a:pt x="1090" y="3706"/>
                  </a:lnTo>
                  <a:lnTo>
                    <a:pt x="1089" y="3711"/>
                  </a:lnTo>
                  <a:lnTo>
                    <a:pt x="1088" y="3715"/>
                  </a:lnTo>
                  <a:lnTo>
                    <a:pt x="1086" y="3720"/>
                  </a:lnTo>
                  <a:lnTo>
                    <a:pt x="1083" y="3724"/>
                  </a:lnTo>
                  <a:lnTo>
                    <a:pt x="1076" y="3726"/>
                  </a:lnTo>
                  <a:lnTo>
                    <a:pt x="1067" y="3727"/>
                  </a:lnTo>
                  <a:lnTo>
                    <a:pt x="1059" y="3727"/>
                  </a:lnTo>
                  <a:lnTo>
                    <a:pt x="1053" y="3727"/>
                  </a:lnTo>
                  <a:lnTo>
                    <a:pt x="1045" y="3726"/>
                  </a:lnTo>
                  <a:lnTo>
                    <a:pt x="1037" y="3723"/>
                  </a:lnTo>
                  <a:lnTo>
                    <a:pt x="1028" y="3720"/>
                  </a:lnTo>
                  <a:lnTo>
                    <a:pt x="1022" y="3715"/>
                  </a:lnTo>
                  <a:lnTo>
                    <a:pt x="1014" y="3713"/>
                  </a:lnTo>
                  <a:lnTo>
                    <a:pt x="1005" y="3710"/>
                  </a:lnTo>
                  <a:lnTo>
                    <a:pt x="995" y="3709"/>
                  </a:lnTo>
                  <a:lnTo>
                    <a:pt x="987" y="3708"/>
                  </a:lnTo>
                  <a:lnTo>
                    <a:pt x="984" y="3709"/>
                  </a:lnTo>
                  <a:lnTo>
                    <a:pt x="977" y="3712"/>
                  </a:lnTo>
                  <a:lnTo>
                    <a:pt x="972" y="3716"/>
                  </a:lnTo>
                  <a:lnTo>
                    <a:pt x="968" y="3720"/>
                  </a:lnTo>
                  <a:lnTo>
                    <a:pt x="960" y="3726"/>
                  </a:lnTo>
                  <a:lnTo>
                    <a:pt x="953" y="3734"/>
                  </a:lnTo>
                  <a:lnTo>
                    <a:pt x="945" y="3739"/>
                  </a:lnTo>
                  <a:lnTo>
                    <a:pt x="936" y="3742"/>
                  </a:lnTo>
                  <a:lnTo>
                    <a:pt x="926" y="3745"/>
                  </a:lnTo>
                  <a:lnTo>
                    <a:pt x="919" y="3746"/>
                  </a:lnTo>
                  <a:lnTo>
                    <a:pt x="912" y="3747"/>
                  </a:lnTo>
                  <a:lnTo>
                    <a:pt x="903" y="3748"/>
                  </a:lnTo>
                  <a:lnTo>
                    <a:pt x="895" y="3748"/>
                  </a:lnTo>
                  <a:lnTo>
                    <a:pt x="888" y="3746"/>
                  </a:lnTo>
                  <a:lnTo>
                    <a:pt x="885" y="3742"/>
                  </a:lnTo>
                  <a:lnTo>
                    <a:pt x="882" y="3734"/>
                  </a:lnTo>
                  <a:lnTo>
                    <a:pt x="880" y="3731"/>
                  </a:lnTo>
                  <a:lnTo>
                    <a:pt x="878" y="3728"/>
                  </a:lnTo>
                  <a:lnTo>
                    <a:pt x="875" y="3725"/>
                  </a:lnTo>
                  <a:lnTo>
                    <a:pt x="872" y="3724"/>
                  </a:lnTo>
                  <a:lnTo>
                    <a:pt x="868" y="3720"/>
                  </a:lnTo>
                  <a:lnTo>
                    <a:pt x="863" y="3714"/>
                  </a:lnTo>
                  <a:lnTo>
                    <a:pt x="856" y="3710"/>
                  </a:lnTo>
                  <a:lnTo>
                    <a:pt x="850" y="3708"/>
                  </a:lnTo>
                  <a:lnTo>
                    <a:pt x="836" y="3712"/>
                  </a:lnTo>
                  <a:lnTo>
                    <a:pt x="822" y="3715"/>
                  </a:lnTo>
                  <a:lnTo>
                    <a:pt x="816" y="3717"/>
                  </a:lnTo>
                  <a:lnTo>
                    <a:pt x="808" y="3718"/>
                  </a:lnTo>
                  <a:lnTo>
                    <a:pt x="799" y="3717"/>
                  </a:lnTo>
                  <a:lnTo>
                    <a:pt x="793" y="3715"/>
                  </a:lnTo>
                  <a:lnTo>
                    <a:pt x="782" y="3709"/>
                  </a:lnTo>
                  <a:lnTo>
                    <a:pt x="769" y="3701"/>
                  </a:lnTo>
                  <a:lnTo>
                    <a:pt x="760" y="3703"/>
                  </a:lnTo>
                  <a:lnTo>
                    <a:pt x="750" y="3705"/>
                  </a:lnTo>
                  <a:lnTo>
                    <a:pt x="741" y="3711"/>
                  </a:lnTo>
                  <a:lnTo>
                    <a:pt x="734" y="3715"/>
                  </a:lnTo>
                  <a:lnTo>
                    <a:pt x="728" y="3718"/>
                  </a:lnTo>
                  <a:lnTo>
                    <a:pt x="719" y="3721"/>
                  </a:lnTo>
                  <a:lnTo>
                    <a:pt x="711" y="3723"/>
                  </a:lnTo>
                  <a:lnTo>
                    <a:pt x="705" y="3724"/>
                  </a:lnTo>
                  <a:lnTo>
                    <a:pt x="698" y="3722"/>
                  </a:lnTo>
                  <a:lnTo>
                    <a:pt x="691" y="3718"/>
                  </a:lnTo>
                  <a:lnTo>
                    <a:pt x="686" y="3715"/>
                  </a:lnTo>
                  <a:lnTo>
                    <a:pt x="681" y="3712"/>
                  </a:lnTo>
                  <a:lnTo>
                    <a:pt x="672" y="3714"/>
                  </a:lnTo>
                  <a:lnTo>
                    <a:pt x="662" y="3715"/>
                  </a:lnTo>
                  <a:lnTo>
                    <a:pt x="652" y="3709"/>
                  </a:lnTo>
                  <a:lnTo>
                    <a:pt x="643" y="3705"/>
                  </a:lnTo>
                  <a:lnTo>
                    <a:pt x="637" y="3704"/>
                  </a:lnTo>
                  <a:lnTo>
                    <a:pt x="630" y="3703"/>
                  </a:lnTo>
                  <a:lnTo>
                    <a:pt x="624" y="3703"/>
                  </a:lnTo>
                  <a:lnTo>
                    <a:pt x="620" y="3705"/>
                  </a:lnTo>
                  <a:lnTo>
                    <a:pt x="617" y="3706"/>
                  </a:lnTo>
                  <a:lnTo>
                    <a:pt x="613" y="3709"/>
                  </a:lnTo>
                  <a:lnTo>
                    <a:pt x="610" y="3714"/>
                  </a:lnTo>
                  <a:lnTo>
                    <a:pt x="609" y="3720"/>
                  </a:lnTo>
                  <a:lnTo>
                    <a:pt x="610" y="3727"/>
                  </a:lnTo>
                  <a:lnTo>
                    <a:pt x="612" y="3737"/>
                  </a:lnTo>
                  <a:lnTo>
                    <a:pt x="616" y="3748"/>
                  </a:lnTo>
                  <a:lnTo>
                    <a:pt x="617" y="3758"/>
                  </a:lnTo>
                  <a:lnTo>
                    <a:pt x="617" y="3765"/>
                  </a:lnTo>
                  <a:lnTo>
                    <a:pt x="618" y="3772"/>
                  </a:lnTo>
                  <a:lnTo>
                    <a:pt x="618" y="3781"/>
                  </a:lnTo>
                  <a:lnTo>
                    <a:pt x="617" y="3788"/>
                  </a:lnTo>
                  <a:lnTo>
                    <a:pt x="612" y="3796"/>
                  </a:lnTo>
                  <a:lnTo>
                    <a:pt x="605" y="3807"/>
                  </a:lnTo>
                  <a:lnTo>
                    <a:pt x="601" y="3817"/>
                  </a:lnTo>
                  <a:lnTo>
                    <a:pt x="597" y="3826"/>
                  </a:lnTo>
                  <a:lnTo>
                    <a:pt x="599" y="3832"/>
                  </a:lnTo>
                  <a:lnTo>
                    <a:pt x="601" y="3839"/>
                  </a:lnTo>
                  <a:lnTo>
                    <a:pt x="602" y="3843"/>
                  </a:lnTo>
                  <a:lnTo>
                    <a:pt x="602" y="3846"/>
                  </a:lnTo>
                  <a:lnTo>
                    <a:pt x="602" y="3849"/>
                  </a:lnTo>
                  <a:lnTo>
                    <a:pt x="601" y="3853"/>
                  </a:lnTo>
                  <a:lnTo>
                    <a:pt x="600" y="3856"/>
                  </a:lnTo>
                  <a:lnTo>
                    <a:pt x="596" y="3860"/>
                  </a:lnTo>
                  <a:lnTo>
                    <a:pt x="591" y="3864"/>
                  </a:lnTo>
                  <a:lnTo>
                    <a:pt x="586" y="3868"/>
                  </a:lnTo>
                  <a:lnTo>
                    <a:pt x="572" y="3876"/>
                  </a:lnTo>
                  <a:lnTo>
                    <a:pt x="555" y="3883"/>
                  </a:lnTo>
                  <a:lnTo>
                    <a:pt x="548" y="3889"/>
                  </a:lnTo>
                  <a:lnTo>
                    <a:pt x="538" y="3898"/>
                  </a:lnTo>
                  <a:lnTo>
                    <a:pt x="529" y="3906"/>
                  </a:lnTo>
                  <a:lnTo>
                    <a:pt x="521" y="3914"/>
                  </a:lnTo>
                  <a:lnTo>
                    <a:pt x="510" y="3920"/>
                  </a:lnTo>
                  <a:lnTo>
                    <a:pt x="500" y="3926"/>
                  </a:lnTo>
                  <a:lnTo>
                    <a:pt x="490" y="3934"/>
                  </a:lnTo>
                  <a:lnTo>
                    <a:pt x="483" y="3940"/>
                  </a:lnTo>
                  <a:lnTo>
                    <a:pt x="470" y="3942"/>
                  </a:lnTo>
                  <a:lnTo>
                    <a:pt x="456" y="3944"/>
                  </a:lnTo>
                  <a:lnTo>
                    <a:pt x="444" y="3945"/>
                  </a:lnTo>
                  <a:lnTo>
                    <a:pt x="433" y="3947"/>
                  </a:lnTo>
                  <a:lnTo>
                    <a:pt x="423" y="3951"/>
                  </a:lnTo>
                  <a:lnTo>
                    <a:pt x="414" y="3955"/>
                  </a:lnTo>
                  <a:lnTo>
                    <a:pt x="405" y="3959"/>
                  </a:lnTo>
                  <a:lnTo>
                    <a:pt x="398" y="3963"/>
                  </a:lnTo>
                  <a:lnTo>
                    <a:pt x="388" y="3971"/>
                  </a:lnTo>
                  <a:lnTo>
                    <a:pt x="379" y="3982"/>
                  </a:lnTo>
                  <a:lnTo>
                    <a:pt x="377" y="3987"/>
                  </a:lnTo>
                  <a:lnTo>
                    <a:pt x="376" y="3994"/>
                  </a:lnTo>
                  <a:lnTo>
                    <a:pt x="376" y="4001"/>
                  </a:lnTo>
                  <a:lnTo>
                    <a:pt x="376" y="4009"/>
                  </a:lnTo>
                  <a:lnTo>
                    <a:pt x="374" y="4019"/>
                  </a:lnTo>
                  <a:lnTo>
                    <a:pt x="371" y="4031"/>
                  </a:lnTo>
                  <a:lnTo>
                    <a:pt x="370" y="4044"/>
                  </a:lnTo>
                  <a:lnTo>
                    <a:pt x="367" y="4054"/>
                  </a:lnTo>
                  <a:lnTo>
                    <a:pt x="364" y="4061"/>
                  </a:lnTo>
                  <a:lnTo>
                    <a:pt x="358" y="4070"/>
                  </a:lnTo>
                  <a:lnTo>
                    <a:pt x="351" y="4077"/>
                  </a:lnTo>
                  <a:lnTo>
                    <a:pt x="345" y="4085"/>
                  </a:lnTo>
                  <a:lnTo>
                    <a:pt x="336" y="4094"/>
                  </a:lnTo>
                  <a:lnTo>
                    <a:pt x="326" y="4103"/>
                  </a:lnTo>
                  <a:lnTo>
                    <a:pt x="314" y="4112"/>
                  </a:lnTo>
                  <a:lnTo>
                    <a:pt x="307" y="4118"/>
                  </a:lnTo>
                  <a:lnTo>
                    <a:pt x="297" y="4129"/>
                  </a:lnTo>
                  <a:lnTo>
                    <a:pt x="286" y="4140"/>
                  </a:lnTo>
                  <a:lnTo>
                    <a:pt x="274" y="4151"/>
                  </a:lnTo>
                  <a:lnTo>
                    <a:pt x="264" y="4161"/>
                  </a:lnTo>
                  <a:lnTo>
                    <a:pt x="253" y="4166"/>
                  </a:lnTo>
                  <a:lnTo>
                    <a:pt x="238" y="4172"/>
                  </a:lnTo>
                  <a:lnTo>
                    <a:pt x="223" y="4178"/>
                  </a:lnTo>
                  <a:lnTo>
                    <a:pt x="211" y="4184"/>
                  </a:lnTo>
                  <a:lnTo>
                    <a:pt x="207" y="4190"/>
                  </a:lnTo>
                  <a:lnTo>
                    <a:pt x="201" y="4197"/>
                  </a:lnTo>
                  <a:lnTo>
                    <a:pt x="194" y="4204"/>
                  </a:lnTo>
                  <a:lnTo>
                    <a:pt x="188" y="4210"/>
                  </a:lnTo>
                  <a:lnTo>
                    <a:pt x="180" y="4219"/>
                  </a:lnTo>
                  <a:lnTo>
                    <a:pt x="171" y="4229"/>
                  </a:lnTo>
                  <a:lnTo>
                    <a:pt x="161" y="4240"/>
                  </a:lnTo>
                  <a:lnTo>
                    <a:pt x="154" y="4248"/>
                  </a:lnTo>
                  <a:lnTo>
                    <a:pt x="140" y="4263"/>
                  </a:lnTo>
                  <a:lnTo>
                    <a:pt x="126" y="4279"/>
                  </a:lnTo>
                  <a:lnTo>
                    <a:pt x="119" y="4284"/>
                  </a:lnTo>
                  <a:lnTo>
                    <a:pt x="107" y="4289"/>
                  </a:lnTo>
                  <a:lnTo>
                    <a:pt x="97" y="4294"/>
                  </a:lnTo>
                  <a:lnTo>
                    <a:pt x="88" y="4298"/>
                  </a:lnTo>
                  <a:lnTo>
                    <a:pt x="79" y="4300"/>
                  </a:lnTo>
                  <a:lnTo>
                    <a:pt x="67" y="4303"/>
                  </a:lnTo>
                  <a:lnTo>
                    <a:pt x="56" y="4304"/>
                  </a:lnTo>
                  <a:lnTo>
                    <a:pt x="47" y="4305"/>
                  </a:lnTo>
                  <a:lnTo>
                    <a:pt x="38" y="4303"/>
                  </a:lnTo>
                  <a:lnTo>
                    <a:pt x="29" y="4300"/>
                  </a:lnTo>
                  <a:lnTo>
                    <a:pt x="23" y="4298"/>
                  </a:lnTo>
                  <a:lnTo>
                    <a:pt x="18" y="4297"/>
                  </a:lnTo>
                  <a:lnTo>
                    <a:pt x="13" y="4297"/>
                  </a:lnTo>
                  <a:lnTo>
                    <a:pt x="9" y="4298"/>
                  </a:lnTo>
                  <a:lnTo>
                    <a:pt x="14" y="4286"/>
                  </a:lnTo>
                  <a:lnTo>
                    <a:pt x="23" y="4267"/>
                  </a:lnTo>
                  <a:lnTo>
                    <a:pt x="23" y="4254"/>
                  </a:lnTo>
                  <a:lnTo>
                    <a:pt x="23" y="4238"/>
                  </a:lnTo>
                  <a:lnTo>
                    <a:pt x="26" y="4222"/>
                  </a:lnTo>
                  <a:lnTo>
                    <a:pt x="28" y="4210"/>
                  </a:lnTo>
                  <a:lnTo>
                    <a:pt x="31" y="4197"/>
                  </a:lnTo>
                  <a:lnTo>
                    <a:pt x="35" y="4180"/>
                  </a:lnTo>
                  <a:lnTo>
                    <a:pt x="40" y="4163"/>
                  </a:lnTo>
                  <a:lnTo>
                    <a:pt x="47" y="4149"/>
                  </a:lnTo>
                  <a:lnTo>
                    <a:pt x="63" y="4136"/>
                  </a:lnTo>
                  <a:lnTo>
                    <a:pt x="78" y="4123"/>
                  </a:lnTo>
                  <a:lnTo>
                    <a:pt x="86" y="4113"/>
                  </a:lnTo>
                  <a:lnTo>
                    <a:pt x="93" y="4102"/>
                  </a:lnTo>
                  <a:lnTo>
                    <a:pt x="101" y="4091"/>
                  </a:lnTo>
                  <a:lnTo>
                    <a:pt x="107" y="4080"/>
                  </a:lnTo>
                  <a:lnTo>
                    <a:pt x="114" y="4068"/>
                  </a:lnTo>
                  <a:lnTo>
                    <a:pt x="120" y="4052"/>
                  </a:lnTo>
                  <a:lnTo>
                    <a:pt x="126" y="4037"/>
                  </a:lnTo>
                  <a:lnTo>
                    <a:pt x="131" y="4023"/>
                  </a:lnTo>
                  <a:lnTo>
                    <a:pt x="136" y="4013"/>
                  </a:lnTo>
                  <a:lnTo>
                    <a:pt x="140" y="3999"/>
                  </a:lnTo>
                  <a:lnTo>
                    <a:pt x="142" y="3993"/>
                  </a:lnTo>
                  <a:lnTo>
                    <a:pt x="144" y="3987"/>
                  </a:lnTo>
                  <a:lnTo>
                    <a:pt x="147" y="3981"/>
                  </a:lnTo>
                  <a:lnTo>
                    <a:pt x="150" y="3978"/>
                  </a:lnTo>
                  <a:lnTo>
                    <a:pt x="165" y="3971"/>
                  </a:lnTo>
                  <a:lnTo>
                    <a:pt x="176" y="3966"/>
                  </a:lnTo>
                  <a:lnTo>
                    <a:pt x="186" y="3960"/>
                  </a:lnTo>
                  <a:lnTo>
                    <a:pt x="197" y="3951"/>
                  </a:lnTo>
                  <a:lnTo>
                    <a:pt x="207" y="3941"/>
                  </a:lnTo>
                  <a:lnTo>
                    <a:pt x="214" y="3933"/>
                  </a:lnTo>
                  <a:lnTo>
                    <a:pt x="221" y="3922"/>
                  </a:lnTo>
                  <a:lnTo>
                    <a:pt x="226" y="3909"/>
                  </a:lnTo>
                  <a:lnTo>
                    <a:pt x="231" y="3896"/>
                  </a:lnTo>
                  <a:lnTo>
                    <a:pt x="238" y="3883"/>
                  </a:lnTo>
                  <a:lnTo>
                    <a:pt x="241" y="3873"/>
                  </a:lnTo>
                  <a:lnTo>
                    <a:pt x="244" y="3858"/>
                  </a:lnTo>
                  <a:lnTo>
                    <a:pt x="248" y="3844"/>
                  </a:lnTo>
                  <a:lnTo>
                    <a:pt x="253" y="3834"/>
                  </a:lnTo>
                  <a:lnTo>
                    <a:pt x="257" y="3830"/>
                  </a:lnTo>
                  <a:lnTo>
                    <a:pt x="263" y="3826"/>
                  </a:lnTo>
                  <a:lnTo>
                    <a:pt x="270" y="3823"/>
                  </a:lnTo>
                  <a:lnTo>
                    <a:pt x="276" y="3822"/>
                  </a:lnTo>
                  <a:lnTo>
                    <a:pt x="281" y="3820"/>
                  </a:lnTo>
                  <a:lnTo>
                    <a:pt x="288" y="3818"/>
                  </a:lnTo>
                  <a:lnTo>
                    <a:pt x="295" y="3817"/>
                  </a:lnTo>
                  <a:lnTo>
                    <a:pt x="303" y="3816"/>
                  </a:lnTo>
                  <a:lnTo>
                    <a:pt x="310" y="3815"/>
                  </a:lnTo>
                  <a:lnTo>
                    <a:pt x="316" y="3813"/>
                  </a:lnTo>
                  <a:lnTo>
                    <a:pt x="322" y="3810"/>
                  </a:lnTo>
                  <a:lnTo>
                    <a:pt x="326" y="3807"/>
                  </a:lnTo>
                  <a:lnTo>
                    <a:pt x="328" y="3804"/>
                  </a:lnTo>
                  <a:lnTo>
                    <a:pt x="330" y="3800"/>
                  </a:lnTo>
                  <a:lnTo>
                    <a:pt x="331" y="3794"/>
                  </a:lnTo>
                  <a:lnTo>
                    <a:pt x="332" y="3790"/>
                  </a:lnTo>
                  <a:lnTo>
                    <a:pt x="331" y="3781"/>
                  </a:lnTo>
                  <a:lnTo>
                    <a:pt x="329" y="3772"/>
                  </a:lnTo>
                  <a:lnTo>
                    <a:pt x="325" y="3767"/>
                  </a:lnTo>
                  <a:lnTo>
                    <a:pt x="318" y="3762"/>
                  </a:lnTo>
                  <a:lnTo>
                    <a:pt x="311" y="3758"/>
                  </a:lnTo>
                  <a:lnTo>
                    <a:pt x="307" y="3753"/>
                  </a:lnTo>
                  <a:lnTo>
                    <a:pt x="296" y="3751"/>
                  </a:lnTo>
                  <a:lnTo>
                    <a:pt x="284" y="3747"/>
                  </a:lnTo>
                  <a:lnTo>
                    <a:pt x="279" y="3745"/>
                  </a:lnTo>
                  <a:lnTo>
                    <a:pt x="274" y="3742"/>
                  </a:lnTo>
                  <a:lnTo>
                    <a:pt x="271" y="3739"/>
                  </a:lnTo>
                  <a:lnTo>
                    <a:pt x="269" y="3734"/>
                  </a:lnTo>
                  <a:lnTo>
                    <a:pt x="267" y="3730"/>
                  </a:lnTo>
                  <a:lnTo>
                    <a:pt x="269" y="3725"/>
                  </a:lnTo>
                  <a:lnTo>
                    <a:pt x="271" y="3718"/>
                  </a:lnTo>
                  <a:lnTo>
                    <a:pt x="273" y="3712"/>
                  </a:lnTo>
                  <a:lnTo>
                    <a:pt x="277" y="3700"/>
                  </a:lnTo>
                  <a:lnTo>
                    <a:pt x="280" y="3689"/>
                  </a:lnTo>
                  <a:lnTo>
                    <a:pt x="278" y="3678"/>
                  </a:lnTo>
                  <a:lnTo>
                    <a:pt x="274" y="3666"/>
                  </a:lnTo>
                  <a:lnTo>
                    <a:pt x="269" y="3654"/>
                  </a:lnTo>
                  <a:lnTo>
                    <a:pt x="264" y="3644"/>
                  </a:lnTo>
                  <a:lnTo>
                    <a:pt x="257" y="3631"/>
                  </a:lnTo>
                  <a:lnTo>
                    <a:pt x="247" y="3617"/>
                  </a:lnTo>
                  <a:lnTo>
                    <a:pt x="238" y="3605"/>
                  </a:lnTo>
                  <a:lnTo>
                    <a:pt x="230" y="3594"/>
                  </a:lnTo>
                  <a:lnTo>
                    <a:pt x="223" y="3576"/>
                  </a:lnTo>
                  <a:lnTo>
                    <a:pt x="213" y="3554"/>
                  </a:lnTo>
                  <a:lnTo>
                    <a:pt x="210" y="3542"/>
                  </a:lnTo>
                  <a:lnTo>
                    <a:pt x="206" y="3531"/>
                  </a:lnTo>
                  <a:lnTo>
                    <a:pt x="204" y="3520"/>
                  </a:lnTo>
                  <a:lnTo>
                    <a:pt x="203" y="3511"/>
                  </a:lnTo>
                  <a:lnTo>
                    <a:pt x="203" y="3502"/>
                  </a:lnTo>
                  <a:lnTo>
                    <a:pt x="204" y="3493"/>
                  </a:lnTo>
                  <a:lnTo>
                    <a:pt x="206" y="3481"/>
                  </a:lnTo>
                  <a:lnTo>
                    <a:pt x="209" y="3469"/>
                  </a:lnTo>
                  <a:lnTo>
                    <a:pt x="212" y="3458"/>
                  </a:lnTo>
                  <a:lnTo>
                    <a:pt x="216" y="3446"/>
                  </a:lnTo>
                  <a:lnTo>
                    <a:pt x="218" y="3436"/>
                  </a:lnTo>
                  <a:lnTo>
                    <a:pt x="219" y="3426"/>
                  </a:lnTo>
                  <a:lnTo>
                    <a:pt x="222" y="3391"/>
                  </a:lnTo>
                  <a:lnTo>
                    <a:pt x="224" y="3349"/>
                  </a:lnTo>
                  <a:lnTo>
                    <a:pt x="225" y="3306"/>
                  </a:lnTo>
                  <a:lnTo>
                    <a:pt x="226" y="3271"/>
                  </a:lnTo>
                  <a:lnTo>
                    <a:pt x="223" y="3248"/>
                  </a:lnTo>
                  <a:lnTo>
                    <a:pt x="221" y="3221"/>
                  </a:lnTo>
                  <a:lnTo>
                    <a:pt x="218" y="3195"/>
                  </a:lnTo>
                  <a:lnTo>
                    <a:pt x="214" y="3172"/>
                  </a:lnTo>
                  <a:lnTo>
                    <a:pt x="211" y="3157"/>
                  </a:lnTo>
                  <a:lnTo>
                    <a:pt x="205" y="3140"/>
                  </a:lnTo>
                  <a:lnTo>
                    <a:pt x="199" y="3121"/>
                  </a:lnTo>
                  <a:lnTo>
                    <a:pt x="191" y="3101"/>
                  </a:lnTo>
                  <a:lnTo>
                    <a:pt x="175" y="3063"/>
                  </a:lnTo>
                  <a:lnTo>
                    <a:pt x="161" y="3032"/>
                  </a:lnTo>
                  <a:lnTo>
                    <a:pt x="148" y="3004"/>
                  </a:lnTo>
                  <a:lnTo>
                    <a:pt x="132" y="2970"/>
                  </a:lnTo>
                  <a:lnTo>
                    <a:pt x="124" y="2953"/>
                  </a:lnTo>
                  <a:lnTo>
                    <a:pt x="117" y="2937"/>
                  </a:lnTo>
                  <a:lnTo>
                    <a:pt x="112" y="2922"/>
                  </a:lnTo>
                  <a:lnTo>
                    <a:pt x="107" y="2909"/>
                  </a:lnTo>
                  <a:lnTo>
                    <a:pt x="104" y="2899"/>
                  </a:lnTo>
                  <a:lnTo>
                    <a:pt x="101" y="2885"/>
                  </a:lnTo>
                  <a:lnTo>
                    <a:pt x="99" y="2870"/>
                  </a:lnTo>
                  <a:lnTo>
                    <a:pt x="96" y="2854"/>
                  </a:lnTo>
                  <a:lnTo>
                    <a:pt x="93" y="2838"/>
                  </a:lnTo>
                  <a:lnTo>
                    <a:pt x="91" y="2824"/>
                  </a:lnTo>
                  <a:lnTo>
                    <a:pt x="88" y="2811"/>
                  </a:lnTo>
                  <a:lnTo>
                    <a:pt x="85" y="2799"/>
                  </a:lnTo>
                  <a:lnTo>
                    <a:pt x="77" y="2781"/>
                  </a:lnTo>
                  <a:lnTo>
                    <a:pt x="66" y="2759"/>
                  </a:lnTo>
                  <a:lnTo>
                    <a:pt x="54" y="2737"/>
                  </a:lnTo>
                  <a:lnTo>
                    <a:pt x="47" y="2719"/>
                  </a:lnTo>
                  <a:lnTo>
                    <a:pt x="36" y="2699"/>
                  </a:lnTo>
                  <a:lnTo>
                    <a:pt x="25" y="2675"/>
                  </a:lnTo>
                  <a:lnTo>
                    <a:pt x="19" y="2662"/>
                  </a:lnTo>
                  <a:lnTo>
                    <a:pt x="14" y="2651"/>
                  </a:lnTo>
                  <a:lnTo>
                    <a:pt x="11" y="2639"/>
                  </a:lnTo>
                  <a:lnTo>
                    <a:pt x="9" y="2628"/>
                  </a:lnTo>
                  <a:lnTo>
                    <a:pt x="4" y="2609"/>
                  </a:lnTo>
                  <a:lnTo>
                    <a:pt x="1" y="2586"/>
                  </a:lnTo>
                  <a:lnTo>
                    <a:pt x="0" y="2575"/>
                  </a:lnTo>
                  <a:lnTo>
                    <a:pt x="1" y="2564"/>
                  </a:lnTo>
                  <a:lnTo>
                    <a:pt x="2" y="2560"/>
                  </a:lnTo>
                  <a:lnTo>
                    <a:pt x="3" y="2556"/>
                  </a:lnTo>
                  <a:lnTo>
                    <a:pt x="5" y="2551"/>
                  </a:lnTo>
                  <a:lnTo>
                    <a:pt x="9" y="2548"/>
                  </a:lnTo>
                  <a:lnTo>
                    <a:pt x="11" y="2546"/>
                  </a:lnTo>
                  <a:lnTo>
                    <a:pt x="14" y="2545"/>
                  </a:lnTo>
                  <a:lnTo>
                    <a:pt x="19" y="2545"/>
                  </a:lnTo>
                  <a:lnTo>
                    <a:pt x="23" y="2545"/>
                  </a:lnTo>
                  <a:lnTo>
                    <a:pt x="34" y="2545"/>
                  </a:lnTo>
                  <a:lnTo>
                    <a:pt x="43" y="2544"/>
                  </a:lnTo>
                  <a:lnTo>
                    <a:pt x="46" y="2540"/>
                  </a:lnTo>
                  <a:lnTo>
                    <a:pt x="49" y="2532"/>
                  </a:lnTo>
                  <a:lnTo>
                    <a:pt x="50" y="2525"/>
                  </a:lnTo>
                  <a:lnTo>
                    <a:pt x="52" y="2518"/>
                  </a:lnTo>
                  <a:lnTo>
                    <a:pt x="53" y="2509"/>
                  </a:lnTo>
                  <a:lnTo>
                    <a:pt x="54" y="2501"/>
                  </a:lnTo>
                  <a:lnTo>
                    <a:pt x="55" y="2493"/>
                  </a:lnTo>
                  <a:lnTo>
                    <a:pt x="57" y="2487"/>
                  </a:lnTo>
                  <a:lnTo>
                    <a:pt x="65" y="2481"/>
                  </a:lnTo>
                  <a:lnTo>
                    <a:pt x="73" y="2472"/>
                  </a:lnTo>
                  <a:lnTo>
                    <a:pt x="83" y="2466"/>
                  </a:lnTo>
                  <a:lnTo>
                    <a:pt x="92" y="2461"/>
                  </a:lnTo>
                  <a:lnTo>
                    <a:pt x="96" y="2460"/>
                  </a:lnTo>
                  <a:lnTo>
                    <a:pt x="101" y="2460"/>
                  </a:lnTo>
                  <a:lnTo>
                    <a:pt x="106" y="2461"/>
                  </a:lnTo>
                  <a:lnTo>
                    <a:pt x="112" y="2461"/>
                  </a:lnTo>
                  <a:lnTo>
                    <a:pt x="124" y="2464"/>
                  </a:lnTo>
                  <a:lnTo>
                    <a:pt x="135" y="2465"/>
                  </a:lnTo>
                  <a:lnTo>
                    <a:pt x="144" y="2468"/>
                  </a:lnTo>
                  <a:lnTo>
                    <a:pt x="157" y="2473"/>
                  </a:lnTo>
                  <a:lnTo>
                    <a:pt x="164" y="2475"/>
                  </a:lnTo>
                  <a:lnTo>
                    <a:pt x="170" y="2476"/>
                  </a:lnTo>
                  <a:lnTo>
                    <a:pt x="175" y="2476"/>
                  </a:lnTo>
                  <a:lnTo>
                    <a:pt x="180" y="2475"/>
                  </a:lnTo>
                  <a:lnTo>
                    <a:pt x="184" y="2472"/>
                  </a:lnTo>
                  <a:lnTo>
                    <a:pt x="187" y="2466"/>
                  </a:lnTo>
                  <a:lnTo>
                    <a:pt x="188" y="2459"/>
                  </a:lnTo>
                  <a:lnTo>
                    <a:pt x="189" y="2451"/>
                  </a:lnTo>
                  <a:lnTo>
                    <a:pt x="190" y="2444"/>
                  </a:lnTo>
                  <a:lnTo>
                    <a:pt x="191" y="2436"/>
                  </a:lnTo>
                  <a:lnTo>
                    <a:pt x="193" y="2430"/>
                  </a:lnTo>
                  <a:lnTo>
                    <a:pt x="195" y="2427"/>
                  </a:lnTo>
                  <a:lnTo>
                    <a:pt x="207" y="2421"/>
                  </a:lnTo>
                  <a:lnTo>
                    <a:pt x="221" y="2415"/>
                  </a:lnTo>
                  <a:lnTo>
                    <a:pt x="235" y="2411"/>
                  </a:lnTo>
                  <a:lnTo>
                    <a:pt x="245" y="2408"/>
                  </a:lnTo>
                  <a:lnTo>
                    <a:pt x="262" y="2409"/>
                  </a:lnTo>
                  <a:lnTo>
                    <a:pt x="281" y="2411"/>
                  </a:lnTo>
                  <a:lnTo>
                    <a:pt x="292" y="2412"/>
                  </a:lnTo>
                  <a:lnTo>
                    <a:pt x="301" y="2412"/>
                  </a:lnTo>
                  <a:lnTo>
                    <a:pt x="310" y="2412"/>
                  </a:lnTo>
                  <a:lnTo>
                    <a:pt x="318" y="2411"/>
                  </a:lnTo>
                  <a:lnTo>
                    <a:pt x="326" y="2411"/>
                  </a:lnTo>
                  <a:lnTo>
                    <a:pt x="333" y="2411"/>
                  </a:lnTo>
                  <a:close/>
                </a:path>
              </a:pathLst>
            </a:custGeom>
            <a:grpFill/>
            <a:ln w="3175">
              <a:solidFill>
                <a:schemeClr val="bg1"/>
              </a:solidFill>
            </a:ln>
          </p:spPr>
          <p:txBody>
            <a:bodyPr vert="horz" wrap="square" lIns="91440" tIns="45720" rIns="91440" bIns="45720" numCol="1" anchor="t" anchorCtr="0" compatLnSpc="1">
              <a:prstTxWarp prst="textNoShape">
                <a:avLst/>
              </a:prstTxWarp>
            </a:bodyPr>
            <a:lstStyle/>
            <a:p>
              <a:endParaRPr lang="ru-RU"/>
            </a:p>
          </p:txBody>
        </p:sp>
        <p:sp>
          <p:nvSpPr>
            <p:cNvPr id="11" name="Freeform 13">
              <a:extLst>
                <a:ext uri="{FF2B5EF4-FFF2-40B4-BE49-F238E27FC236}">
                  <a16:creationId xmlns:a16="http://schemas.microsoft.com/office/drawing/2014/main" id="{84BB4565-BB5F-45CC-B6C8-E832FF135EC4}"/>
                </a:ext>
              </a:extLst>
            </p:cNvPr>
            <p:cNvSpPr>
              <a:spLocks/>
            </p:cNvSpPr>
            <p:nvPr/>
          </p:nvSpPr>
          <p:spPr bwMode="auto">
            <a:xfrm>
              <a:off x="4411663" y="5303838"/>
              <a:ext cx="1236663" cy="1998663"/>
            </a:xfrm>
            <a:custGeom>
              <a:avLst/>
              <a:gdLst>
                <a:gd name="T0" fmla="*/ 1509 w 1559"/>
                <a:gd name="T1" fmla="*/ 866 h 2518"/>
                <a:gd name="T2" fmla="*/ 1421 w 1559"/>
                <a:gd name="T3" fmla="*/ 1014 h 2518"/>
                <a:gd name="T4" fmla="*/ 1416 w 1559"/>
                <a:gd name="T5" fmla="*/ 1065 h 2518"/>
                <a:gd name="T6" fmla="*/ 1446 w 1559"/>
                <a:gd name="T7" fmla="*/ 1132 h 2518"/>
                <a:gd name="T8" fmla="*/ 1496 w 1559"/>
                <a:gd name="T9" fmla="*/ 1262 h 2518"/>
                <a:gd name="T10" fmla="*/ 1493 w 1559"/>
                <a:gd name="T11" fmla="*/ 1351 h 2518"/>
                <a:gd name="T12" fmla="*/ 1478 w 1559"/>
                <a:gd name="T13" fmla="*/ 1484 h 2518"/>
                <a:gd name="T14" fmla="*/ 1429 w 1559"/>
                <a:gd name="T15" fmla="*/ 1587 h 2518"/>
                <a:gd name="T16" fmla="*/ 1322 w 1559"/>
                <a:gd name="T17" fmla="*/ 1697 h 2518"/>
                <a:gd name="T18" fmla="*/ 1298 w 1559"/>
                <a:gd name="T19" fmla="*/ 1774 h 2518"/>
                <a:gd name="T20" fmla="*/ 1338 w 1559"/>
                <a:gd name="T21" fmla="*/ 1829 h 2518"/>
                <a:gd name="T22" fmla="*/ 1300 w 1559"/>
                <a:gd name="T23" fmla="*/ 1902 h 2518"/>
                <a:gd name="T24" fmla="*/ 1277 w 1559"/>
                <a:gd name="T25" fmla="*/ 1959 h 2518"/>
                <a:gd name="T26" fmla="*/ 1326 w 1559"/>
                <a:gd name="T27" fmla="*/ 2043 h 2518"/>
                <a:gd name="T28" fmla="*/ 1251 w 1559"/>
                <a:gd name="T29" fmla="*/ 2183 h 2518"/>
                <a:gd name="T30" fmla="*/ 1203 w 1559"/>
                <a:gd name="T31" fmla="*/ 2308 h 2518"/>
                <a:gd name="T32" fmla="*/ 1271 w 1559"/>
                <a:gd name="T33" fmla="*/ 2390 h 2518"/>
                <a:gd name="T34" fmla="*/ 1292 w 1559"/>
                <a:gd name="T35" fmla="*/ 2485 h 2518"/>
                <a:gd name="T36" fmla="*/ 1229 w 1559"/>
                <a:gd name="T37" fmla="*/ 2518 h 2518"/>
                <a:gd name="T38" fmla="*/ 1126 w 1559"/>
                <a:gd name="T39" fmla="*/ 2463 h 2518"/>
                <a:gd name="T40" fmla="*/ 1042 w 1559"/>
                <a:gd name="T41" fmla="*/ 2372 h 2518"/>
                <a:gd name="T42" fmla="*/ 926 w 1559"/>
                <a:gd name="T43" fmla="*/ 2280 h 2518"/>
                <a:gd name="T44" fmla="*/ 777 w 1559"/>
                <a:gd name="T45" fmla="*/ 2237 h 2518"/>
                <a:gd name="T46" fmla="*/ 697 w 1559"/>
                <a:gd name="T47" fmla="*/ 2108 h 2518"/>
                <a:gd name="T48" fmla="*/ 736 w 1559"/>
                <a:gd name="T49" fmla="*/ 2009 h 2518"/>
                <a:gd name="T50" fmla="*/ 711 w 1559"/>
                <a:gd name="T51" fmla="*/ 1918 h 2518"/>
                <a:gd name="T52" fmla="*/ 615 w 1559"/>
                <a:gd name="T53" fmla="*/ 1918 h 2518"/>
                <a:gd name="T54" fmla="*/ 501 w 1559"/>
                <a:gd name="T55" fmla="*/ 1839 h 2518"/>
                <a:gd name="T56" fmla="*/ 395 w 1559"/>
                <a:gd name="T57" fmla="*/ 1839 h 2518"/>
                <a:gd name="T58" fmla="*/ 279 w 1559"/>
                <a:gd name="T59" fmla="*/ 1749 h 2518"/>
                <a:gd name="T60" fmla="*/ 161 w 1559"/>
                <a:gd name="T61" fmla="*/ 1773 h 2518"/>
                <a:gd name="T62" fmla="*/ 141 w 1559"/>
                <a:gd name="T63" fmla="*/ 1691 h 2518"/>
                <a:gd name="T64" fmla="*/ 177 w 1559"/>
                <a:gd name="T65" fmla="*/ 1568 h 2518"/>
                <a:gd name="T66" fmla="*/ 123 w 1559"/>
                <a:gd name="T67" fmla="*/ 1465 h 2518"/>
                <a:gd name="T68" fmla="*/ 42 w 1559"/>
                <a:gd name="T69" fmla="*/ 1339 h 2518"/>
                <a:gd name="T70" fmla="*/ 24 w 1559"/>
                <a:gd name="T71" fmla="*/ 1203 h 2518"/>
                <a:gd name="T72" fmla="*/ 50 w 1559"/>
                <a:gd name="T73" fmla="*/ 1133 h 2518"/>
                <a:gd name="T74" fmla="*/ 19 w 1559"/>
                <a:gd name="T75" fmla="*/ 1016 h 2518"/>
                <a:gd name="T76" fmla="*/ 136 w 1559"/>
                <a:gd name="T77" fmla="*/ 876 h 2518"/>
                <a:gd name="T78" fmla="*/ 195 w 1559"/>
                <a:gd name="T79" fmla="*/ 748 h 2518"/>
                <a:gd name="T80" fmla="*/ 272 w 1559"/>
                <a:gd name="T81" fmla="*/ 608 h 2518"/>
                <a:gd name="T82" fmla="*/ 261 w 1559"/>
                <a:gd name="T83" fmla="*/ 463 h 2518"/>
                <a:gd name="T84" fmla="*/ 325 w 1559"/>
                <a:gd name="T85" fmla="*/ 351 h 2518"/>
                <a:gd name="T86" fmla="*/ 454 w 1559"/>
                <a:gd name="T87" fmla="*/ 295 h 2518"/>
                <a:gd name="T88" fmla="*/ 516 w 1559"/>
                <a:gd name="T89" fmla="*/ 160 h 2518"/>
                <a:gd name="T90" fmla="*/ 599 w 1559"/>
                <a:gd name="T91" fmla="*/ 10 h 2518"/>
                <a:gd name="T92" fmla="*/ 684 w 1559"/>
                <a:gd name="T93" fmla="*/ 27 h 2518"/>
                <a:gd name="T94" fmla="*/ 692 w 1559"/>
                <a:gd name="T95" fmla="*/ 117 h 2518"/>
                <a:gd name="T96" fmla="*/ 786 w 1559"/>
                <a:gd name="T97" fmla="*/ 204 h 2518"/>
                <a:gd name="T98" fmla="*/ 864 w 1559"/>
                <a:gd name="T99" fmla="*/ 189 h 2518"/>
                <a:gd name="T100" fmla="*/ 975 w 1559"/>
                <a:gd name="T101" fmla="*/ 183 h 2518"/>
                <a:gd name="T102" fmla="*/ 1004 w 1559"/>
                <a:gd name="T103" fmla="*/ 233 h 2518"/>
                <a:gd name="T104" fmla="*/ 1058 w 1559"/>
                <a:gd name="T105" fmla="*/ 358 h 2518"/>
                <a:gd name="T106" fmla="*/ 1167 w 1559"/>
                <a:gd name="T107" fmla="*/ 410 h 2518"/>
                <a:gd name="T108" fmla="*/ 1248 w 1559"/>
                <a:gd name="T109" fmla="*/ 485 h 2518"/>
                <a:gd name="T110" fmla="*/ 1250 w 1559"/>
                <a:gd name="T111" fmla="*/ 589 h 2518"/>
                <a:gd name="T112" fmla="*/ 1217 w 1559"/>
                <a:gd name="T113" fmla="*/ 633 h 2518"/>
                <a:gd name="T114" fmla="*/ 1266 w 1559"/>
                <a:gd name="T115" fmla="*/ 762 h 2518"/>
                <a:gd name="T116" fmla="*/ 1384 w 1559"/>
                <a:gd name="T117" fmla="*/ 786 h 2518"/>
                <a:gd name="T118" fmla="*/ 1461 w 1559"/>
                <a:gd name="T119" fmla="*/ 733 h 2518"/>
                <a:gd name="T120" fmla="*/ 1545 w 1559"/>
                <a:gd name="T121" fmla="*/ 735 h 2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59" h="2518">
                  <a:moveTo>
                    <a:pt x="1559" y="740"/>
                  </a:moveTo>
                  <a:lnTo>
                    <a:pt x="1552" y="749"/>
                  </a:lnTo>
                  <a:lnTo>
                    <a:pt x="1547" y="762"/>
                  </a:lnTo>
                  <a:lnTo>
                    <a:pt x="1543" y="773"/>
                  </a:lnTo>
                  <a:lnTo>
                    <a:pt x="1540" y="788"/>
                  </a:lnTo>
                  <a:lnTo>
                    <a:pt x="1540" y="797"/>
                  </a:lnTo>
                  <a:lnTo>
                    <a:pt x="1538" y="806"/>
                  </a:lnTo>
                  <a:lnTo>
                    <a:pt x="1537" y="816"/>
                  </a:lnTo>
                  <a:lnTo>
                    <a:pt x="1535" y="823"/>
                  </a:lnTo>
                  <a:lnTo>
                    <a:pt x="1532" y="830"/>
                  </a:lnTo>
                  <a:lnTo>
                    <a:pt x="1527" y="840"/>
                  </a:lnTo>
                  <a:lnTo>
                    <a:pt x="1521" y="849"/>
                  </a:lnTo>
                  <a:lnTo>
                    <a:pt x="1516" y="857"/>
                  </a:lnTo>
                  <a:lnTo>
                    <a:pt x="1509" y="866"/>
                  </a:lnTo>
                  <a:lnTo>
                    <a:pt x="1501" y="876"/>
                  </a:lnTo>
                  <a:lnTo>
                    <a:pt x="1492" y="892"/>
                  </a:lnTo>
                  <a:lnTo>
                    <a:pt x="1482" y="906"/>
                  </a:lnTo>
                  <a:lnTo>
                    <a:pt x="1480" y="916"/>
                  </a:lnTo>
                  <a:lnTo>
                    <a:pt x="1478" y="927"/>
                  </a:lnTo>
                  <a:lnTo>
                    <a:pt x="1477" y="937"/>
                  </a:lnTo>
                  <a:lnTo>
                    <a:pt x="1474" y="944"/>
                  </a:lnTo>
                  <a:lnTo>
                    <a:pt x="1471" y="955"/>
                  </a:lnTo>
                  <a:lnTo>
                    <a:pt x="1466" y="965"/>
                  </a:lnTo>
                  <a:lnTo>
                    <a:pt x="1461" y="975"/>
                  </a:lnTo>
                  <a:lnTo>
                    <a:pt x="1456" y="982"/>
                  </a:lnTo>
                  <a:lnTo>
                    <a:pt x="1441" y="996"/>
                  </a:lnTo>
                  <a:lnTo>
                    <a:pt x="1425" y="1010"/>
                  </a:lnTo>
                  <a:lnTo>
                    <a:pt x="1421" y="1014"/>
                  </a:lnTo>
                  <a:lnTo>
                    <a:pt x="1416" y="1020"/>
                  </a:lnTo>
                  <a:lnTo>
                    <a:pt x="1411" y="1028"/>
                  </a:lnTo>
                  <a:lnTo>
                    <a:pt x="1406" y="1032"/>
                  </a:lnTo>
                  <a:lnTo>
                    <a:pt x="1404" y="1036"/>
                  </a:lnTo>
                  <a:lnTo>
                    <a:pt x="1398" y="1039"/>
                  </a:lnTo>
                  <a:lnTo>
                    <a:pt x="1396" y="1042"/>
                  </a:lnTo>
                  <a:lnTo>
                    <a:pt x="1394" y="1043"/>
                  </a:lnTo>
                  <a:lnTo>
                    <a:pt x="1393" y="1046"/>
                  </a:lnTo>
                  <a:lnTo>
                    <a:pt x="1394" y="1048"/>
                  </a:lnTo>
                  <a:lnTo>
                    <a:pt x="1395" y="1051"/>
                  </a:lnTo>
                  <a:lnTo>
                    <a:pt x="1397" y="1055"/>
                  </a:lnTo>
                  <a:lnTo>
                    <a:pt x="1402" y="1057"/>
                  </a:lnTo>
                  <a:lnTo>
                    <a:pt x="1407" y="1060"/>
                  </a:lnTo>
                  <a:lnTo>
                    <a:pt x="1416" y="1065"/>
                  </a:lnTo>
                  <a:lnTo>
                    <a:pt x="1425" y="1070"/>
                  </a:lnTo>
                  <a:lnTo>
                    <a:pt x="1427" y="1076"/>
                  </a:lnTo>
                  <a:lnTo>
                    <a:pt x="1431" y="1086"/>
                  </a:lnTo>
                  <a:lnTo>
                    <a:pt x="1432" y="1090"/>
                  </a:lnTo>
                  <a:lnTo>
                    <a:pt x="1434" y="1095"/>
                  </a:lnTo>
                  <a:lnTo>
                    <a:pt x="1438" y="1098"/>
                  </a:lnTo>
                  <a:lnTo>
                    <a:pt x="1440" y="1100"/>
                  </a:lnTo>
                  <a:lnTo>
                    <a:pt x="1443" y="1103"/>
                  </a:lnTo>
                  <a:lnTo>
                    <a:pt x="1446" y="1104"/>
                  </a:lnTo>
                  <a:lnTo>
                    <a:pt x="1450" y="1105"/>
                  </a:lnTo>
                  <a:lnTo>
                    <a:pt x="1456" y="1105"/>
                  </a:lnTo>
                  <a:lnTo>
                    <a:pt x="1451" y="1115"/>
                  </a:lnTo>
                  <a:lnTo>
                    <a:pt x="1447" y="1124"/>
                  </a:lnTo>
                  <a:lnTo>
                    <a:pt x="1446" y="1132"/>
                  </a:lnTo>
                  <a:lnTo>
                    <a:pt x="1444" y="1142"/>
                  </a:lnTo>
                  <a:lnTo>
                    <a:pt x="1441" y="1151"/>
                  </a:lnTo>
                  <a:lnTo>
                    <a:pt x="1440" y="1157"/>
                  </a:lnTo>
                  <a:lnTo>
                    <a:pt x="1440" y="1167"/>
                  </a:lnTo>
                  <a:lnTo>
                    <a:pt x="1439" y="1176"/>
                  </a:lnTo>
                  <a:lnTo>
                    <a:pt x="1439" y="1185"/>
                  </a:lnTo>
                  <a:lnTo>
                    <a:pt x="1440" y="1192"/>
                  </a:lnTo>
                  <a:lnTo>
                    <a:pt x="1455" y="1204"/>
                  </a:lnTo>
                  <a:lnTo>
                    <a:pt x="1471" y="1214"/>
                  </a:lnTo>
                  <a:lnTo>
                    <a:pt x="1480" y="1223"/>
                  </a:lnTo>
                  <a:lnTo>
                    <a:pt x="1490" y="1230"/>
                  </a:lnTo>
                  <a:lnTo>
                    <a:pt x="1493" y="1240"/>
                  </a:lnTo>
                  <a:lnTo>
                    <a:pt x="1495" y="1251"/>
                  </a:lnTo>
                  <a:lnTo>
                    <a:pt x="1496" y="1262"/>
                  </a:lnTo>
                  <a:lnTo>
                    <a:pt x="1497" y="1271"/>
                  </a:lnTo>
                  <a:lnTo>
                    <a:pt x="1496" y="1277"/>
                  </a:lnTo>
                  <a:lnTo>
                    <a:pt x="1495" y="1282"/>
                  </a:lnTo>
                  <a:lnTo>
                    <a:pt x="1492" y="1287"/>
                  </a:lnTo>
                  <a:lnTo>
                    <a:pt x="1489" y="1293"/>
                  </a:lnTo>
                  <a:lnTo>
                    <a:pt x="1482" y="1304"/>
                  </a:lnTo>
                  <a:lnTo>
                    <a:pt x="1478" y="1314"/>
                  </a:lnTo>
                  <a:lnTo>
                    <a:pt x="1479" y="1318"/>
                  </a:lnTo>
                  <a:lnTo>
                    <a:pt x="1480" y="1323"/>
                  </a:lnTo>
                  <a:lnTo>
                    <a:pt x="1483" y="1329"/>
                  </a:lnTo>
                  <a:lnTo>
                    <a:pt x="1485" y="1335"/>
                  </a:lnTo>
                  <a:lnTo>
                    <a:pt x="1489" y="1340"/>
                  </a:lnTo>
                  <a:lnTo>
                    <a:pt x="1491" y="1346"/>
                  </a:lnTo>
                  <a:lnTo>
                    <a:pt x="1493" y="1351"/>
                  </a:lnTo>
                  <a:lnTo>
                    <a:pt x="1493" y="1356"/>
                  </a:lnTo>
                  <a:lnTo>
                    <a:pt x="1490" y="1371"/>
                  </a:lnTo>
                  <a:lnTo>
                    <a:pt x="1485" y="1386"/>
                  </a:lnTo>
                  <a:lnTo>
                    <a:pt x="1481" y="1396"/>
                  </a:lnTo>
                  <a:lnTo>
                    <a:pt x="1476" y="1407"/>
                  </a:lnTo>
                  <a:lnTo>
                    <a:pt x="1471" y="1418"/>
                  </a:lnTo>
                  <a:lnTo>
                    <a:pt x="1466" y="1428"/>
                  </a:lnTo>
                  <a:lnTo>
                    <a:pt x="1464" y="1436"/>
                  </a:lnTo>
                  <a:lnTo>
                    <a:pt x="1462" y="1448"/>
                  </a:lnTo>
                  <a:lnTo>
                    <a:pt x="1461" y="1454"/>
                  </a:lnTo>
                  <a:lnTo>
                    <a:pt x="1461" y="1459"/>
                  </a:lnTo>
                  <a:lnTo>
                    <a:pt x="1462" y="1465"/>
                  </a:lnTo>
                  <a:lnTo>
                    <a:pt x="1463" y="1470"/>
                  </a:lnTo>
                  <a:lnTo>
                    <a:pt x="1478" y="1484"/>
                  </a:lnTo>
                  <a:lnTo>
                    <a:pt x="1493" y="1496"/>
                  </a:lnTo>
                  <a:lnTo>
                    <a:pt x="1495" y="1505"/>
                  </a:lnTo>
                  <a:lnTo>
                    <a:pt x="1496" y="1515"/>
                  </a:lnTo>
                  <a:lnTo>
                    <a:pt x="1495" y="1522"/>
                  </a:lnTo>
                  <a:lnTo>
                    <a:pt x="1494" y="1527"/>
                  </a:lnTo>
                  <a:lnTo>
                    <a:pt x="1492" y="1531"/>
                  </a:lnTo>
                  <a:lnTo>
                    <a:pt x="1490" y="1534"/>
                  </a:lnTo>
                  <a:lnTo>
                    <a:pt x="1485" y="1541"/>
                  </a:lnTo>
                  <a:lnTo>
                    <a:pt x="1479" y="1546"/>
                  </a:lnTo>
                  <a:lnTo>
                    <a:pt x="1473" y="1550"/>
                  </a:lnTo>
                  <a:lnTo>
                    <a:pt x="1466" y="1553"/>
                  </a:lnTo>
                  <a:lnTo>
                    <a:pt x="1456" y="1564"/>
                  </a:lnTo>
                  <a:lnTo>
                    <a:pt x="1443" y="1575"/>
                  </a:lnTo>
                  <a:lnTo>
                    <a:pt x="1429" y="1587"/>
                  </a:lnTo>
                  <a:lnTo>
                    <a:pt x="1417" y="1595"/>
                  </a:lnTo>
                  <a:lnTo>
                    <a:pt x="1402" y="1600"/>
                  </a:lnTo>
                  <a:lnTo>
                    <a:pt x="1387" y="1603"/>
                  </a:lnTo>
                  <a:lnTo>
                    <a:pt x="1381" y="1607"/>
                  </a:lnTo>
                  <a:lnTo>
                    <a:pt x="1377" y="1612"/>
                  </a:lnTo>
                  <a:lnTo>
                    <a:pt x="1371" y="1619"/>
                  </a:lnTo>
                  <a:lnTo>
                    <a:pt x="1366" y="1626"/>
                  </a:lnTo>
                  <a:lnTo>
                    <a:pt x="1356" y="1641"/>
                  </a:lnTo>
                  <a:lnTo>
                    <a:pt x="1349" y="1652"/>
                  </a:lnTo>
                  <a:lnTo>
                    <a:pt x="1342" y="1662"/>
                  </a:lnTo>
                  <a:lnTo>
                    <a:pt x="1337" y="1672"/>
                  </a:lnTo>
                  <a:lnTo>
                    <a:pt x="1333" y="1683"/>
                  </a:lnTo>
                  <a:lnTo>
                    <a:pt x="1329" y="1690"/>
                  </a:lnTo>
                  <a:lnTo>
                    <a:pt x="1322" y="1697"/>
                  </a:lnTo>
                  <a:lnTo>
                    <a:pt x="1318" y="1702"/>
                  </a:lnTo>
                  <a:lnTo>
                    <a:pt x="1317" y="1707"/>
                  </a:lnTo>
                  <a:lnTo>
                    <a:pt x="1318" y="1713"/>
                  </a:lnTo>
                  <a:lnTo>
                    <a:pt x="1320" y="1720"/>
                  </a:lnTo>
                  <a:lnTo>
                    <a:pt x="1322" y="1726"/>
                  </a:lnTo>
                  <a:lnTo>
                    <a:pt x="1323" y="1734"/>
                  </a:lnTo>
                  <a:lnTo>
                    <a:pt x="1325" y="1740"/>
                  </a:lnTo>
                  <a:lnTo>
                    <a:pt x="1326" y="1746"/>
                  </a:lnTo>
                  <a:lnTo>
                    <a:pt x="1325" y="1752"/>
                  </a:lnTo>
                  <a:lnTo>
                    <a:pt x="1320" y="1755"/>
                  </a:lnTo>
                  <a:lnTo>
                    <a:pt x="1312" y="1759"/>
                  </a:lnTo>
                  <a:lnTo>
                    <a:pt x="1304" y="1764"/>
                  </a:lnTo>
                  <a:lnTo>
                    <a:pt x="1299" y="1771"/>
                  </a:lnTo>
                  <a:lnTo>
                    <a:pt x="1298" y="1774"/>
                  </a:lnTo>
                  <a:lnTo>
                    <a:pt x="1297" y="1779"/>
                  </a:lnTo>
                  <a:lnTo>
                    <a:pt x="1298" y="1784"/>
                  </a:lnTo>
                  <a:lnTo>
                    <a:pt x="1298" y="1790"/>
                  </a:lnTo>
                  <a:lnTo>
                    <a:pt x="1300" y="1795"/>
                  </a:lnTo>
                  <a:lnTo>
                    <a:pt x="1301" y="1800"/>
                  </a:lnTo>
                  <a:lnTo>
                    <a:pt x="1304" y="1805"/>
                  </a:lnTo>
                  <a:lnTo>
                    <a:pt x="1306" y="1809"/>
                  </a:lnTo>
                  <a:lnTo>
                    <a:pt x="1308" y="1812"/>
                  </a:lnTo>
                  <a:lnTo>
                    <a:pt x="1312" y="1814"/>
                  </a:lnTo>
                  <a:lnTo>
                    <a:pt x="1318" y="1817"/>
                  </a:lnTo>
                  <a:lnTo>
                    <a:pt x="1323" y="1820"/>
                  </a:lnTo>
                  <a:lnTo>
                    <a:pt x="1329" y="1822"/>
                  </a:lnTo>
                  <a:lnTo>
                    <a:pt x="1334" y="1825"/>
                  </a:lnTo>
                  <a:lnTo>
                    <a:pt x="1338" y="1829"/>
                  </a:lnTo>
                  <a:lnTo>
                    <a:pt x="1341" y="1832"/>
                  </a:lnTo>
                  <a:lnTo>
                    <a:pt x="1342" y="1835"/>
                  </a:lnTo>
                  <a:lnTo>
                    <a:pt x="1342" y="1839"/>
                  </a:lnTo>
                  <a:lnTo>
                    <a:pt x="1342" y="1843"/>
                  </a:lnTo>
                  <a:lnTo>
                    <a:pt x="1341" y="1849"/>
                  </a:lnTo>
                  <a:lnTo>
                    <a:pt x="1339" y="1858"/>
                  </a:lnTo>
                  <a:lnTo>
                    <a:pt x="1337" y="1866"/>
                  </a:lnTo>
                  <a:lnTo>
                    <a:pt x="1336" y="1873"/>
                  </a:lnTo>
                  <a:lnTo>
                    <a:pt x="1332" y="1882"/>
                  </a:lnTo>
                  <a:lnTo>
                    <a:pt x="1327" y="1892"/>
                  </a:lnTo>
                  <a:lnTo>
                    <a:pt x="1322" y="1899"/>
                  </a:lnTo>
                  <a:lnTo>
                    <a:pt x="1314" y="1901"/>
                  </a:lnTo>
                  <a:lnTo>
                    <a:pt x="1304" y="1902"/>
                  </a:lnTo>
                  <a:lnTo>
                    <a:pt x="1300" y="1902"/>
                  </a:lnTo>
                  <a:lnTo>
                    <a:pt x="1294" y="1904"/>
                  </a:lnTo>
                  <a:lnTo>
                    <a:pt x="1290" y="1905"/>
                  </a:lnTo>
                  <a:lnTo>
                    <a:pt x="1287" y="1908"/>
                  </a:lnTo>
                  <a:lnTo>
                    <a:pt x="1284" y="1911"/>
                  </a:lnTo>
                  <a:lnTo>
                    <a:pt x="1282" y="1915"/>
                  </a:lnTo>
                  <a:lnTo>
                    <a:pt x="1281" y="1919"/>
                  </a:lnTo>
                  <a:lnTo>
                    <a:pt x="1280" y="1923"/>
                  </a:lnTo>
                  <a:lnTo>
                    <a:pt x="1276" y="1930"/>
                  </a:lnTo>
                  <a:lnTo>
                    <a:pt x="1274" y="1939"/>
                  </a:lnTo>
                  <a:lnTo>
                    <a:pt x="1274" y="1945"/>
                  </a:lnTo>
                  <a:lnTo>
                    <a:pt x="1274" y="1949"/>
                  </a:lnTo>
                  <a:lnTo>
                    <a:pt x="1274" y="1953"/>
                  </a:lnTo>
                  <a:lnTo>
                    <a:pt x="1275" y="1957"/>
                  </a:lnTo>
                  <a:lnTo>
                    <a:pt x="1277" y="1959"/>
                  </a:lnTo>
                  <a:lnTo>
                    <a:pt x="1281" y="1962"/>
                  </a:lnTo>
                  <a:lnTo>
                    <a:pt x="1284" y="1963"/>
                  </a:lnTo>
                  <a:lnTo>
                    <a:pt x="1288" y="1964"/>
                  </a:lnTo>
                  <a:lnTo>
                    <a:pt x="1295" y="1966"/>
                  </a:lnTo>
                  <a:lnTo>
                    <a:pt x="1303" y="1968"/>
                  </a:lnTo>
                  <a:lnTo>
                    <a:pt x="1308" y="1972"/>
                  </a:lnTo>
                  <a:lnTo>
                    <a:pt x="1316" y="1978"/>
                  </a:lnTo>
                  <a:lnTo>
                    <a:pt x="1321" y="1985"/>
                  </a:lnTo>
                  <a:lnTo>
                    <a:pt x="1325" y="1991"/>
                  </a:lnTo>
                  <a:lnTo>
                    <a:pt x="1327" y="2001"/>
                  </a:lnTo>
                  <a:lnTo>
                    <a:pt x="1328" y="2012"/>
                  </a:lnTo>
                  <a:lnTo>
                    <a:pt x="1329" y="2023"/>
                  </a:lnTo>
                  <a:lnTo>
                    <a:pt x="1329" y="2033"/>
                  </a:lnTo>
                  <a:lnTo>
                    <a:pt x="1326" y="2043"/>
                  </a:lnTo>
                  <a:lnTo>
                    <a:pt x="1323" y="2055"/>
                  </a:lnTo>
                  <a:lnTo>
                    <a:pt x="1319" y="2068"/>
                  </a:lnTo>
                  <a:lnTo>
                    <a:pt x="1314" y="2079"/>
                  </a:lnTo>
                  <a:lnTo>
                    <a:pt x="1299" y="2086"/>
                  </a:lnTo>
                  <a:lnTo>
                    <a:pt x="1287" y="2093"/>
                  </a:lnTo>
                  <a:lnTo>
                    <a:pt x="1282" y="2102"/>
                  </a:lnTo>
                  <a:lnTo>
                    <a:pt x="1276" y="2114"/>
                  </a:lnTo>
                  <a:lnTo>
                    <a:pt x="1271" y="2125"/>
                  </a:lnTo>
                  <a:lnTo>
                    <a:pt x="1268" y="2136"/>
                  </a:lnTo>
                  <a:lnTo>
                    <a:pt x="1266" y="2143"/>
                  </a:lnTo>
                  <a:lnTo>
                    <a:pt x="1265" y="2153"/>
                  </a:lnTo>
                  <a:lnTo>
                    <a:pt x="1263" y="2162"/>
                  </a:lnTo>
                  <a:lnTo>
                    <a:pt x="1260" y="2169"/>
                  </a:lnTo>
                  <a:lnTo>
                    <a:pt x="1251" y="2183"/>
                  </a:lnTo>
                  <a:lnTo>
                    <a:pt x="1241" y="2193"/>
                  </a:lnTo>
                  <a:lnTo>
                    <a:pt x="1235" y="2202"/>
                  </a:lnTo>
                  <a:lnTo>
                    <a:pt x="1229" y="2214"/>
                  </a:lnTo>
                  <a:lnTo>
                    <a:pt x="1222" y="2223"/>
                  </a:lnTo>
                  <a:lnTo>
                    <a:pt x="1218" y="2231"/>
                  </a:lnTo>
                  <a:lnTo>
                    <a:pt x="1216" y="2241"/>
                  </a:lnTo>
                  <a:lnTo>
                    <a:pt x="1215" y="2254"/>
                  </a:lnTo>
                  <a:lnTo>
                    <a:pt x="1215" y="2267"/>
                  </a:lnTo>
                  <a:lnTo>
                    <a:pt x="1215" y="2276"/>
                  </a:lnTo>
                  <a:lnTo>
                    <a:pt x="1211" y="2281"/>
                  </a:lnTo>
                  <a:lnTo>
                    <a:pt x="1207" y="2289"/>
                  </a:lnTo>
                  <a:lnTo>
                    <a:pt x="1204" y="2296"/>
                  </a:lnTo>
                  <a:lnTo>
                    <a:pt x="1203" y="2303"/>
                  </a:lnTo>
                  <a:lnTo>
                    <a:pt x="1203" y="2308"/>
                  </a:lnTo>
                  <a:lnTo>
                    <a:pt x="1205" y="2313"/>
                  </a:lnTo>
                  <a:lnTo>
                    <a:pt x="1207" y="2318"/>
                  </a:lnTo>
                  <a:lnTo>
                    <a:pt x="1210" y="2324"/>
                  </a:lnTo>
                  <a:lnTo>
                    <a:pt x="1216" y="2334"/>
                  </a:lnTo>
                  <a:lnTo>
                    <a:pt x="1222" y="2341"/>
                  </a:lnTo>
                  <a:lnTo>
                    <a:pt x="1229" y="2345"/>
                  </a:lnTo>
                  <a:lnTo>
                    <a:pt x="1237" y="2349"/>
                  </a:lnTo>
                  <a:lnTo>
                    <a:pt x="1246" y="2354"/>
                  </a:lnTo>
                  <a:lnTo>
                    <a:pt x="1253" y="2360"/>
                  </a:lnTo>
                  <a:lnTo>
                    <a:pt x="1259" y="2367"/>
                  </a:lnTo>
                  <a:lnTo>
                    <a:pt x="1265" y="2376"/>
                  </a:lnTo>
                  <a:lnTo>
                    <a:pt x="1268" y="2381"/>
                  </a:lnTo>
                  <a:lnTo>
                    <a:pt x="1270" y="2386"/>
                  </a:lnTo>
                  <a:lnTo>
                    <a:pt x="1271" y="2390"/>
                  </a:lnTo>
                  <a:lnTo>
                    <a:pt x="1272" y="2394"/>
                  </a:lnTo>
                  <a:lnTo>
                    <a:pt x="1273" y="2403"/>
                  </a:lnTo>
                  <a:lnTo>
                    <a:pt x="1274" y="2414"/>
                  </a:lnTo>
                  <a:lnTo>
                    <a:pt x="1274" y="2426"/>
                  </a:lnTo>
                  <a:lnTo>
                    <a:pt x="1275" y="2436"/>
                  </a:lnTo>
                  <a:lnTo>
                    <a:pt x="1276" y="2441"/>
                  </a:lnTo>
                  <a:lnTo>
                    <a:pt x="1279" y="2446"/>
                  </a:lnTo>
                  <a:lnTo>
                    <a:pt x="1281" y="2451"/>
                  </a:lnTo>
                  <a:lnTo>
                    <a:pt x="1284" y="2458"/>
                  </a:lnTo>
                  <a:lnTo>
                    <a:pt x="1286" y="2463"/>
                  </a:lnTo>
                  <a:lnTo>
                    <a:pt x="1288" y="2468"/>
                  </a:lnTo>
                  <a:lnTo>
                    <a:pt x="1290" y="2473"/>
                  </a:lnTo>
                  <a:lnTo>
                    <a:pt x="1291" y="2479"/>
                  </a:lnTo>
                  <a:lnTo>
                    <a:pt x="1292" y="2485"/>
                  </a:lnTo>
                  <a:lnTo>
                    <a:pt x="1292" y="2491"/>
                  </a:lnTo>
                  <a:lnTo>
                    <a:pt x="1291" y="2499"/>
                  </a:lnTo>
                  <a:lnTo>
                    <a:pt x="1291" y="2505"/>
                  </a:lnTo>
                  <a:lnTo>
                    <a:pt x="1288" y="2507"/>
                  </a:lnTo>
                  <a:lnTo>
                    <a:pt x="1285" y="2508"/>
                  </a:lnTo>
                  <a:lnTo>
                    <a:pt x="1283" y="2508"/>
                  </a:lnTo>
                  <a:lnTo>
                    <a:pt x="1280" y="2508"/>
                  </a:lnTo>
                  <a:lnTo>
                    <a:pt x="1273" y="2508"/>
                  </a:lnTo>
                  <a:lnTo>
                    <a:pt x="1266" y="2507"/>
                  </a:lnTo>
                  <a:lnTo>
                    <a:pt x="1259" y="2507"/>
                  </a:lnTo>
                  <a:lnTo>
                    <a:pt x="1253" y="2508"/>
                  </a:lnTo>
                  <a:lnTo>
                    <a:pt x="1241" y="2512"/>
                  </a:lnTo>
                  <a:lnTo>
                    <a:pt x="1234" y="2517"/>
                  </a:lnTo>
                  <a:lnTo>
                    <a:pt x="1229" y="2518"/>
                  </a:lnTo>
                  <a:lnTo>
                    <a:pt x="1223" y="2518"/>
                  </a:lnTo>
                  <a:lnTo>
                    <a:pt x="1217" y="2518"/>
                  </a:lnTo>
                  <a:lnTo>
                    <a:pt x="1211" y="2517"/>
                  </a:lnTo>
                  <a:lnTo>
                    <a:pt x="1204" y="2516"/>
                  </a:lnTo>
                  <a:lnTo>
                    <a:pt x="1198" y="2513"/>
                  </a:lnTo>
                  <a:lnTo>
                    <a:pt x="1193" y="2511"/>
                  </a:lnTo>
                  <a:lnTo>
                    <a:pt x="1188" y="2508"/>
                  </a:lnTo>
                  <a:lnTo>
                    <a:pt x="1182" y="2503"/>
                  </a:lnTo>
                  <a:lnTo>
                    <a:pt x="1175" y="2493"/>
                  </a:lnTo>
                  <a:lnTo>
                    <a:pt x="1167" y="2483"/>
                  </a:lnTo>
                  <a:lnTo>
                    <a:pt x="1161" y="2474"/>
                  </a:lnTo>
                  <a:lnTo>
                    <a:pt x="1151" y="2471"/>
                  </a:lnTo>
                  <a:lnTo>
                    <a:pt x="1138" y="2467"/>
                  </a:lnTo>
                  <a:lnTo>
                    <a:pt x="1126" y="2463"/>
                  </a:lnTo>
                  <a:lnTo>
                    <a:pt x="1115" y="2460"/>
                  </a:lnTo>
                  <a:lnTo>
                    <a:pt x="1098" y="2453"/>
                  </a:lnTo>
                  <a:lnTo>
                    <a:pt x="1084" y="2448"/>
                  </a:lnTo>
                  <a:lnTo>
                    <a:pt x="1082" y="2444"/>
                  </a:lnTo>
                  <a:lnTo>
                    <a:pt x="1080" y="2440"/>
                  </a:lnTo>
                  <a:lnTo>
                    <a:pt x="1078" y="2434"/>
                  </a:lnTo>
                  <a:lnTo>
                    <a:pt x="1076" y="2429"/>
                  </a:lnTo>
                  <a:lnTo>
                    <a:pt x="1073" y="2417"/>
                  </a:lnTo>
                  <a:lnTo>
                    <a:pt x="1069" y="2410"/>
                  </a:lnTo>
                  <a:lnTo>
                    <a:pt x="1065" y="2403"/>
                  </a:lnTo>
                  <a:lnTo>
                    <a:pt x="1059" y="2394"/>
                  </a:lnTo>
                  <a:lnTo>
                    <a:pt x="1053" y="2386"/>
                  </a:lnTo>
                  <a:lnTo>
                    <a:pt x="1046" y="2379"/>
                  </a:lnTo>
                  <a:lnTo>
                    <a:pt x="1042" y="2372"/>
                  </a:lnTo>
                  <a:lnTo>
                    <a:pt x="1034" y="2363"/>
                  </a:lnTo>
                  <a:lnTo>
                    <a:pt x="1027" y="2352"/>
                  </a:lnTo>
                  <a:lnTo>
                    <a:pt x="1020" y="2345"/>
                  </a:lnTo>
                  <a:lnTo>
                    <a:pt x="1010" y="2341"/>
                  </a:lnTo>
                  <a:lnTo>
                    <a:pt x="999" y="2337"/>
                  </a:lnTo>
                  <a:lnTo>
                    <a:pt x="989" y="2333"/>
                  </a:lnTo>
                  <a:lnTo>
                    <a:pt x="981" y="2330"/>
                  </a:lnTo>
                  <a:lnTo>
                    <a:pt x="971" y="2317"/>
                  </a:lnTo>
                  <a:lnTo>
                    <a:pt x="962" y="2307"/>
                  </a:lnTo>
                  <a:lnTo>
                    <a:pt x="956" y="2300"/>
                  </a:lnTo>
                  <a:lnTo>
                    <a:pt x="950" y="2294"/>
                  </a:lnTo>
                  <a:lnTo>
                    <a:pt x="942" y="2289"/>
                  </a:lnTo>
                  <a:lnTo>
                    <a:pt x="936" y="2284"/>
                  </a:lnTo>
                  <a:lnTo>
                    <a:pt x="926" y="2280"/>
                  </a:lnTo>
                  <a:lnTo>
                    <a:pt x="915" y="2275"/>
                  </a:lnTo>
                  <a:lnTo>
                    <a:pt x="904" y="2271"/>
                  </a:lnTo>
                  <a:lnTo>
                    <a:pt x="893" y="2269"/>
                  </a:lnTo>
                  <a:lnTo>
                    <a:pt x="879" y="2269"/>
                  </a:lnTo>
                  <a:lnTo>
                    <a:pt x="864" y="2269"/>
                  </a:lnTo>
                  <a:lnTo>
                    <a:pt x="853" y="2269"/>
                  </a:lnTo>
                  <a:lnTo>
                    <a:pt x="842" y="2267"/>
                  </a:lnTo>
                  <a:lnTo>
                    <a:pt x="833" y="2264"/>
                  </a:lnTo>
                  <a:lnTo>
                    <a:pt x="825" y="2261"/>
                  </a:lnTo>
                  <a:lnTo>
                    <a:pt x="815" y="2257"/>
                  </a:lnTo>
                  <a:lnTo>
                    <a:pt x="804" y="2252"/>
                  </a:lnTo>
                  <a:lnTo>
                    <a:pt x="795" y="2246"/>
                  </a:lnTo>
                  <a:lnTo>
                    <a:pt x="787" y="2242"/>
                  </a:lnTo>
                  <a:lnTo>
                    <a:pt x="777" y="2237"/>
                  </a:lnTo>
                  <a:lnTo>
                    <a:pt x="764" y="2233"/>
                  </a:lnTo>
                  <a:lnTo>
                    <a:pt x="753" y="2229"/>
                  </a:lnTo>
                  <a:lnTo>
                    <a:pt x="745" y="2223"/>
                  </a:lnTo>
                  <a:lnTo>
                    <a:pt x="735" y="2216"/>
                  </a:lnTo>
                  <a:lnTo>
                    <a:pt x="726" y="2205"/>
                  </a:lnTo>
                  <a:lnTo>
                    <a:pt x="717" y="2195"/>
                  </a:lnTo>
                  <a:lnTo>
                    <a:pt x="711" y="2185"/>
                  </a:lnTo>
                  <a:lnTo>
                    <a:pt x="705" y="2169"/>
                  </a:lnTo>
                  <a:lnTo>
                    <a:pt x="699" y="2155"/>
                  </a:lnTo>
                  <a:lnTo>
                    <a:pt x="697" y="2145"/>
                  </a:lnTo>
                  <a:lnTo>
                    <a:pt x="695" y="2131"/>
                  </a:lnTo>
                  <a:lnTo>
                    <a:pt x="695" y="2125"/>
                  </a:lnTo>
                  <a:lnTo>
                    <a:pt x="696" y="2117"/>
                  </a:lnTo>
                  <a:lnTo>
                    <a:pt x="697" y="2108"/>
                  </a:lnTo>
                  <a:lnTo>
                    <a:pt x="699" y="2102"/>
                  </a:lnTo>
                  <a:lnTo>
                    <a:pt x="703" y="2092"/>
                  </a:lnTo>
                  <a:lnTo>
                    <a:pt x="710" y="2084"/>
                  </a:lnTo>
                  <a:lnTo>
                    <a:pt x="713" y="2080"/>
                  </a:lnTo>
                  <a:lnTo>
                    <a:pt x="715" y="2076"/>
                  </a:lnTo>
                  <a:lnTo>
                    <a:pt x="717" y="2071"/>
                  </a:lnTo>
                  <a:lnTo>
                    <a:pt x="718" y="2067"/>
                  </a:lnTo>
                  <a:lnTo>
                    <a:pt x="719" y="2060"/>
                  </a:lnTo>
                  <a:lnTo>
                    <a:pt x="720" y="2050"/>
                  </a:lnTo>
                  <a:lnTo>
                    <a:pt x="720" y="2041"/>
                  </a:lnTo>
                  <a:lnTo>
                    <a:pt x="721" y="2033"/>
                  </a:lnTo>
                  <a:lnTo>
                    <a:pt x="727" y="2024"/>
                  </a:lnTo>
                  <a:lnTo>
                    <a:pt x="733" y="2014"/>
                  </a:lnTo>
                  <a:lnTo>
                    <a:pt x="736" y="2009"/>
                  </a:lnTo>
                  <a:lnTo>
                    <a:pt x="738" y="2004"/>
                  </a:lnTo>
                  <a:lnTo>
                    <a:pt x="741" y="2000"/>
                  </a:lnTo>
                  <a:lnTo>
                    <a:pt x="741" y="1995"/>
                  </a:lnTo>
                  <a:lnTo>
                    <a:pt x="740" y="1989"/>
                  </a:lnTo>
                  <a:lnTo>
                    <a:pt x="736" y="1982"/>
                  </a:lnTo>
                  <a:lnTo>
                    <a:pt x="731" y="1974"/>
                  </a:lnTo>
                  <a:lnTo>
                    <a:pt x="726" y="1968"/>
                  </a:lnTo>
                  <a:lnTo>
                    <a:pt x="720" y="1965"/>
                  </a:lnTo>
                  <a:lnTo>
                    <a:pt x="712" y="1961"/>
                  </a:lnTo>
                  <a:lnTo>
                    <a:pt x="705" y="1955"/>
                  </a:lnTo>
                  <a:lnTo>
                    <a:pt x="699" y="1949"/>
                  </a:lnTo>
                  <a:lnTo>
                    <a:pt x="705" y="1937"/>
                  </a:lnTo>
                  <a:lnTo>
                    <a:pt x="711" y="1923"/>
                  </a:lnTo>
                  <a:lnTo>
                    <a:pt x="711" y="1918"/>
                  </a:lnTo>
                  <a:lnTo>
                    <a:pt x="712" y="1913"/>
                  </a:lnTo>
                  <a:lnTo>
                    <a:pt x="712" y="1906"/>
                  </a:lnTo>
                  <a:lnTo>
                    <a:pt x="711" y="1899"/>
                  </a:lnTo>
                  <a:lnTo>
                    <a:pt x="701" y="1892"/>
                  </a:lnTo>
                  <a:lnTo>
                    <a:pt x="692" y="1885"/>
                  </a:lnTo>
                  <a:lnTo>
                    <a:pt x="684" y="1886"/>
                  </a:lnTo>
                  <a:lnTo>
                    <a:pt x="677" y="1889"/>
                  </a:lnTo>
                  <a:lnTo>
                    <a:pt x="669" y="1893"/>
                  </a:lnTo>
                  <a:lnTo>
                    <a:pt x="664" y="1896"/>
                  </a:lnTo>
                  <a:lnTo>
                    <a:pt x="655" y="1906"/>
                  </a:lnTo>
                  <a:lnTo>
                    <a:pt x="645" y="1915"/>
                  </a:lnTo>
                  <a:lnTo>
                    <a:pt x="638" y="1917"/>
                  </a:lnTo>
                  <a:lnTo>
                    <a:pt x="626" y="1918"/>
                  </a:lnTo>
                  <a:lnTo>
                    <a:pt x="615" y="1918"/>
                  </a:lnTo>
                  <a:lnTo>
                    <a:pt x="607" y="1919"/>
                  </a:lnTo>
                  <a:lnTo>
                    <a:pt x="602" y="1915"/>
                  </a:lnTo>
                  <a:lnTo>
                    <a:pt x="596" y="1911"/>
                  </a:lnTo>
                  <a:lnTo>
                    <a:pt x="590" y="1906"/>
                  </a:lnTo>
                  <a:lnTo>
                    <a:pt x="585" y="1899"/>
                  </a:lnTo>
                  <a:lnTo>
                    <a:pt x="574" y="1889"/>
                  </a:lnTo>
                  <a:lnTo>
                    <a:pt x="566" y="1880"/>
                  </a:lnTo>
                  <a:lnTo>
                    <a:pt x="558" y="1876"/>
                  </a:lnTo>
                  <a:lnTo>
                    <a:pt x="549" y="1871"/>
                  </a:lnTo>
                  <a:lnTo>
                    <a:pt x="538" y="1867"/>
                  </a:lnTo>
                  <a:lnTo>
                    <a:pt x="531" y="1861"/>
                  </a:lnTo>
                  <a:lnTo>
                    <a:pt x="520" y="1852"/>
                  </a:lnTo>
                  <a:lnTo>
                    <a:pt x="508" y="1842"/>
                  </a:lnTo>
                  <a:lnTo>
                    <a:pt x="501" y="1839"/>
                  </a:lnTo>
                  <a:lnTo>
                    <a:pt x="490" y="1834"/>
                  </a:lnTo>
                  <a:lnTo>
                    <a:pt x="480" y="1830"/>
                  </a:lnTo>
                  <a:lnTo>
                    <a:pt x="470" y="1828"/>
                  </a:lnTo>
                  <a:lnTo>
                    <a:pt x="456" y="1833"/>
                  </a:lnTo>
                  <a:lnTo>
                    <a:pt x="439" y="1839"/>
                  </a:lnTo>
                  <a:lnTo>
                    <a:pt x="432" y="1841"/>
                  </a:lnTo>
                  <a:lnTo>
                    <a:pt x="422" y="1843"/>
                  </a:lnTo>
                  <a:lnTo>
                    <a:pt x="417" y="1844"/>
                  </a:lnTo>
                  <a:lnTo>
                    <a:pt x="413" y="1844"/>
                  </a:lnTo>
                  <a:lnTo>
                    <a:pt x="408" y="1843"/>
                  </a:lnTo>
                  <a:lnTo>
                    <a:pt x="405" y="1842"/>
                  </a:lnTo>
                  <a:lnTo>
                    <a:pt x="402" y="1842"/>
                  </a:lnTo>
                  <a:lnTo>
                    <a:pt x="399" y="1841"/>
                  </a:lnTo>
                  <a:lnTo>
                    <a:pt x="395" y="1839"/>
                  </a:lnTo>
                  <a:lnTo>
                    <a:pt x="392" y="1836"/>
                  </a:lnTo>
                  <a:lnTo>
                    <a:pt x="384" y="1830"/>
                  </a:lnTo>
                  <a:lnTo>
                    <a:pt x="378" y="1823"/>
                  </a:lnTo>
                  <a:lnTo>
                    <a:pt x="369" y="1813"/>
                  </a:lnTo>
                  <a:lnTo>
                    <a:pt x="359" y="1799"/>
                  </a:lnTo>
                  <a:lnTo>
                    <a:pt x="349" y="1786"/>
                  </a:lnTo>
                  <a:lnTo>
                    <a:pt x="340" y="1778"/>
                  </a:lnTo>
                  <a:lnTo>
                    <a:pt x="333" y="1773"/>
                  </a:lnTo>
                  <a:lnTo>
                    <a:pt x="325" y="1768"/>
                  </a:lnTo>
                  <a:lnTo>
                    <a:pt x="316" y="1765"/>
                  </a:lnTo>
                  <a:lnTo>
                    <a:pt x="310" y="1763"/>
                  </a:lnTo>
                  <a:lnTo>
                    <a:pt x="299" y="1759"/>
                  </a:lnTo>
                  <a:lnTo>
                    <a:pt x="289" y="1754"/>
                  </a:lnTo>
                  <a:lnTo>
                    <a:pt x="279" y="1749"/>
                  </a:lnTo>
                  <a:lnTo>
                    <a:pt x="272" y="1747"/>
                  </a:lnTo>
                  <a:lnTo>
                    <a:pt x="268" y="1748"/>
                  </a:lnTo>
                  <a:lnTo>
                    <a:pt x="265" y="1751"/>
                  </a:lnTo>
                  <a:lnTo>
                    <a:pt x="261" y="1753"/>
                  </a:lnTo>
                  <a:lnTo>
                    <a:pt x="258" y="1756"/>
                  </a:lnTo>
                  <a:lnTo>
                    <a:pt x="250" y="1762"/>
                  </a:lnTo>
                  <a:lnTo>
                    <a:pt x="244" y="1766"/>
                  </a:lnTo>
                  <a:lnTo>
                    <a:pt x="231" y="1759"/>
                  </a:lnTo>
                  <a:lnTo>
                    <a:pt x="218" y="1752"/>
                  </a:lnTo>
                  <a:lnTo>
                    <a:pt x="206" y="1761"/>
                  </a:lnTo>
                  <a:lnTo>
                    <a:pt x="195" y="1771"/>
                  </a:lnTo>
                  <a:lnTo>
                    <a:pt x="185" y="1773"/>
                  </a:lnTo>
                  <a:lnTo>
                    <a:pt x="172" y="1774"/>
                  </a:lnTo>
                  <a:lnTo>
                    <a:pt x="161" y="1773"/>
                  </a:lnTo>
                  <a:lnTo>
                    <a:pt x="153" y="1771"/>
                  </a:lnTo>
                  <a:lnTo>
                    <a:pt x="146" y="1766"/>
                  </a:lnTo>
                  <a:lnTo>
                    <a:pt x="140" y="1760"/>
                  </a:lnTo>
                  <a:lnTo>
                    <a:pt x="134" y="1754"/>
                  </a:lnTo>
                  <a:lnTo>
                    <a:pt x="129" y="1747"/>
                  </a:lnTo>
                  <a:lnTo>
                    <a:pt x="127" y="1737"/>
                  </a:lnTo>
                  <a:lnTo>
                    <a:pt x="127" y="1725"/>
                  </a:lnTo>
                  <a:lnTo>
                    <a:pt x="127" y="1714"/>
                  </a:lnTo>
                  <a:lnTo>
                    <a:pt x="129" y="1706"/>
                  </a:lnTo>
                  <a:lnTo>
                    <a:pt x="131" y="1703"/>
                  </a:lnTo>
                  <a:lnTo>
                    <a:pt x="132" y="1700"/>
                  </a:lnTo>
                  <a:lnTo>
                    <a:pt x="134" y="1698"/>
                  </a:lnTo>
                  <a:lnTo>
                    <a:pt x="136" y="1696"/>
                  </a:lnTo>
                  <a:lnTo>
                    <a:pt x="141" y="1691"/>
                  </a:lnTo>
                  <a:lnTo>
                    <a:pt x="145" y="1690"/>
                  </a:lnTo>
                  <a:lnTo>
                    <a:pt x="158" y="1685"/>
                  </a:lnTo>
                  <a:lnTo>
                    <a:pt x="172" y="1679"/>
                  </a:lnTo>
                  <a:lnTo>
                    <a:pt x="179" y="1671"/>
                  </a:lnTo>
                  <a:lnTo>
                    <a:pt x="187" y="1664"/>
                  </a:lnTo>
                  <a:lnTo>
                    <a:pt x="192" y="1649"/>
                  </a:lnTo>
                  <a:lnTo>
                    <a:pt x="195" y="1638"/>
                  </a:lnTo>
                  <a:lnTo>
                    <a:pt x="187" y="1626"/>
                  </a:lnTo>
                  <a:lnTo>
                    <a:pt x="179" y="1614"/>
                  </a:lnTo>
                  <a:lnTo>
                    <a:pt x="176" y="1603"/>
                  </a:lnTo>
                  <a:lnTo>
                    <a:pt x="172" y="1591"/>
                  </a:lnTo>
                  <a:lnTo>
                    <a:pt x="173" y="1585"/>
                  </a:lnTo>
                  <a:lnTo>
                    <a:pt x="174" y="1576"/>
                  </a:lnTo>
                  <a:lnTo>
                    <a:pt x="177" y="1568"/>
                  </a:lnTo>
                  <a:lnTo>
                    <a:pt x="179" y="1562"/>
                  </a:lnTo>
                  <a:lnTo>
                    <a:pt x="186" y="1550"/>
                  </a:lnTo>
                  <a:lnTo>
                    <a:pt x="191" y="1542"/>
                  </a:lnTo>
                  <a:lnTo>
                    <a:pt x="193" y="1536"/>
                  </a:lnTo>
                  <a:lnTo>
                    <a:pt x="194" y="1529"/>
                  </a:lnTo>
                  <a:lnTo>
                    <a:pt x="195" y="1524"/>
                  </a:lnTo>
                  <a:lnTo>
                    <a:pt x="195" y="1519"/>
                  </a:lnTo>
                  <a:lnTo>
                    <a:pt x="187" y="1510"/>
                  </a:lnTo>
                  <a:lnTo>
                    <a:pt x="177" y="1500"/>
                  </a:lnTo>
                  <a:lnTo>
                    <a:pt x="167" y="1492"/>
                  </a:lnTo>
                  <a:lnTo>
                    <a:pt x="157" y="1485"/>
                  </a:lnTo>
                  <a:lnTo>
                    <a:pt x="146" y="1478"/>
                  </a:lnTo>
                  <a:lnTo>
                    <a:pt x="134" y="1472"/>
                  </a:lnTo>
                  <a:lnTo>
                    <a:pt x="123" y="1465"/>
                  </a:lnTo>
                  <a:lnTo>
                    <a:pt x="115" y="1458"/>
                  </a:lnTo>
                  <a:lnTo>
                    <a:pt x="101" y="1447"/>
                  </a:lnTo>
                  <a:lnTo>
                    <a:pt x="88" y="1436"/>
                  </a:lnTo>
                  <a:lnTo>
                    <a:pt x="81" y="1429"/>
                  </a:lnTo>
                  <a:lnTo>
                    <a:pt x="71" y="1421"/>
                  </a:lnTo>
                  <a:lnTo>
                    <a:pt x="60" y="1414"/>
                  </a:lnTo>
                  <a:lnTo>
                    <a:pt x="53" y="1409"/>
                  </a:lnTo>
                  <a:lnTo>
                    <a:pt x="40" y="1397"/>
                  </a:lnTo>
                  <a:lnTo>
                    <a:pt x="31" y="1386"/>
                  </a:lnTo>
                  <a:lnTo>
                    <a:pt x="29" y="1379"/>
                  </a:lnTo>
                  <a:lnTo>
                    <a:pt x="28" y="1369"/>
                  </a:lnTo>
                  <a:lnTo>
                    <a:pt x="29" y="1359"/>
                  </a:lnTo>
                  <a:lnTo>
                    <a:pt x="31" y="1352"/>
                  </a:lnTo>
                  <a:lnTo>
                    <a:pt x="42" y="1339"/>
                  </a:lnTo>
                  <a:lnTo>
                    <a:pt x="53" y="1325"/>
                  </a:lnTo>
                  <a:lnTo>
                    <a:pt x="57" y="1318"/>
                  </a:lnTo>
                  <a:lnTo>
                    <a:pt x="63" y="1309"/>
                  </a:lnTo>
                  <a:lnTo>
                    <a:pt x="69" y="1300"/>
                  </a:lnTo>
                  <a:lnTo>
                    <a:pt x="72" y="1290"/>
                  </a:lnTo>
                  <a:lnTo>
                    <a:pt x="72" y="1283"/>
                  </a:lnTo>
                  <a:lnTo>
                    <a:pt x="70" y="1274"/>
                  </a:lnTo>
                  <a:lnTo>
                    <a:pt x="68" y="1264"/>
                  </a:lnTo>
                  <a:lnTo>
                    <a:pt x="65" y="1257"/>
                  </a:lnTo>
                  <a:lnTo>
                    <a:pt x="55" y="1245"/>
                  </a:lnTo>
                  <a:lnTo>
                    <a:pt x="46" y="1233"/>
                  </a:lnTo>
                  <a:lnTo>
                    <a:pt x="36" y="1221"/>
                  </a:lnTo>
                  <a:lnTo>
                    <a:pt x="27" y="1207"/>
                  </a:lnTo>
                  <a:lnTo>
                    <a:pt x="24" y="1203"/>
                  </a:lnTo>
                  <a:lnTo>
                    <a:pt x="22" y="1195"/>
                  </a:lnTo>
                  <a:lnTo>
                    <a:pt x="21" y="1191"/>
                  </a:lnTo>
                  <a:lnTo>
                    <a:pt x="21" y="1187"/>
                  </a:lnTo>
                  <a:lnTo>
                    <a:pt x="22" y="1184"/>
                  </a:lnTo>
                  <a:lnTo>
                    <a:pt x="23" y="1181"/>
                  </a:lnTo>
                  <a:lnTo>
                    <a:pt x="23" y="1176"/>
                  </a:lnTo>
                  <a:lnTo>
                    <a:pt x="25" y="1172"/>
                  </a:lnTo>
                  <a:lnTo>
                    <a:pt x="29" y="1169"/>
                  </a:lnTo>
                  <a:lnTo>
                    <a:pt x="33" y="1166"/>
                  </a:lnTo>
                  <a:lnTo>
                    <a:pt x="40" y="1160"/>
                  </a:lnTo>
                  <a:lnTo>
                    <a:pt x="46" y="1154"/>
                  </a:lnTo>
                  <a:lnTo>
                    <a:pt x="48" y="1148"/>
                  </a:lnTo>
                  <a:lnTo>
                    <a:pt x="49" y="1141"/>
                  </a:lnTo>
                  <a:lnTo>
                    <a:pt x="50" y="1133"/>
                  </a:lnTo>
                  <a:lnTo>
                    <a:pt x="50" y="1127"/>
                  </a:lnTo>
                  <a:lnTo>
                    <a:pt x="42" y="1117"/>
                  </a:lnTo>
                  <a:lnTo>
                    <a:pt x="34" y="1108"/>
                  </a:lnTo>
                  <a:lnTo>
                    <a:pt x="23" y="1095"/>
                  </a:lnTo>
                  <a:lnTo>
                    <a:pt x="12" y="1081"/>
                  </a:lnTo>
                  <a:lnTo>
                    <a:pt x="8" y="1075"/>
                  </a:lnTo>
                  <a:lnTo>
                    <a:pt x="4" y="1069"/>
                  </a:lnTo>
                  <a:lnTo>
                    <a:pt x="1" y="1061"/>
                  </a:lnTo>
                  <a:lnTo>
                    <a:pt x="0" y="1055"/>
                  </a:lnTo>
                  <a:lnTo>
                    <a:pt x="1" y="1050"/>
                  </a:lnTo>
                  <a:lnTo>
                    <a:pt x="3" y="1045"/>
                  </a:lnTo>
                  <a:lnTo>
                    <a:pt x="6" y="1037"/>
                  </a:lnTo>
                  <a:lnTo>
                    <a:pt x="11" y="1030"/>
                  </a:lnTo>
                  <a:lnTo>
                    <a:pt x="19" y="1016"/>
                  </a:lnTo>
                  <a:lnTo>
                    <a:pt x="27" y="1006"/>
                  </a:lnTo>
                  <a:lnTo>
                    <a:pt x="33" y="997"/>
                  </a:lnTo>
                  <a:lnTo>
                    <a:pt x="40" y="987"/>
                  </a:lnTo>
                  <a:lnTo>
                    <a:pt x="47" y="976"/>
                  </a:lnTo>
                  <a:lnTo>
                    <a:pt x="53" y="968"/>
                  </a:lnTo>
                  <a:lnTo>
                    <a:pt x="69" y="953"/>
                  </a:lnTo>
                  <a:lnTo>
                    <a:pt x="84" y="937"/>
                  </a:lnTo>
                  <a:lnTo>
                    <a:pt x="93" y="928"/>
                  </a:lnTo>
                  <a:lnTo>
                    <a:pt x="103" y="920"/>
                  </a:lnTo>
                  <a:lnTo>
                    <a:pt x="111" y="913"/>
                  </a:lnTo>
                  <a:lnTo>
                    <a:pt x="119" y="906"/>
                  </a:lnTo>
                  <a:lnTo>
                    <a:pt x="124" y="897"/>
                  </a:lnTo>
                  <a:lnTo>
                    <a:pt x="131" y="886"/>
                  </a:lnTo>
                  <a:lnTo>
                    <a:pt x="136" y="876"/>
                  </a:lnTo>
                  <a:lnTo>
                    <a:pt x="138" y="868"/>
                  </a:lnTo>
                  <a:lnTo>
                    <a:pt x="139" y="856"/>
                  </a:lnTo>
                  <a:lnTo>
                    <a:pt x="139" y="842"/>
                  </a:lnTo>
                  <a:lnTo>
                    <a:pt x="140" y="828"/>
                  </a:lnTo>
                  <a:lnTo>
                    <a:pt x="141" y="816"/>
                  </a:lnTo>
                  <a:lnTo>
                    <a:pt x="144" y="808"/>
                  </a:lnTo>
                  <a:lnTo>
                    <a:pt x="149" y="798"/>
                  </a:lnTo>
                  <a:lnTo>
                    <a:pt x="153" y="788"/>
                  </a:lnTo>
                  <a:lnTo>
                    <a:pt x="157" y="781"/>
                  </a:lnTo>
                  <a:lnTo>
                    <a:pt x="161" y="775"/>
                  </a:lnTo>
                  <a:lnTo>
                    <a:pt x="168" y="769"/>
                  </a:lnTo>
                  <a:lnTo>
                    <a:pt x="174" y="764"/>
                  </a:lnTo>
                  <a:lnTo>
                    <a:pt x="181" y="759"/>
                  </a:lnTo>
                  <a:lnTo>
                    <a:pt x="195" y="748"/>
                  </a:lnTo>
                  <a:lnTo>
                    <a:pt x="206" y="740"/>
                  </a:lnTo>
                  <a:lnTo>
                    <a:pt x="221" y="726"/>
                  </a:lnTo>
                  <a:lnTo>
                    <a:pt x="233" y="712"/>
                  </a:lnTo>
                  <a:lnTo>
                    <a:pt x="240" y="705"/>
                  </a:lnTo>
                  <a:lnTo>
                    <a:pt x="248" y="695"/>
                  </a:lnTo>
                  <a:lnTo>
                    <a:pt x="255" y="684"/>
                  </a:lnTo>
                  <a:lnTo>
                    <a:pt x="260" y="674"/>
                  </a:lnTo>
                  <a:lnTo>
                    <a:pt x="262" y="667"/>
                  </a:lnTo>
                  <a:lnTo>
                    <a:pt x="263" y="657"/>
                  </a:lnTo>
                  <a:lnTo>
                    <a:pt x="263" y="646"/>
                  </a:lnTo>
                  <a:lnTo>
                    <a:pt x="263" y="636"/>
                  </a:lnTo>
                  <a:lnTo>
                    <a:pt x="265" y="629"/>
                  </a:lnTo>
                  <a:lnTo>
                    <a:pt x="267" y="619"/>
                  </a:lnTo>
                  <a:lnTo>
                    <a:pt x="272" y="608"/>
                  </a:lnTo>
                  <a:lnTo>
                    <a:pt x="275" y="598"/>
                  </a:lnTo>
                  <a:lnTo>
                    <a:pt x="275" y="588"/>
                  </a:lnTo>
                  <a:lnTo>
                    <a:pt x="275" y="575"/>
                  </a:lnTo>
                  <a:lnTo>
                    <a:pt x="275" y="561"/>
                  </a:lnTo>
                  <a:lnTo>
                    <a:pt x="275" y="549"/>
                  </a:lnTo>
                  <a:lnTo>
                    <a:pt x="274" y="538"/>
                  </a:lnTo>
                  <a:lnTo>
                    <a:pt x="273" y="524"/>
                  </a:lnTo>
                  <a:lnTo>
                    <a:pt x="273" y="511"/>
                  </a:lnTo>
                  <a:lnTo>
                    <a:pt x="272" y="499"/>
                  </a:lnTo>
                  <a:lnTo>
                    <a:pt x="271" y="494"/>
                  </a:lnTo>
                  <a:lnTo>
                    <a:pt x="268" y="486"/>
                  </a:lnTo>
                  <a:lnTo>
                    <a:pt x="266" y="479"/>
                  </a:lnTo>
                  <a:lnTo>
                    <a:pt x="263" y="470"/>
                  </a:lnTo>
                  <a:lnTo>
                    <a:pt x="261" y="463"/>
                  </a:lnTo>
                  <a:lnTo>
                    <a:pt x="258" y="456"/>
                  </a:lnTo>
                  <a:lnTo>
                    <a:pt x="257" y="448"/>
                  </a:lnTo>
                  <a:lnTo>
                    <a:pt x="256" y="442"/>
                  </a:lnTo>
                  <a:lnTo>
                    <a:pt x="258" y="435"/>
                  </a:lnTo>
                  <a:lnTo>
                    <a:pt x="262" y="426"/>
                  </a:lnTo>
                  <a:lnTo>
                    <a:pt x="267" y="418"/>
                  </a:lnTo>
                  <a:lnTo>
                    <a:pt x="272" y="411"/>
                  </a:lnTo>
                  <a:lnTo>
                    <a:pt x="279" y="403"/>
                  </a:lnTo>
                  <a:lnTo>
                    <a:pt x="291" y="392"/>
                  </a:lnTo>
                  <a:lnTo>
                    <a:pt x="301" y="383"/>
                  </a:lnTo>
                  <a:lnTo>
                    <a:pt x="310" y="373"/>
                  </a:lnTo>
                  <a:lnTo>
                    <a:pt x="315" y="366"/>
                  </a:lnTo>
                  <a:lnTo>
                    <a:pt x="321" y="357"/>
                  </a:lnTo>
                  <a:lnTo>
                    <a:pt x="325" y="351"/>
                  </a:lnTo>
                  <a:lnTo>
                    <a:pt x="328" y="347"/>
                  </a:lnTo>
                  <a:lnTo>
                    <a:pt x="332" y="343"/>
                  </a:lnTo>
                  <a:lnTo>
                    <a:pt x="336" y="340"/>
                  </a:lnTo>
                  <a:lnTo>
                    <a:pt x="345" y="338"/>
                  </a:lnTo>
                  <a:lnTo>
                    <a:pt x="358" y="338"/>
                  </a:lnTo>
                  <a:lnTo>
                    <a:pt x="369" y="338"/>
                  </a:lnTo>
                  <a:lnTo>
                    <a:pt x="378" y="335"/>
                  </a:lnTo>
                  <a:lnTo>
                    <a:pt x="388" y="331"/>
                  </a:lnTo>
                  <a:lnTo>
                    <a:pt x="399" y="326"/>
                  </a:lnTo>
                  <a:lnTo>
                    <a:pt x="408" y="320"/>
                  </a:lnTo>
                  <a:lnTo>
                    <a:pt x="416" y="313"/>
                  </a:lnTo>
                  <a:lnTo>
                    <a:pt x="430" y="307"/>
                  </a:lnTo>
                  <a:lnTo>
                    <a:pt x="447" y="300"/>
                  </a:lnTo>
                  <a:lnTo>
                    <a:pt x="454" y="295"/>
                  </a:lnTo>
                  <a:lnTo>
                    <a:pt x="462" y="291"/>
                  </a:lnTo>
                  <a:lnTo>
                    <a:pt x="469" y="287"/>
                  </a:lnTo>
                  <a:lnTo>
                    <a:pt x="473" y="283"/>
                  </a:lnTo>
                  <a:lnTo>
                    <a:pt x="477" y="274"/>
                  </a:lnTo>
                  <a:lnTo>
                    <a:pt x="483" y="264"/>
                  </a:lnTo>
                  <a:lnTo>
                    <a:pt x="489" y="252"/>
                  </a:lnTo>
                  <a:lnTo>
                    <a:pt x="492" y="245"/>
                  </a:lnTo>
                  <a:lnTo>
                    <a:pt x="495" y="234"/>
                  </a:lnTo>
                  <a:lnTo>
                    <a:pt x="499" y="221"/>
                  </a:lnTo>
                  <a:lnTo>
                    <a:pt x="501" y="209"/>
                  </a:lnTo>
                  <a:lnTo>
                    <a:pt x="504" y="199"/>
                  </a:lnTo>
                  <a:lnTo>
                    <a:pt x="507" y="188"/>
                  </a:lnTo>
                  <a:lnTo>
                    <a:pt x="511" y="174"/>
                  </a:lnTo>
                  <a:lnTo>
                    <a:pt x="516" y="160"/>
                  </a:lnTo>
                  <a:lnTo>
                    <a:pt x="520" y="150"/>
                  </a:lnTo>
                  <a:lnTo>
                    <a:pt x="525" y="136"/>
                  </a:lnTo>
                  <a:lnTo>
                    <a:pt x="531" y="119"/>
                  </a:lnTo>
                  <a:lnTo>
                    <a:pt x="535" y="102"/>
                  </a:lnTo>
                  <a:lnTo>
                    <a:pt x="539" y="88"/>
                  </a:lnTo>
                  <a:lnTo>
                    <a:pt x="545" y="79"/>
                  </a:lnTo>
                  <a:lnTo>
                    <a:pt x="554" y="67"/>
                  </a:lnTo>
                  <a:lnTo>
                    <a:pt x="563" y="57"/>
                  </a:lnTo>
                  <a:lnTo>
                    <a:pt x="573" y="46"/>
                  </a:lnTo>
                  <a:lnTo>
                    <a:pt x="579" y="37"/>
                  </a:lnTo>
                  <a:lnTo>
                    <a:pt x="587" y="25"/>
                  </a:lnTo>
                  <a:lnTo>
                    <a:pt x="591" y="19"/>
                  </a:lnTo>
                  <a:lnTo>
                    <a:pt x="595" y="15"/>
                  </a:lnTo>
                  <a:lnTo>
                    <a:pt x="599" y="10"/>
                  </a:lnTo>
                  <a:lnTo>
                    <a:pt x="604" y="8"/>
                  </a:lnTo>
                  <a:lnTo>
                    <a:pt x="609" y="6"/>
                  </a:lnTo>
                  <a:lnTo>
                    <a:pt x="615" y="4"/>
                  </a:lnTo>
                  <a:lnTo>
                    <a:pt x="624" y="2"/>
                  </a:lnTo>
                  <a:lnTo>
                    <a:pt x="632" y="1"/>
                  </a:lnTo>
                  <a:lnTo>
                    <a:pt x="641" y="0"/>
                  </a:lnTo>
                  <a:lnTo>
                    <a:pt x="648" y="0"/>
                  </a:lnTo>
                  <a:lnTo>
                    <a:pt x="656" y="0"/>
                  </a:lnTo>
                  <a:lnTo>
                    <a:pt x="661" y="1"/>
                  </a:lnTo>
                  <a:lnTo>
                    <a:pt x="666" y="5"/>
                  </a:lnTo>
                  <a:lnTo>
                    <a:pt x="672" y="10"/>
                  </a:lnTo>
                  <a:lnTo>
                    <a:pt x="676" y="18"/>
                  </a:lnTo>
                  <a:lnTo>
                    <a:pt x="680" y="24"/>
                  </a:lnTo>
                  <a:lnTo>
                    <a:pt x="684" y="27"/>
                  </a:lnTo>
                  <a:lnTo>
                    <a:pt x="689" y="32"/>
                  </a:lnTo>
                  <a:lnTo>
                    <a:pt x="692" y="35"/>
                  </a:lnTo>
                  <a:lnTo>
                    <a:pt x="693" y="37"/>
                  </a:lnTo>
                  <a:lnTo>
                    <a:pt x="695" y="40"/>
                  </a:lnTo>
                  <a:lnTo>
                    <a:pt x="695" y="43"/>
                  </a:lnTo>
                  <a:lnTo>
                    <a:pt x="690" y="54"/>
                  </a:lnTo>
                  <a:lnTo>
                    <a:pt x="683" y="65"/>
                  </a:lnTo>
                  <a:lnTo>
                    <a:pt x="682" y="71"/>
                  </a:lnTo>
                  <a:lnTo>
                    <a:pt x="682" y="76"/>
                  </a:lnTo>
                  <a:lnTo>
                    <a:pt x="682" y="81"/>
                  </a:lnTo>
                  <a:lnTo>
                    <a:pt x="682" y="86"/>
                  </a:lnTo>
                  <a:lnTo>
                    <a:pt x="684" y="98"/>
                  </a:lnTo>
                  <a:lnTo>
                    <a:pt x="688" y="107"/>
                  </a:lnTo>
                  <a:lnTo>
                    <a:pt x="692" y="117"/>
                  </a:lnTo>
                  <a:lnTo>
                    <a:pt x="699" y="126"/>
                  </a:lnTo>
                  <a:lnTo>
                    <a:pt x="708" y="136"/>
                  </a:lnTo>
                  <a:lnTo>
                    <a:pt x="714" y="145"/>
                  </a:lnTo>
                  <a:lnTo>
                    <a:pt x="723" y="157"/>
                  </a:lnTo>
                  <a:lnTo>
                    <a:pt x="732" y="174"/>
                  </a:lnTo>
                  <a:lnTo>
                    <a:pt x="736" y="181"/>
                  </a:lnTo>
                  <a:lnTo>
                    <a:pt x="742" y="189"/>
                  </a:lnTo>
                  <a:lnTo>
                    <a:pt x="747" y="195"/>
                  </a:lnTo>
                  <a:lnTo>
                    <a:pt x="752" y="199"/>
                  </a:lnTo>
                  <a:lnTo>
                    <a:pt x="760" y="201"/>
                  </a:lnTo>
                  <a:lnTo>
                    <a:pt x="770" y="204"/>
                  </a:lnTo>
                  <a:lnTo>
                    <a:pt x="776" y="205"/>
                  </a:lnTo>
                  <a:lnTo>
                    <a:pt x="781" y="205"/>
                  </a:lnTo>
                  <a:lnTo>
                    <a:pt x="786" y="204"/>
                  </a:lnTo>
                  <a:lnTo>
                    <a:pt x="790" y="202"/>
                  </a:lnTo>
                  <a:lnTo>
                    <a:pt x="794" y="202"/>
                  </a:lnTo>
                  <a:lnTo>
                    <a:pt x="797" y="200"/>
                  </a:lnTo>
                  <a:lnTo>
                    <a:pt x="799" y="197"/>
                  </a:lnTo>
                  <a:lnTo>
                    <a:pt x="802" y="194"/>
                  </a:lnTo>
                  <a:lnTo>
                    <a:pt x="807" y="188"/>
                  </a:lnTo>
                  <a:lnTo>
                    <a:pt x="814" y="183"/>
                  </a:lnTo>
                  <a:lnTo>
                    <a:pt x="820" y="182"/>
                  </a:lnTo>
                  <a:lnTo>
                    <a:pt x="827" y="182"/>
                  </a:lnTo>
                  <a:lnTo>
                    <a:pt x="834" y="183"/>
                  </a:lnTo>
                  <a:lnTo>
                    <a:pt x="840" y="183"/>
                  </a:lnTo>
                  <a:lnTo>
                    <a:pt x="847" y="185"/>
                  </a:lnTo>
                  <a:lnTo>
                    <a:pt x="855" y="186"/>
                  </a:lnTo>
                  <a:lnTo>
                    <a:pt x="864" y="189"/>
                  </a:lnTo>
                  <a:lnTo>
                    <a:pt x="871" y="191"/>
                  </a:lnTo>
                  <a:lnTo>
                    <a:pt x="881" y="205"/>
                  </a:lnTo>
                  <a:lnTo>
                    <a:pt x="890" y="218"/>
                  </a:lnTo>
                  <a:lnTo>
                    <a:pt x="905" y="218"/>
                  </a:lnTo>
                  <a:lnTo>
                    <a:pt x="921" y="218"/>
                  </a:lnTo>
                  <a:lnTo>
                    <a:pt x="927" y="216"/>
                  </a:lnTo>
                  <a:lnTo>
                    <a:pt x="935" y="212"/>
                  </a:lnTo>
                  <a:lnTo>
                    <a:pt x="942" y="207"/>
                  </a:lnTo>
                  <a:lnTo>
                    <a:pt x="947" y="202"/>
                  </a:lnTo>
                  <a:lnTo>
                    <a:pt x="954" y="197"/>
                  </a:lnTo>
                  <a:lnTo>
                    <a:pt x="962" y="190"/>
                  </a:lnTo>
                  <a:lnTo>
                    <a:pt x="967" y="187"/>
                  </a:lnTo>
                  <a:lnTo>
                    <a:pt x="971" y="185"/>
                  </a:lnTo>
                  <a:lnTo>
                    <a:pt x="975" y="183"/>
                  </a:lnTo>
                  <a:lnTo>
                    <a:pt x="978" y="183"/>
                  </a:lnTo>
                  <a:lnTo>
                    <a:pt x="981" y="185"/>
                  </a:lnTo>
                  <a:lnTo>
                    <a:pt x="985" y="186"/>
                  </a:lnTo>
                  <a:lnTo>
                    <a:pt x="989" y="188"/>
                  </a:lnTo>
                  <a:lnTo>
                    <a:pt x="992" y="190"/>
                  </a:lnTo>
                  <a:lnTo>
                    <a:pt x="995" y="193"/>
                  </a:lnTo>
                  <a:lnTo>
                    <a:pt x="998" y="196"/>
                  </a:lnTo>
                  <a:lnTo>
                    <a:pt x="999" y="199"/>
                  </a:lnTo>
                  <a:lnTo>
                    <a:pt x="1001" y="202"/>
                  </a:lnTo>
                  <a:lnTo>
                    <a:pt x="1003" y="206"/>
                  </a:lnTo>
                  <a:lnTo>
                    <a:pt x="1004" y="211"/>
                  </a:lnTo>
                  <a:lnTo>
                    <a:pt x="1004" y="216"/>
                  </a:lnTo>
                  <a:lnTo>
                    <a:pt x="1004" y="221"/>
                  </a:lnTo>
                  <a:lnTo>
                    <a:pt x="1004" y="233"/>
                  </a:lnTo>
                  <a:lnTo>
                    <a:pt x="1005" y="240"/>
                  </a:lnTo>
                  <a:lnTo>
                    <a:pt x="1014" y="256"/>
                  </a:lnTo>
                  <a:lnTo>
                    <a:pt x="1024" y="271"/>
                  </a:lnTo>
                  <a:lnTo>
                    <a:pt x="1030" y="281"/>
                  </a:lnTo>
                  <a:lnTo>
                    <a:pt x="1037" y="292"/>
                  </a:lnTo>
                  <a:lnTo>
                    <a:pt x="1042" y="303"/>
                  </a:lnTo>
                  <a:lnTo>
                    <a:pt x="1046" y="313"/>
                  </a:lnTo>
                  <a:lnTo>
                    <a:pt x="1048" y="323"/>
                  </a:lnTo>
                  <a:lnTo>
                    <a:pt x="1049" y="333"/>
                  </a:lnTo>
                  <a:lnTo>
                    <a:pt x="1049" y="339"/>
                  </a:lnTo>
                  <a:lnTo>
                    <a:pt x="1050" y="344"/>
                  </a:lnTo>
                  <a:lnTo>
                    <a:pt x="1051" y="348"/>
                  </a:lnTo>
                  <a:lnTo>
                    <a:pt x="1055" y="351"/>
                  </a:lnTo>
                  <a:lnTo>
                    <a:pt x="1058" y="358"/>
                  </a:lnTo>
                  <a:lnTo>
                    <a:pt x="1064" y="364"/>
                  </a:lnTo>
                  <a:lnTo>
                    <a:pt x="1071" y="370"/>
                  </a:lnTo>
                  <a:lnTo>
                    <a:pt x="1077" y="373"/>
                  </a:lnTo>
                  <a:lnTo>
                    <a:pt x="1085" y="377"/>
                  </a:lnTo>
                  <a:lnTo>
                    <a:pt x="1098" y="378"/>
                  </a:lnTo>
                  <a:lnTo>
                    <a:pt x="1111" y="379"/>
                  </a:lnTo>
                  <a:lnTo>
                    <a:pt x="1119" y="382"/>
                  </a:lnTo>
                  <a:lnTo>
                    <a:pt x="1132" y="386"/>
                  </a:lnTo>
                  <a:lnTo>
                    <a:pt x="1145" y="392"/>
                  </a:lnTo>
                  <a:lnTo>
                    <a:pt x="1151" y="396"/>
                  </a:lnTo>
                  <a:lnTo>
                    <a:pt x="1156" y="400"/>
                  </a:lnTo>
                  <a:lnTo>
                    <a:pt x="1162" y="404"/>
                  </a:lnTo>
                  <a:lnTo>
                    <a:pt x="1165" y="408"/>
                  </a:lnTo>
                  <a:lnTo>
                    <a:pt x="1167" y="410"/>
                  </a:lnTo>
                  <a:lnTo>
                    <a:pt x="1170" y="414"/>
                  </a:lnTo>
                  <a:lnTo>
                    <a:pt x="1172" y="419"/>
                  </a:lnTo>
                  <a:lnTo>
                    <a:pt x="1173" y="423"/>
                  </a:lnTo>
                  <a:lnTo>
                    <a:pt x="1178" y="433"/>
                  </a:lnTo>
                  <a:lnTo>
                    <a:pt x="1180" y="439"/>
                  </a:lnTo>
                  <a:lnTo>
                    <a:pt x="1194" y="444"/>
                  </a:lnTo>
                  <a:lnTo>
                    <a:pt x="1207" y="450"/>
                  </a:lnTo>
                  <a:lnTo>
                    <a:pt x="1215" y="453"/>
                  </a:lnTo>
                  <a:lnTo>
                    <a:pt x="1224" y="456"/>
                  </a:lnTo>
                  <a:lnTo>
                    <a:pt x="1234" y="460"/>
                  </a:lnTo>
                  <a:lnTo>
                    <a:pt x="1241" y="465"/>
                  </a:lnTo>
                  <a:lnTo>
                    <a:pt x="1245" y="469"/>
                  </a:lnTo>
                  <a:lnTo>
                    <a:pt x="1247" y="477"/>
                  </a:lnTo>
                  <a:lnTo>
                    <a:pt x="1248" y="485"/>
                  </a:lnTo>
                  <a:lnTo>
                    <a:pt x="1249" y="492"/>
                  </a:lnTo>
                  <a:lnTo>
                    <a:pt x="1245" y="499"/>
                  </a:lnTo>
                  <a:lnTo>
                    <a:pt x="1240" y="507"/>
                  </a:lnTo>
                  <a:lnTo>
                    <a:pt x="1235" y="516"/>
                  </a:lnTo>
                  <a:lnTo>
                    <a:pt x="1234" y="522"/>
                  </a:lnTo>
                  <a:lnTo>
                    <a:pt x="1239" y="533"/>
                  </a:lnTo>
                  <a:lnTo>
                    <a:pt x="1247" y="545"/>
                  </a:lnTo>
                  <a:lnTo>
                    <a:pt x="1250" y="552"/>
                  </a:lnTo>
                  <a:lnTo>
                    <a:pt x="1253" y="558"/>
                  </a:lnTo>
                  <a:lnTo>
                    <a:pt x="1256" y="563"/>
                  </a:lnTo>
                  <a:lnTo>
                    <a:pt x="1256" y="568"/>
                  </a:lnTo>
                  <a:lnTo>
                    <a:pt x="1255" y="575"/>
                  </a:lnTo>
                  <a:lnTo>
                    <a:pt x="1252" y="584"/>
                  </a:lnTo>
                  <a:lnTo>
                    <a:pt x="1250" y="589"/>
                  </a:lnTo>
                  <a:lnTo>
                    <a:pt x="1247" y="593"/>
                  </a:lnTo>
                  <a:lnTo>
                    <a:pt x="1245" y="596"/>
                  </a:lnTo>
                  <a:lnTo>
                    <a:pt x="1241" y="598"/>
                  </a:lnTo>
                  <a:lnTo>
                    <a:pt x="1237" y="600"/>
                  </a:lnTo>
                  <a:lnTo>
                    <a:pt x="1232" y="602"/>
                  </a:lnTo>
                  <a:lnTo>
                    <a:pt x="1229" y="603"/>
                  </a:lnTo>
                  <a:lnTo>
                    <a:pt x="1227" y="606"/>
                  </a:lnTo>
                  <a:lnTo>
                    <a:pt x="1224" y="608"/>
                  </a:lnTo>
                  <a:lnTo>
                    <a:pt x="1222" y="610"/>
                  </a:lnTo>
                  <a:lnTo>
                    <a:pt x="1219" y="614"/>
                  </a:lnTo>
                  <a:lnTo>
                    <a:pt x="1217" y="621"/>
                  </a:lnTo>
                  <a:lnTo>
                    <a:pt x="1217" y="626"/>
                  </a:lnTo>
                  <a:lnTo>
                    <a:pt x="1217" y="630"/>
                  </a:lnTo>
                  <a:lnTo>
                    <a:pt x="1217" y="633"/>
                  </a:lnTo>
                  <a:lnTo>
                    <a:pt x="1218" y="636"/>
                  </a:lnTo>
                  <a:lnTo>
                    <a:pt x="1220" y="642"/>
                  </a:lnTo>
                  <a:lnTo>
                    <a:pt x="1223" y="649"/>
                  </a:lnTo>
                  <a:lnTo>
                    <a:pt x="1228" y="655"/>
                  </a:lnTo>
                  <a:lnTo>
                    <a:pt x="1232" y="661"/>
                  </a:lnTo>
                  <a:lnTo>
                    <a:pt x="1241" y="674"/>
                  </a:lnTo>
                  <a:lnTo>
                    <a:pt x="1249" y="686"/>
                  </a:lnTo>
                  <a:lnTo>
                    <a:pt x="1249" y="696"/>
                  </a:lnTo>
                  <a:lnTo>
                    <a:pt x="1250" y="708"/>
                  </a:lnTo>
                  <a:lnTo>
                    <a:pt x="1251" y="720"/>
                  </a:lnTo>
                  <a:lnTo>
                    <a:pt x="1253" y="728"/>
                  </a:lnTo>
                  <a:lnTo>
                    <a:pt x="1256" y="739"/>
                  </a:lnTo>
                  <a:lnTo>
                    <a:pt x="1260" y="750"/>
                  </a:lnTo>
                  <a:lnTo>
                    <a:pt x="1266" y="762"/>
                  </a:lnTo>
                  <a:lnTo>
                    <a:pt x="1272" y="769"/>
                  </a:lnTo>
                  <a:lnTo>
                    <a:pt x="1275" y="772"/>
                  </a:lnTo>
                  <a:lnTo>
                    <a:pt x="1280" y="774"/>
                  </a:lnTo>
                  <a:lnTo>
                    <a:pt x="1286" y="775"/>
                  </a:lnTo>
                  <a:lnTo>
                    <a:pt x="1291" y="777"/>
                  </a:lnTo>
                  <a:lnTo>
                    <a:pt x="1304" y="779"/>
                  </a:lnTo>
                  <a:lnTo>
                    <a:pt x="1314" y="781"/>
                  </a:lnTo>
                  <a:lnTo>
                    <a:pt x="1324" y="784"/>
                  </a:lnTo>
                  <a:lnTo>
                    <a:pt x="1335" y="788"/>
                  </a:lnTo>
                  <a:lnTo>
                    <a:pt x="1346" y="791"/>
                  </a:lnTo>
                  <a:lnTo>
                    <a:pt x="1356" y="792"/>
                  </a:lnTo>
                  <a:lnTo>
                    <a:pt x="1366" y="791"/>
                  </a:lnTo>
                  <a:lnTo>
                    <a:pt x="1374" y="789"/>
                  </a:lnTo>
                  <a:lnTo>
                    <a:pt x="1384" y="786"/>
                  </a:lnTo>
                  <a:lnTo>
                    <a:pt x="1390" y="781"/>
                  </a:lnTo>
                  <a:lnTo>
                    <a:pt x="1393" y="779"/>
                  </a:lnTo>
                  <a:lnTo>
                    <a:pt x="1395" y="775"/>
                  </a:lnTo>
                  <a:lnTo>
                    <a:pt x="1397" y="770"/>
                  </a:lnTo>
                  <a:lnTo>
                    <a:pt x="1399" y="765"/>
                  </a:lnTo>
                  <a:lnTo>
                    <a:pt x="1404" y="754"/>
                  </a:lnTo>
                  <a:lnTo>
                    <a:pt x="1409" y="747"/>
                  </a:lnTo>
                  <a:lnTo>
                    <a:pt x="1413" y="744"/>
                  </a:lnTo>
                  <a:lnTo>
                    <a:pt x="1420" y="740"/>
                  </a:lnTo>
                  <a:lnTo>
                    <a:pt x="1426" y="736"/>
                  </a:lnTo>
                  <a:lnTo>
                    <a:pt x="1432" y="735"/>
                  </a:lnTo>
                  <a:lnTo>
                    <a:pt x="1443" y="733"/>
                  </a:lnTo>
                  <a:lnTo>
                    <a:pt x="1455" y="733"/>
                  </a:lnTo>
                  <a:lnTo>
                    <a:pt x="1461" y="733"/>
                  </a:lnTo>
                  <a:lnTo>
                    <a:pt x="1466" y="734"/>
                  </a:lnTo>
                  <a:lnTo>
                    <a:pt x="1471" y="736"/>
                  </a:lnTo>
                  <a:lnTo>
                    <a:pt x="1474" y="740"/>
                  </a:lnTo>
                  <a:lnTo>
                    <a:pt x="1483" y="745"/>
                  </a:lnTo>
                  <a:lnTo>
                    <a:pt x="1493" y="750"/>
                  </a:lnTo>
                  <a:lnTo>
                    <a:pt x="1496" y="751"/>
                  </a:lnTo>
                  <a:lnTo>
                    <a:pt x="1499" y="751"/>
                  </a:lnTo>
                  <a:lnTo>
                    <a:pt x="1503" y="750"/>
                  </a:lnTo>
                  <a:lnTo>
                    <a:pt x="1507" y="748"/>
                  </a:lnTo>
                  <a:lnTo>
                    <a:pt x="1514" y="743"/>
                  </a:lnTo>
                  <a:lnTo>
                    <a:pt x="1520" y="740"/>
                  </a:lnTo>
                  <a:lnTo>
                    <a:pt x="1528" y="739"/>
                  </a:lnTo>
                  <a:lnTo>
                    <a:pt x="1540" y="736"/>
                  </a:lnTo>
                  <a:lnTo>
                    <a:pt x="1545" y="735"/>
                  </a:lnTo>
                  <a:lnTo>
                    <a:pt x="1550" y="736"/>
                  </a:lnTo>
                  <a:lnTo>
                    <a:pt x="1554" y="737"/>
                  </a:lnTo>
                  <a:lnTo>
                    <a:pt x="1559" y="740"/>
                  </a:lnTo>
                  <a:close/>
                </a:path>
              </a:pathLst>
            </a:custGeom>
            <a:grpFill/>
            <a:ln w="3175">
              <a:solidFill>
                <a:schemeClr val="bg1"/>
              </a:solidFill>
            </a:ln>
          </p:spPr>
          <p:txBody>
            <a:bodyPr vert="horz" wrap="square" lIns="91440" tIns="45720" rIns="91440" bIns="45720" numCol="1" anchor="t" anchorCtr="0" compatLnSpc="1">
              <a:prstTxWarp prst="textNoShape">
                <a:avLst/>
              </a:prstTxWarp>
            </a:bodyPr>
            <a:lstStyle/>
            <a:p>
              <a:endParaRPr lang="ru-RU">
                <a:solidFill>
                  <a:schemeClr val="bg1"/>
                </a:solidFill>
              </a:endParaRPr>
            </a:p>
          </p:txBody>
        </p:sp>
        <p:sp>
          <p:nvSpPr>
            <p:cNvPr id="12" name="Freeform 14">
              <a:extLst>
                <a:ext uri="{FF2B5EF4-FFF2-40B4-BE49-F238E27FC236}">
                  <a16:creationId xmlns:a16="http://schemas.microsoft.com/office/drawing/2014/main" id="{C4261D6B-5472-40B3-9580-4B648012578F}"/>
                </a:ext>
              </a:extLst>
            </p:cNvPr>
            <p:cNvSpPr>
              <a:spLocks/>
            </p:cNvSpPr>
            <p:nvPr/>
          </p:nvSpPr>
          <p:spPr bwMode="auto">
            <a:xfrm>
              <a:off x="10153651" y="2373314"/>
              <a:ext cx="3903662" cy="3455989"/>
            </a:xfrm>
            <a:custGeom>
              <a:avLst/>
              <a:gdLst>
                <a:gd name="T0" fmla="*/ 4684 w 4919"/>
                <a:gd name="T1" fmla="*/ 1777 h 4354"/>
                <a:gd name="T2" fmla="*/ 4363 w 4919"/>
                <a:gd name="T3" fmla="*/ 1993 h 4354"/>
                <a:gd name="T4" fmla="*/ 4025 w 4919"/>
                <a:gd name="T5" fmla="*/ 1822 h 4354"/>
                <a:gd name="T6" fmla="*/ 3798 w 4919"/>
                <a:gd name="T7" fmla="*/ 1992 h 4354"/>
                <a:gd name="T8" fmla="*/ 3755 w 4919"/>
                <a:gd name="T9" fmla="*/ 2286 h 4354"/>
                <a:gd name="T10" fmla="*/ 3885 w 4919"/>
                <a:gd name="T11" fmla="*/ 2574 h 4354"/>
                <a:gd name="T12" fmla="*/ 4141 w 4919"/>
                <a:gd name="T13" fmla="*/ 2737 h 4354"/>
                <a:gd name="T14" fmla="*/ 4378 w 4919"/>
                <a:gd name="T15" fmla="*/ 2805 h 4354"/>
                <a:gd name="T16" fmla="*/ 4348 w 4919"/>
                <a:gd name="T17" fmla="*/ 3029 h 4354"/>
                <a:gd name="T18" fmla="*/ 4369 w 4919"/>
                <a:gd name="T19" fmla="*/ 3331 h 4354"/>
                <a:gd name="T20" fmla="*/ 4076 w 4919"/>
                <a:gd name="T21" fmla="*/ 3448 h 4354"/>
                <a:gd name="T22" fmla="*/ 3865 w 4919"/>
                <a:gd name="T23" fmla="*/ 3630 h 4354"/>
                <a:gd name="T24" fmla="*/ 3558 w 4919"/>
                <a:gd name="T25" fmla="*/ 3797 h 4354"/>
                <a:gd name="T26" fmla="*/ 3252 w 4919"/>
                <a:gd name="T27" fmla="*/ 3716 h 4354"/>
                <a:gd name="T28" fmla="*/ 2945 w 4919"/>
                <a:gd name="T29" fmla="*/ 3817 h 4354"/>
                <a:gd name="T30" fmla="*/ 2757 w 4919"/>
                <a:gd name="T31" fmla="*/ 3585 h 4354"/>
                <a:gd name="T32" fmla="*/ 2431 w 4919"/>
                <a:gd name="T33" fmla="*/ 3477 h 4354"/>
                <a:gd name="T34" fmla="*/ 2120 w 4919"/>
                <a:gd name="T35" fmla="*/ 3727 h 4354"/>
                <a:gd name="T36" fmla="*/ 2220 w 4919"/>
                <a:gd name="T37" fmla="*/ 4048 h 4354"/>
                <a:gd name="T38" fmla="*/ 2139 w 4919"/>
                <a:gd name="T39" fmla="*/ 4333 h 4354"/>
                <a:gd name="T40" fmla="*/ 1768 w 4919"/>
                <a:gd name="T41" fmla="*/ 4275 h 4354"/>
                <a:gd name="T42" fmla="*/ 1677 w 4919"/>
                <a:gd name="T43" fmla="*/ 3884 h 4354"/>
                <a:gd name="T44" fmla="*/ 1662 w 4919"/>
                <a:gd name="T45" fmla="*/ 3639 h 4354"/>
                <a:gd name="T46" fmla="*/ 1570 w 4919"/>
                <a:gd name="T47" fmla="*/ 3454 h 4354"/>
                <a:gd name="T48" fmla="*/ 1687 w 4919"/>
                <a:gd name="T49" fmla="*/ 3305 h 4354"/>
                <a:gd name="T50" fmla="*/ 1577 w 4919"/>
                <a:gd name="T51" fmla="*/ 3236 h 4354"/>
                <a:gd name="T52" fmla="*/ 1308 w 4919"/>
                <a:gd name="T53" fmla="*/ 3204 h 4354"/>
                <a:gd name="T54" fmla="*/ 1197 w 4919"/>
                <a:gd name="T55" fmla="*/ 2816 h 4354"/>
                <a:gd name="T56" fmla="*/ 1346 w 4919"/>
                <a:gd name="T57" fmla="*/ 2760 h 4354"/>
                <a:gd name="T58" fmla="*/ 1248 w 4919"/>
                <a:gd name="T59" fmla="*/ 2630 h 4354"/>
                <a:gd name="T60" fmla="*/ 1056 w 4919"/>
                <a:gd name="T61" fmla="*/ 2623 h 4354"/>
                <a:gd name="T62" fmla="*/ 768 w 4919"/>
                <a:gd name="T63" fmla="*/ 2568 h 4354"/>
                <a:gd name="T64" fmla="*/ 665 w 4919"/>
                <a:gd name="T65" fmla="*/ 2437 h 4354"/>
                <a:gd name="T66" fmla="*/ 404 w 4919"/>
                <a:gd name="T67" fmla="*/ 2502 h 4354"/>
                <a:gd name="T68" fmla="*/ 268 w 4919"/>
                <a:gd name="T69" fmla="*/ 2622 h 4354"/>
                <a:gd name="T70" fmla="*/ 77 w 4919"/>
                <a:gd name="T71" fmla="*/ 2382 h 4354"/>
                <a:gd name="T72" fmla="*/ 124 w 4919"/>
                <a:gd name="T73" fmla="*/ 2121 h 4354"/>
                <a:gd name="T74" fmla="*/ 419 w 4919"/>
                <a:gd name="T75" fmla="*/ 1862 h 4354"/>
                <a:gd name="T76" fmla="*/ 641 w 4919"/>
                <a:gd name="T77" fmla="*/ 1749 h 4354"/>
                <a:gd name="T78" fmla="*/ 925 w 4919"/>
                <a:gd name="T79" fmla="*/ 1640 h 4354"/>
                <a:gd name="T80" fmla="*/ 1271 w 4919"/>
                <a:gd name="T81" fmla="*/ 1497 h 4354"/>
                <a:gd name="T82" fmla="*/ 1493 w 4919"/>
                <a:gd name="T83" fmla="*/ 1227 h 4354"/>
                <a:gd name="T84" fmla="*/ 1548 w 4919"/>
                <a:gd name="T85" fmla="*/ 865 h 4354"/>
                <a:gd name="T86" fmla="*/ 1662 w 4919"/>
                <a:gd name="T87" fmla="*/ 688 h 4354"/>
                <a:gd name="T88" fmla="*/ 1831 w 4919"/>
                <a:gd name="T89" fmla="*/ 699 h 4354"/>
                <a:gd name="T90" fmla="*/ 2131 w 4919"/>
                <a:gd name="T91" fmla="*/ 863 h 4354"/>
                <a:gd name="T92" fmla="*/ 2299 w 4919"/>
                <a:gd name="T93" fmla="*/ 612 h 4354"/>
                <a:gd name="T94" fmla="*/ 2323 w 4919"/>
                <a:gd name="T95" fmla="*/ 294 h 4354"/>
                <a:gd name="T96" fmla="*/ 2342 w 4919"/>
                <a:gd name="T97" fmla="*/ 96 h 4354"/>
                <a:gd name="T98" fmla="*/ 2676 w 4919"/>
                <a:gd name="T99" fmla="*/ 165 h 4354"/>
                <a:gd name="T100" fmla="*/ 2833 w 4919"/>
                <a:gd name="T101" fmla="*/ 381 h 4354"/>
                <a:gd name="T102" fmla="*/ 2936 w 4919"/>
                <a:gd name="T103" fmla="*/ 592 h 4354"/>
                <a:gd name="T104" fmla="*/ 3289 w 4919"/>
                <a:gd name="T105" fmla="*/ 639 h 4354"/>
                <a:gd name="T106" fmla="*/ 3600 w 4919"/>
                <a:gd name="T107" fmla="*/ 619 h 4354"/>
                <a:gd name="T108" fmla="*/ 3724 w 4919"/>
                <a:gd name="T109" fmla="*/ 430 h 4354"/>
                <a:gd name="T110" fmla="*/ 3962 w 4919"/>
                <a:gd name="T111" fmla="*/ 538 h 4354"/>
                <a:gd name="T112" fmla="*/ 4280 w 4919"/>
                <a:gd name="T113" fmla="*/ 674 h 4354"/>
                <a:gd name="T114" fmla="*/ 4455 w 4919"/>
                <a:gd name="T115" fmla="*/ 748 h 4354"/>
                <a:gd name="T116" fmla="*/ 4738 w 4919"/>
                <a:gd name="T117" fmla="*/ 892 h 4354"/>
                <a:gd name="T118" fmla="*/ 4761 w 4919"/>
                <a:gd name="T119" fmla="*/ 1148 h 4354"/>
                <a:gd name="T120" fmla="*/ 4770 w 4919"/>
                <a:gd name="T121" fmla="*/ 1285 h 4354"/>
                <a:gd name="T122" fmla="*/ 4890 w 4919"/>
                <a:gd name="T123" fmla="*/ 1515 h 4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919" h="4354">
                  <a:moveTo>
                    <a:pt x="4919" y="1593"/>
                  </a:moveTo>
                  <a:lnTo>
                    <a:pt x="4918" y="1611"/>
                  </a:lnTo>
                  <a:lnTo>
                    <a:pt x="4916" y="1633"/>
                  </a:lnTo>
                  <a:lnTo>
                    <a:pt x="4913" y="1655"/>
                  </a:lnTo>
                  <a:lnTo>
                    <a:pt x="4910" y="1673"/>
                  </a:lnTo>
                  <a:lnTo>
                    <a:pt x="4906" y="1687"/>
                  </a:lnTo>
                  <a:lnTo>
                    <a:pt x="4900" y="1703"/>
                  </a:lnTo>
                  <a:lnTo>
                    <a:pt x="4892" y="1720"/>
                  </a:lnTo>
                  <a:lnTo>
                    <a:pt x="4888" y="1733"/>
                  </a:lnTo>
                  <a:lnTo>
                    <a:pt x="4880" y="1748"/>
                  </a:lnTo>
                  <a:lnTo>
                    <a:pt x="4870" y="1766"/>
                  </a:lnTo>
                  <a:lnTo>
                    <a:pt x="4864" y="1773"/>
                  </a:lnTo>
                  <a:lnTo>
                    <a:pt x="4857" y="1781"/>
                  </a:lnTo>
                  <a:lnTo>
                    <a:pt x="4855" y="1783"/>
                  </a:lnTo>
                  <a:lnTo>
                    <a:pt x="4852" y="1785"/>
                  </a:lnTo>
                  <a:lnTo>
                    <a:pt x="4849" y="1786"/>
                  </a:lnTo>
                  <a:lnTo>
                    <a:pt x="4845" y="1787"/>
                  </a:lnTo>
                  <a:lnTo>
                    <a:pt x="4832" y="1788"/>
                  </a:lnTo>
                  <a:lnTo>
                    <a:pt x="4815" y="1790"/>
                  </a:lnTo>
                  <a:lnTo>
                    <a:pt x="4806" y="1791"/>
                  </a:lnTo>
                  <a:lnTo>
                    <a:pt x="4799" y="1791"/>
                  </a:lnTo>
                  <a:lnTo>
                    <a:pt x="4791" y="1791"/>
                  </a:lnTo>
                  <a:lnTo>
                    <a:pt x="4785" y="1790"/>
                  </a:lnTo>
                  <a:lnTo>
                    <a:pt x="4770" y="1784"/>
                  </a:lnTo>
                  <a:lnTo>
                    <a:pt x="4753" y="1773"/>
                  </a:lnTo>
                  <a:lnTo>
                    <a:pt x="4745" y="1769"/>
                  </a:lnTo>
                  <a:lnTo>
                    <a:pt x="4736" y="1764"/>
                  </a:lnTo>
                  <a:lnTo>
                    <a:pt x="4728" y="1761"/>
                  </a:lnTo>
                  <a:lnTo>
                    <a:pt x="4719" y="1760"/>
                  </a:lnTo>
                  <a:lnTo>
                    <a:pt x="4715" y="1761"/>
                  </a:lnTo>
                  <a:lnTo>
                    <a:pt x="4710" y="1763"/>
                  </a:lnTo>
                  <a:lnTo>
                    <a:pt x="4703" y="1765"/>
                  </a:lnTo>
                  <a:lnTo>
                    <a:pt x="4697" y="1768"/>
                  </a:lnTo>
                  <a:lnTo>
                    <a:pt x="4684" y="1777"/>
                  </a:lnTo>
                  <a:lnTo>
                    <a:pt x="4674" y="1783"/>
                  </a:lnTo>
                  <a:lnTo>
                    <a:pt x="4664" y="1788"/>
                  </a:lnTo>
                  <a:lnTo>
                    <a:pt x="4651" y="1796"/>
                  </a:lnTo>
                  <a:lnTo>
                    <a:pt x="4645" y="1800"/>
                  </a:lnTo>
                  <a:lnTo>
                    <a:pt x="4640" y="1804"/>
                  </a:lnTo>
                  <a:lnTo>
                    <a:pt x="4635" y="1809"/>
                  </a:lnTo>
                  <a:lnTo>
                    <a:pt x="4632" y="1814"/>
                  </a:lnTo>
                  <a:lnTo>
                    <a:pt x="4629" y="1817"/>
                  </a:lnTo>
                  <a:lnTo>
                    <a:pt x="4627" y="1822"/>
                  </a:lnTo>
                  <a:lnTo>
                    <a:pt x="4625" y="1828"/>
                  </a:lnTo>
                  <a:lnTo>
                    <a:pt x="4623" y="1835"/>
                  </a:lnTo>
                  <a:lnTo>
                    <a:pt x="4619" y="1848"/>
                  </a:lnTo>
                  <a:lnTo>
                    <a:pt x="4616" y="1859"/>
                  </a:lnTo>
                  <a:lnTo>
                    <a:pt x="4612" y="1874"/>
                  </a:lnTo>
                  <a:lnTo>
                    <a:pt x="4605" y="1891"/>
                  </a:lnTo>
                  <a:lnTo>
                    <a:pt x="4599" y="1900"/>
                  </a:lnTo>
                  <a:lnTo>
                    <a:pt x="4595" y="1907"/>
                  </a:lnTo>
                  <a:lnTo>
                    <a:pt x="4591" y="1915"/>
                  </a:lnTo>
                  <a:lnTo>
                    <a:pt x="4587" y="1920"/>
                  </a:lnTo>
                  <a:lnTo>
                    <a:pt x="4579" y="1925"/>
                  </a:lnTo>
                  <a:lnTo>
                    <a:pt x="4570" y="1930"/>
                  </a:lnTo>
                  <a:lnTo>
                    <a:pt x="4559" y="1934"/>
                  </a:lnTo>
                  <a:lnTo>
                    <a:pt x="4547" y="1938"/>
                  </a:lnTo>
                  <a:lnTo>
                    <a:pt x="4523" y="1944"/>
                  </a:lnTo>
                  <a:lnTo>
                    <a:pt x="4502" y="1951"/>
                  </a:lnTo>
                  <a:lnTo>
                    <a:pt x="4488" y="1958"/>
                  </a:lnTo>
                  <a:lnTo>
                    <a:pt x="4470" y="1967"/>
                  </a:lnTo>
                  <a:lnTo>
                    <a:pt x="4452" y="1975"/>
                  </a:lnTo>
                  <a:lnTo>
                    <a:pt x="4437" y="1980"/>
                  </a:lnTo>
                  <a:lnTo>
                    <a:pt x="4423" y="1983"/>
                  </a:lnTo>
                  <a:lnTo>
                    <a:pt x="4406" y="1984"/>
                  </a:lnTo>
                  <a:lnTo>
                    <a:pt x="4390" y="1986"/>
                  </a:lnTo>
                  <a:lnTo>
                    <a:pt x="4377" y="1989"/>
                  </a:lnTo>
                  <a:lnTo>
                    <a:pt x="4363" y="1993"/>
                  </a:lnTo>
                  <a:lnTo>
                    <a:pt x="4348" y="2001"/>
                  </a:lnTo>
                  <a:lnTo>
                    <a:pt x="4339" y="2005"/>
                  </a:lnTo>
                  <a:lnTo>
                    <a:pt x="4332" y="2008"/>
                  </a:lnTo>
                  <a:lnTo>
                    <a:pt x="4325" y="2010"/>
                  </a:lnTo>
                  <a:lnTo>
                    <a:pt x="4319" y="2011"/>
                  </a:lnTo>
                  <a:lnTo>
                    <a:pt x="4310" y="2012"/>
                  </a:lnTo>
                  <a:lnTo>
                    <a:pt x="4299" y="2012"/>
                  </a:lnTo>
                  <a:lnTo>
                    <a:pt x="4287" y="2011"/>
                  </a:lnTo>
                  <a:lnTo>
                    <a:pt x="4276" y="2010"/>
                  </a:lnTo>
                  <a:lnTo>
                    <a:pt x="4252" y="2007"/>
                  </a:lnTo>
                  <a:lnTo>
                    <a:pt x="4235" y="2003"/>
                  </a:lnTo>
                  <a:lnTo>
                    <a:pt x="4225" y="1999"/>
                  </a:lnTo>
                  <a:lnTo>
                    <a:pt x="4212" y="1994"/>
                  </a:lnTo>
                  <a:lnTo>
                    <a:pt x="4199" y="1987"/>
                  </a:lnTo>
                  <a:lnTo>
                    <a:pt x="4189" y="1980"/>
                  </a:lnTo>
                  <a:lnTo>
                    <a:pt x="4183" y="1975"/>
                  </a:lnTo>
                  <a:lnTo>
                    <a:pt x="4176" y="1968"/>
                  </a:lnTo>
                  <a:lnTo>
                    <a:pt x="4170" y="1959"/>
                  </a:lnTo>
                  <a:lnTo>
                    <a:pt x="4162" y="1950"/>
                  </a:lnTo>
                  <a:lnTo>
                    <a:pt x="4148" y="1931"/>
                  </a:lnTo>
                  <a:lnTo>
                    <a:pt x="4136" y="1916"/>
                  </a:lnTo>
                  <a:lnTo>
                    <a:pt x="4125" y="1911"/>
                  </a:lnTo>
                  <a:lnTo>
                    <a:pt x="4111" y="1905"/>
                  </a:lnTo>
                  <a:lnTo>
                    <a:pt x="4097" y="1900"/>
                  </a:lnTo>
                  <a:lnTo>
                    <a:pt x="4086" y="1897"/>
                  </a:lnTo>
                  <a:lnTo>
                    <a:pt x="4076" y="1891"/>
                  </a:lnTo>
                  <a:lnTo>
                    <a:pt x="4066" y="1883"/>
                  </a:lnTo>
                  <a:lnTo>
                    <a:pt x="4055" y="1875"/>
                  </a:lnTo>
                  <a:lnTo>
                    <a:pt x="4048" y="1866"/>
                  </a:lnTo>
                  <a:lnTo>
                    <a:pt x="4043" y="1859"/>
                  </a:lnTo>
                  <a:lnTo>
                    <a:pt x="4038" y="1849"/>
                  </a:lnTo>
                  <a:lnTo>
                    <a:pt x="4033" y="1838"/>
                  </a:lnTo>
                  <a:lnTo>
                    <a:pt x="4029" y="1828"/>
                  </a:lnTo>
                  <a:lnTo>
                    <a:pt x="4025" y="1822"/>
                  </a:lnTo>
                  <a:lnTo>
                    <a:pt x="4022" y="1814"/>
                  </a:lnTo>
                  <a:lnTo>
                    <a:pt x="4019" y="1805"/>
                  </a:lnTo>
                  <a:lnTo>
                    <a:pt x="4014" y="1798"/>
                  </a:lnTo>
                  <a:lnTo>
                    <a:pt x="4008" y="1796"/>
                  </a:lnTo>
                  <a:lnTo>
                    <a:pt x="4001" y="1795"/>
                  </a:lnTo>
                  <a:lnTo>
                    <a:pt x="3992" y="1795"/>
                  </a:lnTo>
                  <a:lnTo>
                    <a:pt x="3983" y="1795"/>
                  </a:lnTo>
                  <a:lnTo>
                    <a:pt x="3964" y="1796"/>
                  </a:lnTo>
                  <a:lnTo>
                    <a:pt x="3949" y="1795"/>
                  </a:lnTo>
                  <a:lnTo>
                    <a:pt x="3936" y="1787"/>
                  </a:lnTo>
                  <a:lnTo>
                    <a:pt x="3921" y="1778"/>
                  </a:lnTo>
                  <a:lnTo>
                    <a:pt x="3908" y="1767"/>
                  </a:lnTo>
                  <a:lnTo>
                    <a:pt x="3895" y="1760"/>
                  </a:lnTo>
                  <a:lnTo>
                    <a:pt x="3880" y="1759"/>
                  </a:lnTo>
                  <a:lnTo>
                    <a:pt x="3865" y="1757"/>
                  </a:lnTo>
                  <a:lnTo>
                    <a:pt x="3859" y="1760"/>
                  </a:lnTo>
                  <a:lnTo>
                    <a:pt x="3855" y="1766"/>
                  </a:lnTo>
                  <a:lnTo>
                    <a:pt x="3850" y="1772"/>
                  </a:lnTo>
                  <a:lnTo>
                    <a:pt x="3846" y="1780"/>
                  </a:lnTo>
                  <a:lnTo>
                    <a:pt x="3839" y="1795"/>
                  </a:lnTo>
                  <a:lnTo>
                    <a:pt x="3830" y="1806"/>
                  </a:lnTo>
                  <a:lnTo>
                    <a:pt x="3826" y="1814"/>
                  </a:lnTo>
                  <a:lnTo>
                    <a:pt x="3818" y="1823"/>
                  </a:lnTo>
                  <a:lnTo>
                    <a:pt x="3812" y="1834"/>
                  </a:lnTo>
                  <a:lnTo>
                    <a:pt x="3808" y="1844"/>
                  </a:lnTo>
                  <a:lnTo>
                    <a:pt x="3805" y="1856"/>
                  </a:lnTo>
                  <a:lnTo>
                    <a:pt x="3804" y="1871"/>
                  </a:lnTo>
                  <a:lnTo>
                    <a:pt x="3804" y="1885"/>
                  </a:lnTo>
                  <a:lnTo>
                    <a:pt x="3804" y="1897"/>
                  </a:lnTo>
                  <a:lnTo>
                    <a:pt x="3804" y="1917"/>
                  </a:lnTo>
                  <a:lnTo>
                    <a:pt x="3803" y="1939"/>
                  </a:lnTo>
                  <a:lnTo>
                    <a:pt x="3801" y="1961"/>
                  </a:lnTo>
                  <a:lnTo>
                    <a:pt x="3799" y="1980"/>
                  </a:lnTo>
                  <a:lnTo>
                    <a:pt x="3798" y="1992"/>
                  </a:lnTo>
                  <a:lnTo>
                    <a:pt x="3794" y="2006"/>
                  </a:lnTo>
                  <a:lnTo>
                    <a:pt x="3789" y="2019"/>
                  </a:lnTo>
                  <a:lnTo>
                    <a:pt x="3784" y="2030"/>
                  </a:lnTo>
                  <a:lnTo>
                    <a:pt x="3786" y="2039"/>
                  </a:lnTo>
                  <a:lnTo>
                    <a:pt x="3787" y="2051"/>
                  </a:lnTo>
                  <a:lnTo>
                    <a:pt x="3788" y="2063"/>
                  </a:lnTo>
                  <a:lnTo>
                    <a:pt x="3789" y="2072"/>
                  </a:lnTo>
                  <a:lnTo>
                    <a:pt x="3789" y="2083"/>
                  </a:lnTo>
                  <a:lnTo>
                    <a:pt x="3790" y="2094"/>
                  </a:lnTo>
                  <a:lnTo>
                    <a:pt x="3792" y="2107"/>
                  </a:lnTo>
                  <a:lnTo>
                    <a:pt x="3792" y="2117"/>
                  </a:lnTo>
                  <a:lnTo>
                    <a:pt x="3792" y="2127"/>
                  </a:lnTo>
                  <a:lnTo>
                    <a:pt x="3790" y="2139"/>
                  </a:lnTo>
                  <a:lnTo>
                    <a:pt x="3789" y="2149"/>
                  </a:lnTo>
                  <a:lnTo>
                    <a:pt x="3789" y="2160"/>
                  </a:lnTo>
                  <a:lnTo>
                    <a:pt x="3790" y="2170"/>
                  </a:lnTo>
                  <a:lnTo>
                    <a:pt x="3794" y="2184"/>
                  </a:lnTo>
                  <a:lnTo>
                    <a:pt x="3795" y="2191"/>
                  </a:lnTo>
                  <a:lnTo>
                    <a:pt x="3796" y="2198"/>
                  </a:lnTo>
                  <a:lnTo>
                    <a:pt x="3796" y="2204"/>
                  </a:lnTo>
                  <a:lnTo>
                    <a:pt x="3796" y="2209"/>
                  </a:lnTo>
                  <a:lnTo>
                    <a:pt x="3794" y="2212"/>
                  </a:lnTo>
                  <a:lnTo>
                    <a:pt x="3791" y="2217"/>
                  </a:lnTo>
                  <a:lnTo>
                    <a:pt x="3787" y="2220"/>
                  </a:lnTo>
                  <a:lnTo>
                    <a:pt x="3782" y="2223"/>
                  </a:lnTo>
                  <a:lnTo>
                    <a:pt x="3773" y="2229"/>
                  </a:lnTo>
                  <a:lnTo>
                    <a:pt x="3765" y="2236"/>
                  </a:lnTo>
                  <a:lnTo>
                    <a:pt x="3758" y="2246"/>
                  </a:lnTo>
                  <a:lnTo>
                    <a:pt x="3754" y="2255"/>
                  </a:lnTo>
                  <a:lnTo>
                    <a:pt x="3753" y="2259"/>
                  </a:lnTo>
                  <a:lnTo>
                    <a:pt x="3753" y="2265"/>
                  </a:lnTo>
                  <a:lnTo>
                    <a:pt x="3754" y="2272"/>
                  </a:lnTo>
                  <a:lnTo>
                    <a:pt x="3754" y="2279"/>
                  </a:lnTo>
                  <a:lnTo>
                    <a:pt x="3755" y="2286"/>
                  </a:lnTo>
                  <a:lnTo>
                    <a:pt x="3755" y="2293"/>
                  </a:lnTo>
                  <a:lnTo>
                    <a:pt x="3755" y="2299"/>
                  </a:lnTo>
                  <a:lnTo>
                    <a:pt x="3754" y="2304"/>
                  </a:lnTo>
                  <a:lnTo>
                    <a:pt x="3748" y="2314"/>
                  </a:lnTo>
                  <a:lnTo>
                    <a:pt x="3739" y="2324"/>
                  </a:lnTo>
                  <a:lnTo>
                    <a:pt x="3729" y="2336"/>
                  </a:lnTo>
                  <a:lnTo>
                    <a:pt x="3723" y="2345"/>
                  </a:lnTo>
                  <a:lnTo>
                    <a:pt x="3723" y="2356"/>
                  </a:lnTo>
                  <a:lnTo>
                    <a:pt x="3724" y="2369"/>
                  </a:lnTo>
                  <a:lnTo>
                    <a:pt x="3725" y="2381"/>
                  </a:lnTo>
                  <a:lnTo>
                    <a:pt x="3727" y="2391"/>
                  </a:lnTo>
                  <a:lnTo>
                    <a:pt x="3730" y="2399"/>
                  </a:lnTo>
                  <a:lnTo>
                    <a:pt x="3736" y="2407"/>
                  </a:lnTo>
                  <a:lnTo>
                    <a:pt x="3741" y="2415"/>
                  </a:lnTo>
                  <a:lnTo>
                    <a:pt x="3747" y="2423"/>
                  </a:lnTo>
                  <a:lnTo>
                    <a:pt x="3760" y="2439"/>
                  </a:lnTo>
                  <a:lnTo>
                    <a:pt x="3773" y="2452"/>
                  </a:lnTo>
                  <a:lnTo>
                    <a:pt x="3780" y="2455"/>
                  </a:lnTo>
                  <a:lnTo>
                    <a:pt x="3788" y="2460"/>
                  </a:lnTo>
                  <a:lnTo>
                    <a:pt x="3795" y="2466"/>
                  </a:lnTo>
                  <a:lnTo>
                    <a:pt x="3799" y="2471"/>
                  </a:lnTo>
                  <a:lnTo>
                    <a:pt x="3806" y="2478"/>
                  </a:lnTo>
                  <a:lnTo>
                    <a:pt x="3813" y="2489"/>
                  </a:lnTo>
                  <a:lnTo>
                    <a:pt x="3821" y="2499"/>
                  </a:lnTo>
                  <a:lnTo>
                    <a:pt x="3827" y="2509"/>
                  </a:lnTo>
                  <a:lnTo>
                    <a:pt x="3830" y="2516"/>
                  </a:lnTo>
                  <a:lnTo>
                    <a:pt x="3834" y="2526"/>
                  </a:lnTo>
                  <a:lnTo>
                    <a:pt x="3839" y="2535"/>
                  </a:lnTo>
                  <a:lnTo>
                    <a:pt x="3842" y="2544"/>
                  </a:lnTo>
                  <a:lnTo>
                    <a:pt x="3856" y="2559"/>
                  </a:lnTo>
                  <a:lnTo>
                    <a:pt x="3868" y="2570"/>
                  </a:lnTo>
                  <a:lnTo>
                    <a:pt x="3874" y="2572"/>
                  </a:lnTo>
                  <a:lnTo>
                    <a:pt x="3879" y="2573"/>
                  </a:lnTo>
                  <a:lnTo>
                    <a:pt x="3885" y="2574"/>
                  </a:lnTo>
                  <a:lnTo>
                    <a:pt x="3892" y="2575"/>
                  </a:lnTo>
                  <a:lnTo>
                    <a:pt x="3903" y="2575"/>
                  </a:lnTo>
                  <a:lnTo>
                    <a:pt x="3914" y="2578"/>
                  </a:lnTo>
                  <a:lnTo>
                    <a:pt x="3920" y="2585"/>
                  </a:lnTo>
                  <a:lnTo>
                    <a:pt x="3928" y="2593"/>
                  </a:lnTo>
                  <a:lnTo>
                    <a:pt x="3935" y="2603"/>
                  </a:lnTo>
                  <a:lnTo>
                    <a:pt x="3940" y="2611"/>
                  </a:lnTo>
                  <a:lnTo>
                    <a:pt x="3949" y="2621"/>
                  </a:lnTo>
                  <a:lnTo>
                    <a:pt x="3958" y="2635"/>
                  </a:lnTo>
                  <a:lnTo>
                    <a:pt x="3964" y="2641"/>
                  </a:lnTo>
                  <a:lnTo>
                    <a:pt x="3969" y="2646"/>
                  </a:lnTo>
                  <a:lnTo>
                    <a:pt x="3974" y="2651"/>
                  </a:lnTo>
                  <a:lnTo>
                    <a:pt x="3979" y="2654"/>
                  </a:lnTo>
                  <a:lnTo>
                    <a:pt x="3987" y="2656"/>
                  </a:lnTo>
                  <a:lnTo>
                    <a:pt x="3997" y="2655"/>
                  </a:lnTo>
                  <a:lnTo>
                    <a:pt x="4007" y="2655"/>
                  </a:lnTo>
                  <a:lnTo>
                    <a:pt x="4017" y="2654"/>
                  </a:lnTo>
                  <a:lnTo>
                    <a:pt x="4027" y="2659"/>
                  </a:lnTo>
                  <a:lnTo>
                    <a:pt x="4040" y="2665"/>
                  </a:lnTo>
                  <a:lnTo>
                    <a:pt x="4051" y="2674"/>
                  </a:lnTo>
                  <a:lnTo>
                    <a:pt x="4059" y="2680"/>
                  </a:lnTo>
                  <a:lnTo>
                    <a:pt x="4066" y="2687"/>
                  </a:lnTo>
                  <a:lnTo>
                    <a:pt x="4073" y="2698"/>
                  </a:lnTo>
                  <a:lnTo>
                    <a:pt x="4079" y="2707"/>
                  </a:lnTo>
                  <a:lnTo>
                    <a:pt x="4086" y="2715"/>
                  </a:lnTo>
                  <a:lnTo>
                    <a:pt x="4093" y="2721"/>
                  </a:lnTo>
                  <a:lnTo>
                    <a:pt x="4102" y="2728"/>
                  </a:lnTo>
                  <a:lnTo>
                    <a:pt x="4106" y="2732"/>
                  </a:lnTo>
                  <a:lnTo>
                    <a:pt x="4111" y="2735"/>
                  </a:lnTo>
                  <a:lnTo>
                    <a:pt x="4116" y="2737"/>
                  </a:lnTo>
                  <a:lnTo>
                    <a:pt x="4121" y="2737"/>
                  </a:lnTo>
                  <a:lnTo>
                    <a:pt x="4126" y="2738"/>
                  </a:lnTo>
                  <a:lnTo>
                    <a:pt x="4134" y="2738"/>
                  </a:lnTo>
                  <a:lnTo>
                    <a:pt x="4141" y="2737"/>
                  </a:lnTo>
                  <a:lnTo>
                    <a:pt x="4149" y="2736"/>
                  </a:lnTo>
                  <a:lnTo>
                    <a:pt x="4157" y="2734"/>
                  </a:lnTo>
                  <a:lnTo>
                    <a:pt x="4164" y="2733"/>
                  </a:lnTo>
                  <a:lnTo>
                    <a:pt x="4172" y="2733"/>
                  </a:lnTo>
                  <a:lnTo>
                    <a:pt x="4178" y="2734"/>
                  </a:lnTo>
                  <a:lnTo>
                    <a:pt x="4187" y="2738"/>
                  </a:lnTo>
                  <a:lnTo>
                    <a:pt x="4197" y="2745"/>
                  </a:lnTo>
                  <a:lnTo>
                    <a:pt x="4207" y="2753"/>
                  </a:lnTo>
                  <a:lnTo>
                    <a:pt x="4216" y="2760"/>
                  </a:lnTo>
                  <a:lnTo>
                    <a:pt x="4219" y="2764"/>
                  </a:lnTo>
                  <a:lnTo>
                    <a:pt x="4226" y="2771"/>
                  </a:lnTo>
                  <a:lnTo>
                    <a:pt x="4229" y="2774"/>
                  </a:lnTo>
                  <a:lnTo>
                    <a:pt x="4232" y="2777"/>
                  </a:lnTo>
                  <a:lnTo>
                    <a:pt x="4235" y="2778"/>
                  </a:lnTo>
                  <a:lnTo>
                    <a:pt x="4239" y="2779"/>
                  </a:lnTo>
                  <a:lnTo>
                    <a:pt x="4245" y="2781"/>
                  </a:lnTo>
                  <a:lnTo>
                    <a:pt x="4252" y="2782"/>
                  </a:lnTo>
                  <a:lnTo>
                    <a:pt x="4261" y="2782"/>
                  </a:lnTo>
                  <a:lnTo>
                    <a:pt x="4269" y="2781"/>
                  </a:lnTo>
                  <a:lnTo>
                    <a:pt x="4286" y="2778"/>
                  </a:lnTo>
                  <a:lnTo>
                    <a:pt x="4300" y="2775"/>
                  </a:lnTo>
                  <a:lnTo>
                    <a:pt x="4306" y="2772"/>
                  </a:lnTo>
                  <a:lnTo>
                    <a:pt x="4316" y="2766"/>
                  </a:lnTo>
                  <a:lnTo>
                    <a:pt x="4320" y="2764"/>
                  </a:lnTo>
                  <a:lnTo>
                    <a:pt x="4325" y="2762"/>
                  </a:lnTo>
                  <a:lnTo>
                    <a:pt x="4330" y="2760"/>
                  </a:lnTo>
                  <a:lnTo>
                    <a:pt x="4334" y="2760"/>
                  </a:lnTo>
                  <a:lnTo>
                    <a:pt x="4342" y="2762"/>
                  </a:lnTo>
                  <a:lnTo>
                    <a:pt x="4351" y="2766"/>
                  </a:lnTo>
                  <a:lnTo>
                    <a:pt x="4361" y="2772"/>
                  </a:lnTo>
                  <a:lnTo>
                    <a:pt x="4368" y="2775"/>
                  </a:lnTo>
                  <a:lnTo>
                    <a:pt x="4371" y="2783"/>
                  </a:lnTo>
                  <a:lnTo>
                    <a:pt x="4374" y="2794"/>
                  </a:lnTo>
                  <a:lnTo>
                    <a:pt x="4378" y="2805"/>
                  </a:lnTo>
                  <a:lnTo>
                    <a:pt x="4380" y="2813"/>
                  </a:lnTo>
                  <a:lnTo>
                    <a:pt x="4384" y="2821"/>
                  </a:lnTo>
                  <a:lnTo>
                    <a:pt x="4390" y="2831"/>
                  </a:lnTo>
                  <a:lnTo>
                    <a:pt x="4397" y="2840"/>
                  </a:lnTo>
                  <a:lnTo>
                    <a:pt x="4403" y="2848"/>
                  </a:lnTo>
                  <a:lnTo>
                    <a:pt x="4410" y="2849"/>
                  </a:lnTo>
                  <a:lnTo>
                    <a:pt x="4422" y="2850"/>
                  </a:lnTo>
                  <a:lnTo>
                    <a:pt x="4433" y="2850"/>
                  </a:lnTo>
                  <a:lnTo>
                    <a:pt x="4441" y="2851"/>
                  </a:lnTo>
                  <a:lnTo>
                    <a:pt x="4448" y="2859"/>
                  </a:lnTo>
                  <a:lnTo>
                    <a:pt x="4454" y="2869"/>
                  </a:lnTo>
                  <a:lnTo>
                    <a:pt x="4459" y="2878"/>
                  </a:lnTo>
                  <a:lnTo>
                    <a:pt x="4464" y="2886"/>
                  </a:lnTo>
                  <a:lnTo>
                    <a:pt x="4465" y="2893"/>
                  </a:lnTo>
                  <a:lnTo>
                    <a:pt x="4465" y="2903"/>
                  </a:lnTo>
                  <a:lnTo>
                    <a:pt x="4464" y="2913"/>
                  </a:lnTo>
                  <a:lnTo>
                    <a:pt x="4462" y="2923"/>
                  </a:lnTo>
                  <a:lnTo>
                    <a:pt x="4459" y="2933"/>
                  </a:lnTo>
                  <a:lnTo>
                    <a:pt x="4456" y="2943"/>
                  </a:lnTo>
                  <a:lnTo>
                    <a:pt x="4453" y="2951"/>
                  </a:lnTo>
                  <a:lnTo>
                    <a:pt x="4449" y="2957"/>
                  </a:lnTo>
                  <a:lnTo>
                    <a:pt x="4441" y="2964"/>
                  </a:lnTo>
                  <a:lnTo>
                    <a:pt x="4432" y="2971"/>
                  </a:lnTo>
                  <a:lnTo>
                    <a:pt x="4422" y="2979"/>
                  </a:lnTo>
                  <a:lnTo>
                    <a:pt x="4415" y="2985"/>
                  </a:lnTo>
                  <a:lnTo>
                    <a:pt x="4407" y="2987"/>
                  </a:lnTo>
                  <a:lnTo>
                    <a:pt x="4397" y="2990"/>
                  </a:lnTo>
                  <a:lnTo>
                    <a:pt x="4387" y="2993"/>
                  </a:lnTo>
                  <a:lnTo>
                    <a:pt x="4380" y="2995"/>
                  </a:lnTo>
                  <a:lnTo>
                    <a:pt x="4370" y="3003"/>
                  </a:lnTo>
                  <a:lnTo>
                    <a:pt x="4360" y="3013"/>
                  </a:lnTo>
                  <a:lnTo>
                    <a:pt x="4355" y="3019"/>
                  </a:lnTo>
                  <a:lnTo>
                    <a:pt x="4351" y="3024"/>
                  </a:lnTo>
                  <a:lnTo>
                    <a:pt x="4348" y="3029"/>
                  </a:lnTo>
                  <a:lnTo>
                    <a:pt x="4346" y="3033"/>
                  </a:lnTo>
                  <a:lnTo>
                    <a:pt x="4344" y="3042"/>
                  </a:lnTo>
                  <a:lnTo>
                    <a:pt x="4343" y="3051"/>
                  </a:lnTo>
                  <a:lnTo>
                    <a:pt x="4342" y="3062"/>
                  </a:lnTo>
                  <a:lnTo>
                    <a:pt x="4342" y="3071"/>
                  </a:lnTo>
                  <a:lnTo>
                    <a:pt x="4344" y="3087"/>
                  </a:lnTo>
                  <a:lnTo>
                    <a:pt x="4346" y="3102"/>
                  </a:lnTo>
                  <a:lnTo>
                    <a:pt x="4345" y="3115"/>
                  </a:lnTo>
                  <a:lnTo>
                    <a:pt x="4342" y="3126"/>
                  </a:lnTo>
                  <a:lnTo>
                    <a:pt x="4339" y="3138"/>
                  </a:lnTo>
                  <a:lnTo>
                    <a:pt x="4338" y="3147"/>
                  </a:lnTo>
                  <a:lnTo>
                    <a:pt x="4339" y="3154"/>
                  </a:lnTo>
                  <a:lnTo>
                    <a:pt x="4343" y="3161"/>
                  </a:lnTo>
                  <a:lnTo>
                    <a:pt x="4346" y="3168"/>
                  </a:lnTo>
                  <a:lnTo>
                    <a:pt x="4349" y="3175"/>
                  </a:lnTo>
                  <a:lnTo>
                    <a:pt x="4352" y="3185"/>
                  </a:lnTo>
                  <a:lnTo>
                    <a:pt x="4354" y="3199"/>
                  </a:lnTo>
                  <a:lnTo>
                    <a:pt x="4356" y="3213"/>
                  </a:lnTo>
                  <a:lnTo>
                    <a:pt x="4357" y="3224"/>
                  </a:lnTo>
                  <a:lnTo>
                    <a:pt x="4355" y="3238"/>
                  </a:lnTo>
                  <a:lnTo>
                    <a:pt x="4352" y="3254"/>
                  </a:lnTo>
                  <a:lnTo>
                    <a:pt x="4350" y="3262"/>
                  </a:lnTo>
                  <a:lnTo>
                    <a:pt x="4349" y="3271"/>
                  </a:lnTo>
                  <a:lnTo>
                    <a:pt x="4349" y="3278"/>
                  </a:lnTo>
                  <a:lnTo>
                    <a:pt x="4349" y="3285"/>
                  </a:lnTo>
                  <a:lnTo>
                    <a:pt x="4350" y="3288"/>
                  </a:lnTo>
                  <a:lnTo>
                    <a:pt x="4352" y="3292"/>
                  </a:lnTo>
                  <a:lnTo>
                    <a:pt x="4355" y="3296"/>
                  </a:lnTo>
                  <a:lnTo>
                    <a:pt x="4360" y="3300"/>
                  </a:lnTo>
                  <a:lnTo>
                    <a:pt x="4367" y="3308"/>
                  </a:lnTo>
                  <a:lnTo>
                    <a:pt x="4372" y="3315"/>
                  </a:lnTo>
                  <a:lnTo>
                    <a:pt x="4378" y="3324"/>
                  </a:lnTo>
                  <a:lnTo>
                    <a:pt x="4384" y="3334"/>
                  </a:lnTo>
                  <a:lnTo>
                    <a:pt x="4369" y="3331"/>
                  </a:lnTo>
                  <a:lnTo>
                    <a:pt x="4353" y="3327"/>
                  </a:lnTo>
                  <a:lnTo>
                    <a:pt x="4339" y="3324"/>
                  </a:lnTo>
                  <a:lnTo>
                    <a:pt x="4327" y="3323"/>
                  </a:lnTo>
                  <a:lnTo>
                    <a:pt x="4316" y="3324"/>
                  </a:lnTo>
                  <a:lnTo>
                    <a:pt x="4302" y="3326"/>
                  </a:lnTo>
                  <a:lnTo>
                    <a:pt x="4296" y="3327"/>
                  </a:lnTo>
                  <a:lnTo>
                    <a:pt x="4290" y="3329"/>
                  </a:lnTo>
                  <a:lnTo>
                    <a:pt x="4284" y="3331"/>
                  </a:lnTo>
                  <a:lnTo>
                    <a:pt x="4281" y="3334"/>
                  </a:lnTo>
                  <a:lnTo>
                    <a:pt x="4277" y="3337"/>
                  </a:lnTo>
                  <a:lnTo>
                    <a:pt x="4273" y="3343"/>
                  </a:lnTo>
                  <a:lnTo>
                    <a:pt x="4269" y="3348"/>
                  </a:lnTo>
                  <a:lnTo>
                    <a:pt x="4266" y="3353"/>
                  </a:lnTo>
                  <a:lnTo>
                    <a:pt x="4260" y="3366"/>
                  </a:lnTo>
                  <a:lnTo>
                    <a:pt x="4253" y="3376"/>
                  </a:lnTo>
                  <a:lnTo>
                    <a:pt x="4246" y="3384"/>
                  </a:lnTo>
                  <a:lnTo>
                    <a:pt x="4234" y="3392"/>
                  </a:lnTo>
                  <a:lnTo>
                    <a:pt x="4227" y="3397"/>
                  </a:lnTo>
                  <a:lnTo>
                    <a:pt x="4221" y="3401"/>
                  </a:lnTo>
                  <a:lnTo>
                    <a:pt x="4214" y="3404"/>
                  </a:lnTo>
                  <a:lnTo>
                    <a:pt x="4208" y="3406"/>
                  </a:lnTo>
                  <a:lnTo>
                    <a:pt x="4201" y="3409"/>
                  </a:lnTo>
                  <a:lnTo>
                    <a:pt x="4194" y="3409"/>
                  </a:lnTo>
                  <a:lnTo>
                    <a:pt x="4184" y="3410"/>
                  </a:lnTo>
                  <a:lnTo>
                    <a:pt x="4176" y="3409"/>
                  </a:lnTo>
                  <a:lnTo>
                    <a:pt x="4158" y="3407"/>
                  </a:lnTo>
                  <a:lnTo>
                    <a:pt x="4143" y="3406"/>
                  </a:lnTo>
                  <a:lnTo>
                    <a:pt x="4128" y="3412"/>
                  </a:lnTo>
                  <a:lnTo>
                    <a:pt x="4112" y="3418"/>
                  </a:lnTo>
                  <a:lnTo>
                    <a:pt x="4106" y="3425"/>
                  </a:lnTo>
                  <a:lnTo>
                    <a:pt x="4097" y="3432"/>
                  </a:lnTo>
                  <a:lnTo>
                    <a:pt x="4089" y="3440"/>
                  </a:lnTo>
                  <a:lnTo>
                    <a:pt x="4083" y="3444"/>
                  </a:lnTo>
                  <a:lnTo>
                    <a:pt x="4076" y="3448"/>
                  </a:lnTo>
                  <a:lnTo>
                    <a:pt x="4069" y="3453"/>
                  </a:lnTo>
                  <a:lnTo>
                    <a:pt x="4061" y="3458"/>
                  </a:lnTo>
                  <a:lnTo>
                    <a:pt x="4055" y="3460"/>
                  </a:lnTo>
                  <a:lnTo>
                    <a:pt x="4038" y="3461"/>
                  </a:lnTo>
                  <a:lnTo>
                    <a:pt x="4017" y="3461"/>
                  </a:lnTo>
                  <a:lnTo>
                    <a:pt x="3997" y="3460"/>
                  </a:lnTo>
                  <a:lnTo>
                    <a:pt x="3979" y="3460"/>
                  </a:lnTo>
                  <a:lnTo>
                    <a:pt x="3971" y="3462"/>
                  </a:lnTo>
                  <a:lnTo>
                    <a:pt x="3962" y="3464"/>
                  </a:lnTo>
                  <a:lnTo>
                    <a:pt x="3957" y="3465"/>
                  </a:lnTo>
                  <a:lnTo>
                    <a:pt x="3952" y="3466"/>
                  </a:lnTo>
                  <a:lnTo>
                    <a:pt x="3948" y="3468"/>
                  </a:lnTo>
                  <a:lnTo>
                    <a:pt x="3945" y="3471"/>
                  </a:lnTo>
                  <a:lnTo>
                    <a:pt x="3942" y="3473"/>
                  </a:lnTo>
                  <a:lnTo>
                    <a:pt x="3939" y="3477"/>
                  </a:lnTo>
                  <a:lnTo>
                    <a:pt x="3936" y="3481"/>
                  </a:lnTo>
                  <a:lnTo>
                    <a:pt x="3934" y="3485"/>
                  </a:lnTo>
                  <a:lnTo>
                    <a:pt x="3929" y="3494"/>
                  </a:lnTo>
                  <a:lnTo>
                    <a:pt x="3926" y="3502"/>
                  </a:lnTo>
                  <a:lnTo>
                    <a:pt x="3925" y="3506"/>
                  </a:lnTo>
                  <a:lnTo>
                    <a:pt x="3925" y="3513"/>
                  </a:lnTo>
                  <a:lnTo>
                    <a:pt x="3925" y="3519"/>
                  </a:lnTo>
                  <a:lnTo>
                    <a:pt x="3926" y="3526"/>
                  </a:lnTo>
                  <a:lnTo>
                    <a:pt x="3927" y="3540"/>
                  </a:lnTo>
                  <a:lnTo>
                    <a:pt x="3926" y="3550"/>
                  </a:lnTo>
                  <a:lnTo>
                    <a:pt x="3922" y="3561"/>
                  </a:lnTo>
                  <a:lnTo>
                    <a:pt x="3919" y="3572"/>
                  </a:lnTo>
                  <a:lnTo>
                    <a:pt x="3915" y="3581"/>
                  </a:lnTo>
                  <a:lnTo>
                    <a:pt x="3911" y="3588"/>
                  </a:lnTo>
                  <a:lnTo>
                    <a:pt x="3903" y="3599"/>
                  </a:lnTo>
                  <a:lnTo>
                    <a:pt x="3895" y="3610"/>
                  </a:lnTo>
                  <a:lnTo>
                    <a:pt x="3885" y="3619"/>
                  </a:lnTo>
                  <a:lnTo>
                    <a:pt x="3876" y="3626"/>
                  </a:lnTo>
                  <a:lnTo>
                    <a:pt x="3865" y="3630"/>
                  </a:lnTo>
                  <a:lnTo>
                    <a:pt x="3851" y="3631"/>
                  </a:lnTo>
                  <a:lnTo>
                    <a:pt x="3838" y="3631"/>
                  </a:lnTo>
                  <a:lnTo>
                    <a:pt x="3827" y="3631"/>
                  </a:lnTo>
                  <a:lnTo>
                    <a:pt x="3816" y="3634"/>
                  </a:lnTo>
                  <a:lnTo>
                    <a:pt x="3806" y="3638"/>
                  </a:lnTo>
                  <a:lnTo>
                    <a:pt x="3796" y="3642"/>
                  </a:lnTo>
                  <a:lnTo>
                    <a:pt x="3789" y="3645"/>
                  </a:lnTo>
                  <a:lnTo>
                    <a:pt x="3780" y="3657"/>
                  </a:lnTo>
                  <a:lnTo>
                    <a:pt x="3773" y="3671"/>
                  </a:lnTo>
                  <a:lnTo>
                    <a:pt x="3765" y="3685"/>
                  </a:lnTo>
                  <a:lnTo>
                    <a:pt x="3758" y="3695"/>
                  </a:lnTo>
                  <a:lnTo>
                    <a:pt x="3749" y="3701"/>
                  </a:lnTo>
                  <a:lnTo>
                    <a:pt x="3737" y="3707"/>
                  </a:lnTo>
                  <a:lnTo>
                    <a:pt x="3723" y="3711"/>
                  </a:lnTo>
                  <a:lnTo>
                    <a:pt x="3712" y="3714"/>
                  </a:lnTo>
                  <a:lnTo>
                    <a:pt x="3706" y="3715"/>
                  </a:lnTo>
                  <a:lnTo>
                    <a:pt x="3699" y="3715"/>
                  </a:lnTo>
                  <a:lnTo>
                    <a:pt x="3690" y="3715"/>
                  </a:lnTo>
                  <a:lnTo>
                    <a:pt x="3682" y="3714"/>
                  </a:lnTo>
                  <a:lnTo>
                    <a:pt x="3673" y="3714"/>
                  </a:lnTo>
                  <a:lnTo>
                    <a:pt x="3665" y="3713"/>
                  </a:lnTo>
                  <a:lnTo>
                    <a:pt x="3657" y="3713"/>
                  </a:lnTo>
                  <a:lnTo>
                    <a:pt x="3651" y="3714"/>
                  </a:lnTo>
                  <a:lnTo>
                    <a:pt x="3647" y="3716"/>
                  </a:lnTo>
                  <a:lnTo>
                    <a:pt x="3641" y="3720"/>
                  </a:lnTo>
                  <a:lnTo>
                    <a:pt x="3636" y="3725"/>
                  </a:lnTo>
                  <a:lnTo>
                    <a:pt x="3630" y="3730"/>
                  </a:lnTo>
                  <a:lnTo>
                    <a:pt x="3619" y="3740"/>
                  </a:lnTo>
                  <a:lnTo>
                    <a:pt x="3608" y="3749"/>
                  </a:lnTo>
                  <a:lnTo>
                    <a:pt x="3599" y="3758"/>
                  </a:lnTo>
                  <a:lnTo>
                    <a:pt x="3588" y="3771"/>
                  </a:lnTo>
                  <a:lnTo>
                    <a:pt x="3577" y="3783"/>
                  </a:lnTo>
                  <a:lnTo>
                    <a:pt x="3567" y="3790"/>
                  </a:lnTo>
                  <a:lnTo>
                    <a:pt x="3558" y="3797"/>
                  </a:lnTo>
                  <a:lnTo>
                    <a:pt x="3547" y="3805"/>
                  </a:lnTo>
                  <a:lnTo>
                    <a:pt x="3535" y="3812"/>
                  </a:lnTo>
                  <a:lnTo>
                    <a:pt x="3525" y="3817"/>
                  </a:lnTo>
                  <a:lnTo>
                    <a:pt x="3504" y="3820"/>
                  </a:lnTo>
                  <a:lnTo>
                    <a:pt x="3479" y="3820"/>
                  </a:lnTo>
                  <a:lnTo>
                    <a:pt x="3455" y="3820"/>
                  </a:lnTo>
                  <a:lnTo>
                    <a:pt x="3433" y="3817"/>
                  </a:lnTo>
                  <a:lnTo>
                    <a:pt x="3424" y="3815"/>
                  </a:lnTo>
                  <a:lnTo>
                    <a:pt x="3412" y="3811"/>
                  </a:lnTo>
                  <a:lnTo>
                    <a:pt x="3401" y="3807"/>
                  </a:lnTo>
                  <a:lnTo>
                    <a:pt x="3391" y="3806"/>
                  </a:lnTo>
                  <a:lnTo>
                    <a:pt x="3387" y="3805"/>
                  </a:lnTo>
                  <a:lnTo>
                    <a:pt x="3379" y="3805"/>
                  </a:lnTo>
                  <a:lnTo>
                    <a:pt x="3373" y="3805"/>
                  </a:lnTo>
                  <a:lnTo>
                    <a:pt x="3364" y="3806"/>
                  </a:lnTo>
                  <a:lnTo>
                    <a:pt x="3357" y="3806"/>
                  </a:lnTo>
                  <a:lnTo>
                    <a:pt x="3349" y="3807"/>
                  </a:lnTo>
                  <a:lnTo>
                    <a:pt x="3343" y="3807"/>
                  </a:lnTo>
                  <a:lnTo>
                    <a:pt x="3338" y="3806"/>
                  </a:lnTo>
                  <a:lnTo>
                    <a:pt x="3328" y="3802"/>
                  </a:lnTo>
                  <a:lnTo>
                    <a:pt x="3318" y="3795"/>
                  </a:lnTo>
                  <a:lnTo>
                    <a:pt x="3307" y="3789"/>
                  </a:lnTo>
                  <a:lnTo>
                    <a:pt x="3300" y="3783"/>
                  </a:lnTo>
                  <a:lnTo>
                    <a:pt x="3296" y="3774"/>
                  </a:lnTo>
                  <a:lnTo>
                    <a:pt x="3293" y="3764"/>
                  </a:lnTo>
                  <a:lnTo>
                    <a:pt x="3291" y="3758"/>
                  </a:lnTo>
                  <a:lnTo>
                    <a:pt x="3289" y="3753"/>
                  </a:lnTo>
                  <a:lnTo>
                    <a:pt x="3287" y="3748"/>
                  </a:lnTo>
                  <a:lnTo>
                    <a:pt x="3285" y="3745"/>
                  </a:lnTo>
                  <a:lnTo>
                    <a:pt x="3281" y="3738"/>
                  </a:lnTo>
                  <a:lnTo>
                    <a:pt x="3274" y="3730"/>
                  </a:lnTo>
                  <a:lnTo>
                    <a:pt x="3268" y="3723"/>
                  </a:lnTo>
                  <a:lnTo>
                    <a:pt x="3261" y="3718"/>
                  </a:lnTo>
                  <a:lnTo>
                    <a:pt x="3252" y="3716"/>
                  </a:lnTo>
                  <a:lnTo>
                    <a:pt x="3240" y="3715"/>
                  </a:lnTo>
                  <a:lnTo>
                    <a:pt x="3230" y="3714"/>
                  </a:lnTo>
                  <a:lnTo>
                    <a:pt x="3219" y="3714"/>
                  </a:lnTo>
                  <a:lnTo>
                    <a:pt x="3214" y="3717"/>
                  </a:lnTo>
                  <a:lnTo>
                    <a:pt x="3206" y="3720"/>
                  </a:lnTo>
                  <a:lnTo>
                    <a:pt x="3199" y="3726"/>
                  </a:lnTo>
                  <a:lnTo>
                    <a:pt x="3190" y="3732"/>
                  </a:lnTo>
                  <a:lnTo>
                    <a:pt x="3183" y="3737"/>
                  </a:lnTo>
                  <a:lnTo>
                    <a:pt x="3175" y="3743"/>
                  </a:lnTo>
                  <a:lnTo>
                    <a:pt x="3168" y="3746"/>
                  </a:lnTo>
                  <a:lnTo>
                    <a:pt x="3163" y="3749"/>
                  </a:lnTo>
                  <a:lnTo>
                    <a:pt x="3153" y="3751"/>
                  </a:lnTo>
                  <a:lnTo>
                    <a:pt x="3140" y="3752"/>
                  </a:lnTo>
                  <a:lnTo>
                    <a:pt x="3128" y="3752"/>
                  </a:lnTo>
                  <a:lnTo>
                    <a:pt x="3116" y="3752"/>
                  </a:lnTo>
                  <a:lnTo>
                    <a:pt x="3107" y="3751"/>
                  </a:lnTo>
                  <a:lnTo>
                    <a:pt x="3096" y="3747"/>
                  </a:lnTo>
                  <a:lnTo>
                    <a:pt x="3090" y="3746"/>
                  </a:lnTo>
                  <a:lnTo>
                    <a:pt x="3084" y="3745"/>
                  </a:lnTo>
                  <a:lnTo>
                    <a:pt x="3079" y="3744"/>
                  </a:lnTo>
                  <a:lnTo>
                    <a:pt x="3075" y="3745"/>
                  </a:lnTo>
                  <a:lnTo>
                    <a:pt x="3070" y="3747"/>
                  </a:lnTo>
                  <a:lnTo>
                    <a:pt x="3065" y="3751"/>
                  </a:lnTo>
                  <a:lnTo>
                    <a:pt x="3060" y="3755"/>
                  </a:lnTo>
                  <a:lnTo>
                    <a:pt x="3056" y="3760"/>
                  </a:lnTo>
                  <a:lnTo>
                    <a:pt x="3045" y="3771"/>
                  </a:lnTo>
                  <a:lnTo>
                    <a:pt x="3036" y="3779"/>
                  </a:lnTo>
                  <a:lnTo>
                    <a:pt x="3023" y="3785"/>
                  </a:lnTo>
                  <a:lnTo>
                    <a:pt x="3006" y="3790"/>
                  </a:lnTo>
                  <a:lnTo>
                    <a:pt x="2989" y="3796"/>
                  </a:lnTo>
                  <a:lnTo>
                    <a:pt x="2975" y="3802"/>
                  </a:lnTo>
                  <a:lnTo>
                    <a:pt x="2964" y="3807"/>
                  </a:lnTo>
                  <a:lnTo>
                    <a:pt x="2952" y="3814"/>
                  </a:lnTo>
                  <a:lnTo>
                    <a:pt x="2945" y="3817"/>
                  </a:lnTo>
                  <a:lnTo>
                    <a:pt x="2938" y="3820"/>
                  </a:lnTo>
                  <a:lnTo>
                    <a:pt x="2931" y="3822"/>
                  </a:lnTo>
                  <a:lnTo>
                    <a:pt x="2925" y="3821"/>
                  </a:lnTo>
                  <a:lnTo>
                    <a:pt x="2921" y="3820"/>
                  </a:lnTo>
                  <a:lnTo>
                    <a:pt x="2916" y="3817"/>
                  </a:lnTo>
                  <a:lnTo>
                    <a:pt x="2909" y="3813"/>
                  </a:lnTo>
                  <a:lnTo>
                    <a:pt x="2903" y="3808"/>
                  </a:lnTo>
                  <a:lnTo>
                    <a:pt x="2892" y="3796"/>
                  </a:lnTo>
                  <a:lnTo>
                    <a:pt x="2884" y="3787"/>
                  </a:lnTo>
                  <a:lnTo>
                    <a:pt x="2881" y="3782"/>
                  </a:lnTo>
                  <a:lnTo>
                    <a:pt x="2878" y="3775"/>
                  </a:lnTo>
                  <a:lnTo>
                    <a:pt x="2876" y="3768"/>
                  </a:lnTo>
                  <a:lnTo>
                    <a:pt x="2875" y="3760"/>
                  </a:lnTo>
                  <a:lnTo>
                    <a:pt x="2873" y="3745"/>
                  </a:lnTo>
                  <a:lnTo>
                    <a:pt x="2872" y="3733"/>
                  </a:lnTo>
                  <a:lnTo>
                    <a:pt x="2873" y="3720"/>
                  </a:lnTo>
                  <a:lnTo>
                    <a:pt x="2874" y="3708"/>
                  </a:lnTo>
                  <a:lnTo>
                    <a:pt x="2875" y="3694"/>
                  </a:lnTo>
                  <a:lnTo>
                    <a:pt x="2876" y="3683"/>
                  </a:lnTo>
                  <a:lnTo>
                    <a:pt x="2875" y="3673"/>
                  </a:lnTo>
                  <a:lnTo>
                    <a:pt x="2873" y="3659"/>
                  </a:lnTo>
                  <a:lnTo>
                    <a:pt x="2871" y="3645"/>
                  </a:lnTo>
                  <a:lnTo>
                    <a:pt x="2868" y="3635"/>
                  </a:lnTo>
                  <a:lnTo>
                    <a:pt x="2865" y="3628"/>
                  </a:lnTo>
                  <a:lnTo>
                    <a:pt x="2858" y="3619"/>
                  </a:lnTo>
                  <a:lnTo>
                    <a:pt x="2852" y="3611"/>
                  </a:lnTo>
                  <a:lnTo>
                    <a:pt x="2846" y="3604"/>
                  </a:lnTo>
                  <a:lnTo>
                    <a:pt x="2832" y="3599"/>
                  </a:lnTo>
                  <a:lnTo>
                    <a:pt x="2815" y="3594"/>
                  </a:lnTo>
                  <a:lnTo>
                    <a:pt x="2798" y="3591"/>
                  </a:lnTo>
                  <a:lnTo>
                    <a:pt x="2784" y="3588"/>
                  </a:lnTo>
                  <a:lnTo>
                    <a:pt x="2777" y="3586"/>
                  </a:lnTo>
                  <a:lnTo>
                    <a:pt x="2767" y="3585"/>
                  </a:lnTo>
                  <a:lnTo>
                    <a:pt x="2757" y="3585"/>
                  </a:lnTo>
                  <a:lnTo>
                    <a:pt x="2750" y="3585"/>
                  </a:lnTo>
                  <a:lnTo>
                    <a:pt x="2737" y="3581"/>
                  </a:lnTo>
                  <a:lnTo>
                    <a:pt x="2723" y="3577"/>
                  </a:lnTo>
                  <a:lnTo>
                    <a:pt x="2711" y="3572"/>
                  </a:lnTo>
                  <a:lnTo>
                    <a:pt x="2700" y="3566"/>
                  </a:lnTo>
                  <a:lnTo>
                    <a:pt x="2692" y="3562"/>
                  </a:lnTo>
                  <a:lnTo>
                    <a:pt x="2681" y="3557"/>
                  </a:lnTo>
                  <a:lnTo>
                    <a:pt x="2671" y="3552"/>
                  </a:lnTo>
                  <a:lnTo>
                    <a:pt x="2662" y="3547"/>
                  </a:lnTo>
                  <a:lnTo>
                    <a:pt x="2644" y="3545"/>
                  </a:lnTo>
                  <a:lnTo>
                    <a:pt x="2622" y="3543"/>
                  </a:lnTo>
                  <a:lnTo>
                    <a:pt x="2611" y="3542"/>
                  </a:lnTo>
                  <a:lnTo>
                    <a:pt x="2599" y="3540"/>
                  </a:lnTo>
                  <a:lnTo>
                    <a:pt x="2590" y="3538"/>
                  </a:lnTo>
                  <a:lnTo>
                    <a:pt x="2582" y="3536"/>
                  </a:lnTo>
                  <a:lnTo>
                    <a:pt x="2571" y="3533"/>
                  </a:lnTo>
                  <a:lnTo>
                    <a:pt x="2557" y="3527"/>
                  </a:lnTo>
                  <a:lnTo>
                    <a:pt x="2543" y="3522"/>
                  </a:lnTo>
                  <a:lnTo>
                    <a:pt x="2533" y="3517"/>
                  </a:lnTo>
                  <a:lnTo>
                    <a:pt x="2527" y="3508"/>
                  </a:lnTo>
                  <a:lnTo>
                    <a:pt x="2523" y="3498"/>
                  </a:lnTo>
                  <a:lnTo>
                    <a:pt x="2519" y="3487"/>
                  </a:lnTo>
                  <a:lnTo>
                    <a:pt x="2513" y="3479"/>
                  </a:lnTo>
                  <a:lnTo>
                    <a:pt x="2505" y="3476"/>
                  </a:lnTo>
                  <a:lnTo>
                    <a:pt x="2494" y="3473"/>
                  </a:lnTo>
                  <a:lnTo>
                    <a:pt x="2484" y="3471"/>
                  </a:lnTo>
                  <a:lnTo>
                    <a:pt x="2475" y="3471"/>
                  </a:lnTo>
                  <a:lnTo>
                    <a:pt x="2468" y="3469"/>
                  </a:lnTo>
                  <a:lnTo>
                    <a:pt x="2458" y="3468"/>
                  </a:lnTo>
                  <a:lnTo>
                    <a:pt x="2449" y="3469"/>
                  </a:lnTo>
                  <a:lnTo>
                    <a:pt x="2441" y="3471"/>
                  </a:lnTo>
                  <a:lnTo>
                    <a:pt x="2438" y="3471"/>
                  </a:lnTo>
                  <a:lnTo>
                    <a:pt x="2435" y="3473"/>
                  </a:lnTo>
                  <a:lnTo>
                    <a:pt x="2431" y="3477"/>
                  </a:lnTo>
                  <a:lnTo>
                    <a:pt x="2427" y="3480"/>
                  </a:lnTo>
                  <a:lnTo>
                    <a:pt x="2420" y="3487"/>
                  </a:lnTo>
                  <a:lnTo>
                    <a:pt x="2414" y="3494"/>
                  </a:lnTo>
                  <a:lnTo>
                    <a:pt x="2401" y="3508"/>
                  </a:lnTo>
                  <a:lnTo>
                    <a:pt x="2387" y="3521"/>
                  </a:lnTo>
                  <a:lnTo>
                    <a:pt x="2381" y="3523"/>
                  </a:lnTo>
                  <a:lnTo>
                    <a:pt x="2374" y="3524"/>
                  </a:lnTo>
                  <a:lnTo>
                    <a:pt x="2367" y="3524"/>
                  </a:lnTo>
                  <a:lnTo>
                    <a:pt x="2360" y="3523"/>
                  </a:lnTo>
                  <a:lnTo>
                    <a:pt x="2345" y="3522"/>
                  </a:lnTo>
                  <a:lnTo>
                    <a:pt x="2334" y="3521"/>
                  </a:lnTo>
                  <a:lnTo>
                    <a:pt x="2322" y="3524"/>
                  </a:lnTo>
                  <a:lnTo>
                    <a:pt x="2309" y="3528"/>
                  </a:lnTo>
                  <a:lnTo>
                    <a:pt x="2295" y="3534"/>
                  </a:lnTo>
                  <a:lnTo>
                    <a:pt x="2284" y="3540"/>
                  </a:lnTo>
                  <a:lnTo>
                    <a:pt x="2273" y="3550"/>
                  </a:lnTo>
                  <a:lnTo>
                    <a:pt x="2260" y="3564"/>
                  </a:lnTo>
                  <a:lnTo>
                    <a:pt x="2247" y="3578"/>
                  </a:lnTo>
                  <a:lnTo>
                    <a:pt x="2234" y="3588"/>
                  </a:lnTo>
                  <a:lnTo>
                    <a:pt x="2224" y="3595"/>
                  </a:lnTo>
                  <a:lnTo>
                    <a:pt x="2210" y="3602"/>
                  </a:lnTo>
                  <a:lnTo>
                    <a:pt x="2196" y="3610"/>
                  </a:lnTo>
                  <a:lnTo>
                    <a:pt x="2184" y="3616"/>
                  </a:lnTo>
                  <a:lnTo>
                    <a:pt x="2176" y="3619"/>
                  </a:lnTo>
                  <a:lnTo>
                    <a:pt x="2164" y="3623"/>
                  </a:lnTo>
                  <a:lnTo>
                    <a:pt x="2152" y="3629"/>
                  </a:lnTo>
                  <a:lnTo>
                    <a:pt x="2143" y="3635"/>
                  </a:lnTo>
                  <a:lnTo>
                    <a:pt x="2137" y="3644"/>
                  </a:lnTo>
                  <a:lnTo>
                    <a:pt x="2130" y="3655"/>
                  </a:lnTo>
                  <a:lnTo>
                    <a:pt x="2124" y="3667"/>
                  </a:lnTo>
                  <a:lnTo>
                    <a:pt x="2120" y="3676"/>
                  </a:lnTo>
                  <a:lnTo>
                    <a:pt x="2119" y="3691"/>
                  </a:lnTo>
                  <a:lnTo>
                    <a:pt x="2119" y="3709"/>
                  </a:lnTo>
                  <a:lnTo>
                    <a:pt x="2120" y="3727"/>
                  </a:lnTo>
                  <a:lnTo>
                    <a:pt x="2120" y="3741"/>
                  </a:lnTo>
                  <a:lnTo>
                    <a:pt x="2119" y="3752"/>
                  </a:lnTo>
                  <a:lnTo>
                    <a:pt x="2117" y="3766"/>
                  </a:lnTo>
                  <a:lnTo>
                    <a:pt x="2113" y="3779"/>
                  </a:lnTo>
                  <a:lnTo>
                    <a:pt x="2112" y="3790"/>
                  </a:lnTo>
                  <a:lnTo>
                    <a:pt x="2109" y="3804"/>
                  </a:lnTo>
                  <a:lnTo>
                    <a:pt x="2106" y="3822"/>
                  </a:lnTo>
                  <a:lnTo>
                    <a:pt x="2105" y="3830"/>
                  </a:lnTo>
                  <a:lnTo>
                    <a:pt x="2104" y="3839"/>
                  </a:lnTo>
                  <a:lnTo>
                    <a:pt x="2104" y="3847"/>
                  </a:lnTo>
                  <a:lnTo>
                    <a:pt x="2105" y="3855"/>
                  </a:lnTo>
                  <a:lnTo>
                    <a:pt x="2105" y="3863"/>
                  </a:lnTo>
                  <a:lnTo>
                    <a:pt x="2107" y="3871"/>
                  </a:lnTo>
                  <a:lnTo>
                    <a:pt x="2109" y="3881"/>
                  </a:lnTo>
                  <a:lnTo>
                    <a:pt x="2111" y="3891"/>
                  </a:lnTo>
                  <a:lnTo>
                    <a:pt x="2118" y="3910"/>
                  </a:lnTo>
                  <a:lnTo>
                    <a:pt x="2124" y="3927"/>
                  </a:lnTo>
                  <a:lnTo>
                    <a:pt x="2127" y="3937"/>
                  </a:lnTo>
                  <a:lnTo>
                    <a:pt x="2130" y="3947"/>
                  </a:lnTo>
                  <a:lnTo>
                    <a:pt x="2135" y="3958"/>
                  </a:lnTo>
                  <a:lnTo>
                    <a:pt x="2139" y="3965"/>
                  </a:lnTo>
                  <a:lnTo>
                    <a:pt x="2144" y="3969"/>
                  </a:lnTo>
                  <a:lnTo>
                    <a:pt x="2152" y="3973"/>
                  </a:lnTo>
                  <a:lnTo>
                    <a:pt x="2159" y="3976"/>
                  </a:lnTo>
                  <a:lnTo>
                    <a:pt x="2168" y="3978"/>
                  </a:lnTo>
                  <a:lnTo>
                    <a:pt x="2184" y="3983"/>
                  </a:lnTo>
                  <a:lnTo>
                    <a:pt x="2196" y="3988"/>
                  </a:lnTo>
                  <a:lnTo>
                    <a:pt x="2203" y="3996"/>
                  </a:lnTo>
                  <a:lnTo>
                    <a:pt x="2209" y="4005"/>
                  </a:lnTo>
                  <a:lnTo>
                    <a:pt x="2215" y="4017"/>
                  </a:lnTo>
                  <a:lnTo>
                    <a:pt x="2220" y="4026"/>
                  </a:lnTo>
                  <a:lnTo>
                    <a:pt x="2221" y="4033"/>
                  </a:lnTo>
                  <a:lnTo>
                    <a:pt x="2221" y="4040"/>
                  </a:lnTo>
                  <a:lnTo>
                    <a:pt x="2220" y="4048"/>
                  </a:lnTo>
                  <a:lnTo>
                    <a:pt x="2218" y="4057"/>
                  </a:lnTo>
                  <a:lnTo>
                    <a:pt x="2216" y="4073"/>
                  </a:lnTo>
                  <a:lnTo>
                    <a:pt x="2215" y="4087"/>
                  </a:lnTo>
                  <a:lnTo>
                    <a:pt x="2216" y="4093"/>
                  </a:lnTo>
                  <a:lnTo>
                    <a:pt x="2218" y="4099"/>
                  </a:lnTo>
                  <a:lnTo>
                    <a:pt x="2221" y="4107"/>
                  </a:lnTo>
                  <a:lnTo>
                    <a:pt x="2223" y="4114"/>
                  </a:lnTo>
                  <a:lnTo>
                    <a:pt x="2226" y="4120"/>
                  </a:lnTo>
                  <a:lnTo>
                    <a:pt x="2228" y="4128"/>
                  </a:lnTo>
                  <a:lnTo>
                    <a:pt x="2230" y="4134"/>
                  </a:lnTo>
                  <a:lnTo>
                    <a:pt x="2231" y="4140"/>
                  </a:lnTo>
                  <a:lnTo>
                    <a:pt x="2230" y="4148"/>
                  </a:lnTo>
                  <a:lnTo>
                    <a:pt x="2228" y="4156"/>
                  </a:lnTo>
                  <a:lnTo>
                    <a:pt x="2224" y="4165"/>
                  </a:lnTo>
                  <a:lnTo>
                    <a:pt x="2220" y="4174"/>
                  </a:lnTo>
                  <a:lnTo>
                    <a:pt x="2210" y="4191"/>
                  </a:lnTo>
                  <a:lnTo>
                    <a:pt x="2200" y="4205"/>
                  </a:lnTo>
                  <a:lnTo>
                    <a:pt x="2192" y="4213"/>
                  </a:lnTo>
                  <a:lnTo>
                    <a:pt x="2181" y="4222"/>
                  </a:lnTo>
                  <a:lnTo>
                    <a:pt x="2176" y="4226"/>
                  </a:lnTo>
                  <a:lnTo>
                    <a:pt x="2172" y="4230"/>
                  </a:lnTo>
                  <a:lnTo>
                    <a:pt x="2169" y="4234"/>
                  </a:lnTo>
                  <a:lnTo>
                    <a:pt x="2165" y="4239"/>
                  </a:lnTo>
                  <a:lnTo>
                    <a:pt x="2163" y="4244"/>
                  </a:lnTo>
                  <a:lnTo>
                    <a:pt x="2162" y="4249"/>
                  </a:lnTo>
                  <a:lnTo>
                    <a:pt x="2162" y="4255"/>
                  </a:lnTo>
                  <a:lnTo>
                    <a:pt x="2163" y="4262"/>
                  </a:lnTo>
                  <a:lnTo>
                    <a:pt x="2164" y="4274"/>
                  </a:lnTo>
                  <a:lnTo>
                    <a:pt x="2165" y="4285"/>
                  </a:lnTo>
                  <a:lnTo>
                    <a:pt x="2162" y="4294"/>
                  </a:lnTo>
                  <a:lnTo>
                    <a:pt x="2158" y="4307"/>
                  </a:lnTo>
                  <a:lnTo>
                    <a:pt x="2153" y="4319"/>
                  </a:lnTo>
                  <a:lnTo>
                    <a:pt x="2146" y="4326"/>
                  </a:lnTo>
                  <a:lnTo>
                    <a:pt x="2139" y="4333"/>
                  </a:lnTo>
                  <a:lnTo>
                    <a:pt x="2127" y="4343"/>
                  </a:lnTo>
                  <a:lnTo>
                    <a:pt x="2121" y="4347"/>
                  </a:lnTo>
                  <a:lnTo>
                    <a:pt x="2116" y="4350"/>
                  </a:lnTo>
                  <a:lnTo>
                    <a:pt x="2109" y="4352"/>
                  </a:lnTo>
                  <a:lnTo>
                    <a:pt x="2105" y="4354"/>
                  </a:lnTo>
                  <a:lnTo>
                    <a:pt x="2099" y="4354"/>
                  </a:lnTo>
                  <a:lnTo>
                    <a:pt x="2090" y="4352"/>
                  </a:lnTo>
                  <a:lnTo>
                    <a:pt x="2082" y="4351"/>
                  </a:lnTo>
                  <a:lnTo>
                    <a:pt x="2072" y="4348"/>
                  </a:lnTo>
                  <a:lnTo>
                    <a:pt x="2054" y="4342"/>
                  </a:lnTo>
                  <a:lnTo>
                    <a:pt x="2040" y="4338"/>
                  </a:lnTo>
                  <a:lnTo>
                    <a:pt x="2030" y="4333"/>
                  </a:lnTo>
                  <a:lnTo>
                    <a:pt x="2017" y="4328"/>
                  </a:lnTo>
                  <a:lnTo>
                    <a:pt x="2004" y="4323"/>
                  </a:lnTo>
                  <a:lnTo>
                    <a:pt x="1995" y="4319"/>
                  </a:lnTo>
                  <a:lnTo>
                    <a:pt x="1981" y="4315"/>
                  </a:lnTo>
                  <a:lnTo>
                    <a:pt x="1966" y="4310"/>
                  </a:lnTo>
                  <a:lnTo>
                    <a:pt x="1950" y="4305"/>
                  </a:lnTo>
                  <a:lnTo>
                    <a:pt x="1937" y="4304"/>
                  </a:lnTo>
                  <a:lnTo>
                    <a:pt x="1923" y="4304"/>
                  </a:lnTo>
                  <a:lnTo>
                    <a:pt x="1909" y="4306"/>
                  </a:lnTo>
                  <a:lnTo>
                    <a:pt x="1893" y="4307"/>
                  </a:lnTo>
                  <a:lnTo>
                    <a:pt x="1880" y="4307"/>
                  </a:lnTo>
                  <a:lnTo>
                    <a:pt x="1874" y="4307"/>
                  </a:lnTo>
                  <a:lnTo>
                    <a:pt x="1866" y="4307"/>
                  </a:lnTo>
                  <a:lnTo>
                    <a:pt x="1858" y="4306"/>
                  </a:lnTo>
                  <a:lnTo>
                    <a:pt x="1849" y="4304"/>
                  </a:lnTo>
                  <a:lnTo>
                    <a:pt x="1843" y="4304"/>
                  </a:lnTo>
                  <a:lnTo>
                    <a:pt x="1838" y="4303"/>
                  </a:lnTo>
                  <a:lnTo>
                    <a:pt x="1832" y="4302"/>
                  </a:lnTo>
                  <a:lnTo>
                    <a:pt x="1826" y="4300"/>
                  </a:lnTo>
                  <a:lnTo>
                    <a:pt x="1809" y="4294"/>
                  </a:lnTo>
                  <a:lnTo>
                    <a:pt x="1788" y="4286"/>
                  </a:lnTo>
                  <a:lnTo>
                    <a:pt x="1768" y="4275"/>
                  </a:lnTo>
                  <a:lnTo>
                    <a:pt x="1749" y="4266"/>
                  </a:lnTo>
                  <a:lnTo>
                    <a:pt x="1729" y="4250"/>
                  </a:lnTo>
                  <a:lnTo>
                    <a:pt x="1707" y="4230"/>
                  </a:lnTo>
                  <a:lnTo>
                    <a:pt x="1695" y="4220"/>
                  </a:lnTo>
                  <a:lnTo>
                    <a:pt x="1686" y="4209"/>
                  </a:lnTo>
                  <a:lnTo>
                    <a:pt x="1676" y="4198"/>
                  </a:lnTo>
                  <a:lnTo>
                    <a:pt x="1670" y="4190"/>
                  </a:lnTo>
                  <a:lnTo>
                    <a:pt x="1664" y="4185"/>
                  </a:lnTo>
                  <a:lnTo>
                    <a:pt x="1658" y="4178"/>
                  </a:lnTo>
                  <a:lnTo>
                    <a:pt x="1652" y="4170"/>
                  </a:lnTo>
                  <a:lnTo>
                    <a:pt x="1646" y="4163"/>
                  </a:lnTo>
                  <a:lnTo>
                    <a:pt x="1635" y="4145"/>
                  </a:lnTo>
                  <a:lnTo>
                    <a:pt x="1627" y="4129"/>
                  </a:lnTo>
                  <a:lnTo>
                    <a:pt x="1621" y="4111"/>
                  </a:lnTo>
                  <a:lnTo>
                    <a:pt x="1615" y="4089"/>
                  </a:lnTo>
                  <a:lnTo>
                    <a:pt x="1608" y="4067"/>
                  </a:lnTo>
                  <a:lnTo>
                    <a:pt x="1605" y="4049"/>
                  </a:lnTo>
                  <a:lnTo>
                    <a:pt x="1605" y="4036"/>
                  </a:lnTo>
                  <a:lnTo>
                    <a:pt x="1607" y="4021"/>
                  </a:lnTo>
                  <a:lnTo>
                    <a:pt x="1609" y="4006"/>
                  </a:lnTo>
                  <a:lnTo>
                    <a:pt x="1613" y="3996"/>
                  </a:lnTo>
                  <a:lnTo>
                    <a:pt x="1613" y="3992"/>
                  </a:lnTo>
                  <a:lnTo>
                    <a:pt x="1615" y="3986"/>
                  </a:lnTo>
                  <a:lnTo>
                    <a:pt x="1617" y="3982"/>
                  </a:lnTo>
                  <a:lnTo>
                    <a:pt x="1619" y="3978"/>
                  </a:lnTo>
                  <a:lnTo>
                    <a:pt x="1625" y="3970"/>
                  </a:lnTo>
                  <a:lnTo>
                    <a:pt x="1632" y="3965"/>
                  </a:lnTo>
                  <a:lnTo>
                    <a:pt x="1637" y="3956"/>
                  </a:lnTo>
                  <a:lnTo>
                    <a:pt x="1644" y="3947"/>
                  </a:lnTo>
                  <a:lnTo>
                    <a:pt x="1653" y="3938"/>
                  </a:lnTo>
                  <a:lnTo>
                    <a:pt x="1658" y="3931"/>
                  </a:lnTo>
                  <a:lnTo>
                    <a:pt x="1665" y="3918"/>
                  </a:lnTo>
                  <a:lnTo>
                    <a:pt x="1671" y="3901"/>
                  </a:lnTo>
                  <a:lnTo>
                    <a:pt x="1677" y="3884"/>
                  </a:lnTo>
                  <a:lnTo>
                    <a:pt x="1682" y="3870"/>
                  </a:lnTo>
                  <a:lnTo>
                    <a:pt x="1685" y="3860"/>
                  </a:lnTo>
                  <a:lnTo>
                    <a:pt x="1688" y="3847"/>
                  </a:lnTo>
                  <a:lnTo>
                    <a:pt x="1691" y="3833"/>
                  </a:lnTo>
                  <a:lnTo>
                    <a:pt x="1692" y="3821"/>
                  </a:lnTo>
                  <a:lnTo>
                    <a:pt x="1691" y="3816"/>
                  </a:lnTo>
                  <a:lnTo>
                    <a:pt x="1688" y="3809"/>
                  </a:lnTo>
                  <a:lnTo>
                    <a:pt x="1685" y="3803"/>
                  </a:lnTo>
                  <a:lnTo>
                    <a:pt x="1682" y="3798"/>
                  </a:lnTo>
                  <a:lnTo>
                    <a:pt x="1677" y="3795"/>
                  </a:lnTo>
                  <a:lnTo>
                    <a:pt x="1672" y="3793"/>
                  </a:lnTo>
                  <a:lnTo>
                    <a:pt x="1667" y="3791"/>
                  </a:lnTo>
                  <a:lnTo>
                    <a:pt x="1660" y="3789"/>
                  </a:lnTo>
                  <a:lnTo>
                    <a:pt x="1654" y="3787"/>
                  </a:lnTo>
                  <a:lnTo>
                    <a:pt x="1648" y="3784"/>
                  </a:lnTo>
                  <a:lnTo>
                    <a:pt x="1642" y="3782"/>
                  </a:lnTo>
                  <a:lnTo>
                    <a:pt x="1639" y="3779"/>
                  </a:lnTo>
                  <a:lnTo>
                    <a:pt x="1636" y="3775"/>
                  </a:lnTo>
                  <a:lnTo>
                    <a:pt x="1634" y="3770"/>
                  </a:lnTo>
                  <a:lnTo>
                    <a:pt x="1631" y="3765"/>
                  </a:lnTo>
                  <a:lnTo>
                    <a:pt x="1629" y="3757"/>
                  </a:lnTo>
                  <a:lnTo>
                    <a:pt x="1625" y="3745"/>
                  </a:lnTo>
                  <a:lnTo>
                    <a:pt x="1624" y="3733"/>
                  </a:lnTo>
                  <a:lnTo>
                    <a:pt x="1624" y="3716"/>
                  </a:lnTo>
                  <a:lnTo>
                    <a:pt x="1627" y="3696"/>
                  </a:lnTo>
                  <a:lnTo>
                    <a:pt x="1630" y="3686"/>
                  </a:lnTo>
                  <a:lnTo>
                    <a:pt x="1632" y="3676"/>
                  </a:lnTo>
                  <a:lnTo>
                    <a:pt x="1635" y="3668"/>
                  </a:lnTo>
                  <a:lnTo>
                    <a:pt x="1639" y="3661"/>
                  </a:lnTo>
                  <a:lnTo>
                    <a:pt x="1641" y="3657"/>
                  </a:lnTo>
                  <a:lnTo>
                    <a:pt x="1644" y="3653"/>
                  </a:lnTo>
                  <a:lnTo>
                    <a:pt x="1649" y="3649"/>
                  </a:lnTo>
                  <a:lnTo>
                    <a:pt x="1653" y="3645"/>
                  </a:lnTo>
                  <a:lnTo>
                    <a:pt x="1662" y="3639"/>
                  </a:lnTo>
                  <a:lnTo>
                    <a:pt x="1670" y="3635"/>
                  </a:lnTo>
                  <a:lnTo>
                    <a:pt x="1679" y="3632"/>
                  </a:lnTo>
                  <a:lnTo>
                    <a:pt x="1690" y="3631"/>
                  </a:lnTo>
                  <a:lnTo>
                    <a:pt x="1695" y="3629"/>
                  </a:lnTo>
                  <a:lnTo>
                    <a:pt x="1701" y="3628"/>
                  </a:lnTo>
                  <a:lnTo>
                    <a:pt x="1705" y="3625"/>
                  </a:lnTo>
                  <a:lnTo>
                    <a:pt x="1708" y="3623"/>
                  </a:lnTo>
                  <a:lnTo>
                    <a:pt x="1714" y="3616"/>
                  </a:lnTo>
                  <a:lnTo>
                    <a:pt x="1721" y="3605"/>
                  </a:lnTo>
                  <a:lnTo>
                    <a:pt x="1726" y="3595"/>
                  </a:lnTo>
                  <a:lnTo>
                    <a:pt x="1730" y="3585"/>
                  </a:lnTo>
                  <a:lnTo>
                    <a:pt x="1733" y="3578"/>
                  </a:lnTo>
                  <a:lnTo>
                    <a:pt x="1734" y="3568"/>
                  </a:lnTo>
                  <a:lnTo>
                    <a:pt x="1735" y="3558"/>
                  </a:lnTo>
                  <a:lnTo>
                    <a:pt x="1735" y="3550"/>
                  </a:lnTo>
                  <a:lnTo>
                    <a:pt x="1734" y="3546"/>
                  </a:lnTo>
                  <a:lnTo>
                    <a:pt x="1733" y="3541"/>
                  </a:lnTo>
                  <a:lnTo>
                    <a:pt x="1730" y="3536"/>
                  </a:lnTo>
                  <a:lnTo>
                    <a:pt x="1728" y="3530"/>
                  </a:lnTo>
                  <a:lnTo>
                    <a:pt x="1722" y="3519"/>
                  </a:lnTo>
                  <a:lnTo>
                    <a:pt x="1716" y="3509"/>
                  </a:lnTo>
                  <a:lnTo>
                    <a:pt x="1702" y="3502"/>
                  </a:lnTo>
                  <a:lnTo>
                    <a:pt x="1685" y="3494"/>
                  </a:lnTo>
                  <a:lnTo>
                    <a:pt x="1674" y="3491"/>
                  </a:lnTo>
                  <a:lnTo>
                    <a:pt x="1662" y="3488"/>
                  </a:lnTo>
                  <a:lnTo>
                    <a:pt x="1650" y="3487"/>
                  </a:lnTo>
                  <a:lnTo>
                    <a:pt x="1639" y="3486"/>
                  </a:lnTo>
                  <a:lnTo>
                    <a:pt x="1629" y="3483"/>
                  </a:lnTo>
                  <a:lnTo>
                    <a:pt x="1616" y="3480"/>
                  </a:lnTo>
                  <a:lnTo>
                    <a:pt x="1604" y="3476"/>
                  </a:lnTo>
                  <a:lnTo>
                    <a:pt x="1594" y="3471"/>
                  </a:lnTo>
                  <a:lnTo>
                    <a:pt x="1586" y="3467"/>
                  </a:lnTo>
                  <a:lnTo>
                    <a:pt x="1578" y="3461"/>
                  </a:lnTo>
                  <a:lnTo>
                    <a:pt x="1570" y="3454"/>
                  </a:lnTo>
                  <a:lnTo>
                    <a:pt x="1563" y="3448"/>
                  </a:lnTo>
                  <a:lnTo>
                    <a:pt x="1555" y="3441"/>
                  </a:lnTo>
                  <a:lnTo>
                    <a:pt x="1546" y="3432"/>
                  </a:lnTo>
                  <a:lnTo>
                    <a:pt x="1542" y="3428"/>
                  </a:lnTo>
                  <a:lnTo>
                    <a:pt x="1537" y="3423"/>
                  </a:lnTo>
                  <a:lnTo>
                    <a:pt x="1534" y="3419"/>
                  </a:lnTo>
                  <a:lnTo>
                    <a:pt x="1532" y="3414"/>
                  </a:lnTo>
                  <a:lnTo>
                    <a:pt x="1531" y="3403"/>
                  </a:lnTo>
                  <a:lnTo>
                    <a:pt x="1531" y="3389"/>
                  </a:lnTo>
                  <a:lnTo>
                    <a:pt x="1532" y="3374"/>
                  </a:lnTo>
                  <a:lnTo>
                    <a:pt x="1532" y="3361"/>
                  </a:lnTo>
                  <a:lnTo>
                    <a:pt x="1533" y="3354"/>
                  </a:lnTo>
                  <a:lnTo>
                    <a:pt x="1535" y="3346"/>
                  </a:lnTo>
                  <a:lnTo>
                    <a:pt x="1537" y="3337"/>
                  </a:lnTo>
                  <a:lnTo>
                    <a:pt x="1539" y="3330"/>
                  </a:lnTo>
                  <a:lnTo>
                    <a:pt x="1544" y="3325"/>
                  </a:lnTo>
                  <a:lnTo>
                    <a:pt x="1550" y="3319"/>
                  </a:lnTo>
                  <a:lnTo>
                    <a:pt x="1556" y="3316"/>
                  </a:lnTo>
                  <a:lnTo>
                    <a:pt x="1563" y="3315"/>
                  </a:lnTo>
                  <a:lnTo>
                    <a:pt x="1570" y="3313"/>
                  </a:lnTo>
                  <a:lnTo>
                    <a:pt x="1579" y="3312"/>
                  </a:lnTo>
                  <a:lnTo>
                    <a:pt x="1588" y="3311"/>
                  </a:lnTo>
                  <a:lnTo>
                    <a:pt x="1597" y="3311"/>
                  </a:lnTo>
                  <a:lnTo>
                    <a:pt x="1605" y="3310"/>
                  </a:lnTo>
                  <a:lnTo>
                    <a:pt x="1615" y="3310"/>
                  </a:lnTo>
                  <a:lnTo>
                    <a:pt x="1625" y="3311"/>
                  </a:lnTo>
                  <a:lnTo>
                    <a:pt x="1635" y="3311"/>
                  </a:lnTo>
                  <a:lnTo>
                    <a:pt x="1642" y="3313"/>
                  </a:lnTo>
                  <a:lnTo>
                    <a:pt x="1651" y="3315"/>
                  </a:lnTo>
                  <a:lnTo>
                    <a:pt x="1659" y="3315"/>
                  </a:lnTo>
                  <a:lnTo>
                    <a:pt x="1666" y="3315"/>
                  </a:lnTo>
                  <a:lnTo>
                    <a:pt x="1673" y="3312"/>
                  </a:lnTo>
                  <a:lnTo>
                    <a:pt x="1683" y="3307"/>
                  </a:lnTo>
                  <a:lnTo>
                    <a:pt x="1687" y="3305"/>
                  </a:lnTo>
                  <a:lnTo>
                    <a:pt x="1691" y="3301"/>
                  </a:lnTo>
                  <a:lnTo>
                    <a:pt x="1694" y="3299"/>
                  </a:lnTo>
                  <a:lnTo>
                    <a:pt x="1696" y="3296"/>
                  </a:lnTo>
                  <a:lnTo>
                    <a:pt x="1699" y="3289"/>
                  </a:lnTo>
                  <a:lnTo>
                    <a:pt x="1700" y="3281"/>
                  </a:lnTo>
                  <a:lnTo>
                    <a:pt x="1699" y="3274"/>
                  </a:lnTo>
                  <a:lnTo>
                    <a:pt x="1696" y="3270"/>
                  </a:lnTo>
                  <a:lnTo>
                    <a:pt x="1696" y="3263"/>
                  </a:lnTo>
                  <a:lnTo>
                    <a:pt x="1696" y="3257"/>
                  </a:lnTo>
                  <a:lnTo>
                    <a:pt x="1695" y="3255"/>
                  </a:lnTo>
                  <a:lnTo>
                    <a:pt x="1694" y="3253"/>
                  </a:lnTo>
                  <a:lnTo>
                    <a:pt x="1694" y="3251"/>
                  </a:lnTo>
                  <a:lnTo>
                    <a:pt x="1692" y="3251"/>
                  </a:lnTo>
                  <a:lnTo>
                    <a:pt x="1691" y="3249"/>
                  </a:lnTo>
                  <a:lnTo>
                    <a:pt x="1688" y="3247"/>
                  </a:lnTo>
                  <a:lnTo>
                    <a:pt x="1685" y="3246"/>
                  </a:lnTo>
                  <a:lnTo>
                    <a:pt x="1681" y="3246"/>
                  </a:lnTo>
                  <a:lnTo>
                    <a:pt x="1673" y="3247"/>
                  </a:lnTo>
                  <a:lnTo>
                    <a:pt x="1666" y="3247"/>
                  </a:lnTo>
                  <a:lnTo>
                    <a:pt x="1659" y="3250"/>
                  </a:lnTo>
                  <a:lnTo>
                    <a:pt x="1653" y="3254"/>
                  </a:lnTo>
                  <a:lnTo>
                    <a:pt x="1646" y="3257"/>
                  </a:lnTo>
                  <a:lnTo>
                    <a:pt x="1639" y="3258"/>
                  </a:lnTo>
                  <a:lnTo>
                    <a:pt x="1635" y="3257"/>
                  </a:lnTo>
                  <a:lnTo>
                    <a:pt x="1632" y="3255"/>
                  </a:lnTo>
                  <a:lnTo>
                    <a:pt x="1627" y="3252"/>
                  </a:lnTo>
                  <a:lnTo>
                    <a:pt x="1624" y="3248"/>
                  </a:lnTo>
                  <a:lnTo>
                    <a:pt x="1618" y="3240"/>
                  </a:lnTo>
                  <a:lnTo>
                    <a:pt x="1613" y="3235"/>
                  </a:lnTo>
                  <a:lnTo>
                    <a:pt x="1607" y="3234"/>
                  </a:lnTo>
                  <a:lnTo>
                    <a:pt x="1602" y="3234"/>
                  </a:lnTo>
                  <a:lnTo>
                    <a:pt x="1596" y="3234"/>
                  </a:lnTo>
                  <a:lnTo>
                    <a:pt x="1589" y="3234"/>
                  </a:lnTo>
                  <a:lnTo>
                    <a:pt x="1577" y="3236"/>
                  </a:lnTo>
                  <a:lnTo>
                    <a:pt x="1567" y="3239"/>
                  </a:lnTo>
                  <a:lnTo>
                    <a:pt x="1553" y="3243"/>
                  </a:lnTo>
                  <a:lnTo>
                    <a:pt x="1539" y="3247"/>
                  </a:lnTo>
                  <a:lnTo>
                    <a:pt x="1527" y="3243"/>
                  </a:lnTo>
                  <a:lnTo>
                    <a:pt x="1513" y="3239"/>
                  </a:lnTo>
                  <a:lnTo>
                    <a:pt x="1502" y="3236"/>
                  </a:lnTo>
                  <a:lnTo>
                    <a:pt x="1491" y="3233"/>
                  </a:lnTo>
                  <a:lnTo>
                    <a:pt x="1484" y="3231"/>
                  </a:lnTo>
                  <a:lnTo>
                    <a:pt x="1478" y="3231"/>
                  </a:lnTo>
                  <a:lnTo>
                    <a:pt x="1473" y="3231"/>
                  </a:lnTo>
                  <a:lnTo>
                    <a:pt x="1467" y="3232"/>
                  </a:lnTo>
                  <a:lnTo>
                    <a:pt x="1464" y="3232"/>
                  </a:lnTo>
                  <a:lnTo>
                    <a:pt x="1461" y="3234"/>
                  </a:lnTo>
                  <a:lnTo>
                    <a:pt x="1458" y="3236"/>
                  </a:lnTo>
                  <a:lnTo>
                    <a:pt x="1455" y="3239"/>
                  </a:lnTo>
                  <a:lnTo>
                    <a:pt x="1447" y="3246"/>
                  </a:lnTo>
                  <a:lnTo>
                    <a:pt x="1441" y="3251"/>
                  </a:lnTo>
                  <a:lnTo>
                    <a:pt x="1431" y="3251"/>
                  </a:lnTo>
                  <a:lnTo>
                    <a:pt x="1422" y="3252"/>
                  </a:lnTo>
                  <a:lnTo>
                    <a:pt x="1413" y="3252"/>
                  </a:lnTo>
                  <a:lnTo>
                    <a:pt x="1407" y="3251"/>
                  </a:lnTo>
                  <a:lnTo>
                    <a:pt x="1400" y="3250"/>
                  </a:lnTo>
                  <a:lnTo>
                    <a:pt x="1393" y="3249"/>
                  </a:lnTo>
                  <a:lnTo>
                    <a:pt x="1386" y="3247"/>
                  </a:lnTo>
                  <a:lnTo>
                    <a:pt x="1378" y="3243"/>
                  </a:lnTo>
                  <a:lnTo>
                    <a:pt x="1371" y="3240"/>
                  </a:lnTo>
                  <a:lnTo>
                    <a:pt x="1364" y="3236"/>
                  </a:lnTo>
                  <a:lnTo>
                    <a:pt x="1358" y="3232"/>
                  </a:lnTo>
                  <a:lnTo>
                    <a:pt x="1353" y="3228"/>
                  </a:lnTo>
                  <a:lnTo>
                    <a:pt x="1349" y="3218"/>
                  </a:lnTo>
                  <a:lnTo>
                    <a:pt x="1345" y="3209"/>
                  </a:lnTo>
                  <a:lnTo>
                    <a:pt x="1334" y="3206"/>
                  </a:lnTo>
                  <a:lnTo>
                    <a:pt x="1319" y="3204"/>
                  </a:lnTo>
                  <a:lnTo>
                    <a:pt x="1308" y="3204"/>
                  </a:lnTo>
                  <a:lnTo>
                    <a:pt x="1295" y="3204"/>
                  </a:lnTo>
                  <a:lnTo>
                    <a:pt x="1289" y="3203"/>
                  </a:lnTo>
                  <a:lnTo>
                    <a:pt x="1283" y="3201"/>
                  </a:lnTo>
                  <a:lnTo>
                    <a:pt x="1277" y="3200"/>
                  </a:lnTo>
                  <a:lnTo>
                    <a:pt x="1273" y="3197"/>
                  </a:lnTo>
                  <a:lnTo>
                    <a:pt x="1270" y="3195"/>
                  </a:lnTo>
                  <a:lnTo>
                    <a:pt x="1267" y="3192"/>
                  </a:lnTo>
                  <a:lnTo>
                    <a:pt x="1265" y="3187"/>
                  </a:lnTo>
                  <a:lnTo>
                    <a:pt x="1261" y="3182"/>
                  </a:lnTo>
                  <a:lnTo>
                    <a:pt x="1257" y="3173"/>
                  </a:lnTo>
                  <a:lnTo>
                    <a:pt x="1254" y="3166"/>
                  </a:lnTo>
                  <a:lnTo>
                    <a:pt x="1247" y="3161"/>
                  </a:lnTo>
                  <a:lnTo>
                    <a:pt x="1236" y="3156"/>
                  </a:lnTo>
                  <a:lnTo>
                    <a:pt x="1226" y="3149"/>
                  </a:lnTo>
                  <a:lnTo>
                    <a:pt x="1219" y="3144"/>
                  </a:lnTo>
                  <a:lnTo>
                    <a:pt x="1213" y="3137"/>
                  </a:lnTo>
                  <a:lnTo>
                    <a:pt x="1206" y="3126"/>
                  </a:lnTo>
                  <a:lnTo>
                    <a:pt x="1201" y="3116"/>
                  </a:lnTo>
                  <a:lnTo>
                    <a:pt x="1197" y="3106"/>
                  </a:lnTo>
                  <a:lnTo>
                    <a:pt x="1194" y="3088"/>
                  </a:lnTo>
                  <a:lnTo>
                    <a:pt x="1191" y="3066"/>
                  </a:lnTo>
                  <a:lnTo>
                    <a:pt x="1189" y="3044"/>
                  </a:lnTo>
                  <a:lnTo>
                    <a:pt x="1188" y="3026"/>
                  </a:lnTo>
                  <a:lnTo>
                    <a:pt x="1186" y="3006"/>
                  </a:lnTo>
                  <a:lnTo>
                    <a:pt x="1185" y="2981"/>
                  </a:lnTo>
                  <a:lnTo>
                    <a:pt x="1185" y="2955"/>
                  </a:lnTo>
                  <a:lnTo>
                    <a:pt x="1185" y="2935"/>
                  </a:lnTo>
                  <a:lnTo>
                    <a:pt x="1187" y="2922"/>
                  </a:lnTo>
                  <a:lnTo>
                    <a:pt x="1190" y="2907"/>
                  </a:lnTo>
                  <a:lnTo>
                    <a:pt x="1195" y="2891"/>
                  </a:lnTo>
                  <a:lnTo>
                    <a:pt x="1197" y="2878"/>
                  </a:lnTo>
                  <a:lnTo>
                    <a:pt x="1198" y="2860"/>
                  </a:lnTo>
                  <a:lnTo>
                    <a:pt x="1198" y="2838"/>
                  </a:lnTo>
                  <a:lnTo>
                    <a:pt x="1197" y="2816"/>
                  </a:lnTo>
                  <a:lnTo>
                    <a:pt x="1197" y="2798"/>
                  </a:lnTo>
                  <a:lnTo>
                    <a:pt x="1196" y="2789"/>
                  </a:lnTo>
                  <a:lnTo>
                    <a:pt x="1195" y="2779"/>
                  </a:lnTo>
                  <a:lnTo>
                    <a:pt x="1195" y="2770"/>
                  </a:lnTo>
                  <a:lnTo>
                    <a:pt x="1197" y="2760"/>
                  </a:lnTo>
                  <a:lnTo>
                    <a:pt x="1198" y="2754"/>
                  </a:lnTo>
                  <a:lnTo>
                    <a:pt x="1201" y="2746"/>
                  </a:lnTo>
                  <a:lnTo>
                    <a:pt x="1206" y="2740"/>
                  </a:lnTo>
                  <a:lnTo>
                    <a:pt x="1212" y="2734"/>
                  </a:lnTo>
                  <a:lnTo>
                    <a:pt x="1217" y="2732"/>
                  </a:lnTo>
                  <a:lnTo>
                    <a:pt x="1226" y="2731"/>
                  </a:lnTo>
                  <a:lnTo>
                    <a:pt x="1236" y="2730"/>
                  </a:lnTo>
                  <a:lnTo>
                    <a:pt x="1246" y="2730"/>
                  </a:lnTo>
                  <a:lnTo>
                    <a:pt x="1258" y="2732"/>
                  </a:lnTo>
                  <a:lnTo>
                    <a:pt x="1273" y="2737"/>
                  </a:lnTo>
                  <a:lnTo>
                    <a:pt x="1275" y="2739"/>
                  </a:lnTo>
                  <a:lnTo>
                    <a:pt x="1277" y="2742"/>
                  </a:lnTo>
                  <a:lnTo>
                    <a:pt x="1279" y="2746"/>
                  </a:lnTo>
                  <a:lnTo>
                    <a:pt x="1282" y="2751"/>
                  </a:lnTo>
                  <a:lnTo>
                    <a:pt x="1285" y="2760"/>
                  </a:lnTo>
                  <a:lnTo>
                    <a:pt x="1288" y="2767"/>
                  </a:lnTo>
                  <a:lnTo>
                    <a:pt x="1294" y="2774"/>
                  </a:lnTo>
                  <a:lnTo>
                    <a:pt x="1302" y="2780"/>
                  </a:lnTo>
                  <a:lnTo>
                    <a:pt x="1305" y="2782"/>
                  </a:lnTo>
                  <a:lnTo>
                    <a:pt x="1308" y="2784"/>
                  </a:lnTo>
                  <a:lnTo>
                    <a:pt x="1311" y="2786"/>
                  </a:lnTo>
                  <a:lnTo>
                    <a:pt x="1314" y="2786"/>
                  </a:lnTo>
                  <a:lnTo>
                    <a:pt x="1318" y="2786"/>
                  </a:lnTo>
                  <a:lnTo>
                    <a:pt x="1322" y="2784"/>
                  </a:lnTo>
                  <a:lnTo>
                    <a:pt x="1326" y="2781"/>
                  </a:lnTo>
                  <a:lnTo>
                    <a:pt x="1331" y="2778"/>
                  </a:lnTo>
                  <a:lnTo>
                    <a:pt x="1340" y="2771"/>
                  </a:lnTo>
                  <a:lnTo>
                    <a:pt x="1345" y="2764"/>
                  </a:lnTo>
                  <a:lnTo>
                    <a:pt x="1346" y="2760"/>
                  </a:lnTo>
                  <a:lnTo>
                    <a:pt x="1345" y="2756"/>
                  </a:lnTo>
                  <a:lnTo>
                    <a:pt x="1344" y="2752"/>
                  </a:lnTo>
                  <a:lnTo>
                    <a:pt x="1343" y="2746"/>
                  </a:lnTo>
                  <a:lnTo>
                    <a:pt x="1342" y="2742"/>
                  </a:lnTo>
                  <a:lnTo>
                    <a:pt x="1341" y="2737"/>
                  </a:lnTo>
                  <a:lnTo>
                    <a:pt x="1341" y="2733"/>
                  </a:lnTo>
                  <a:lnTo>
                    <a:pt x="1341" y="2730"/>
                  </a:lnTo>
                  <a:lnTo>
                    <a:pt x="1354" y="2726"/>
                  </a:lnTo>
                  <a:lnTo>
                    <a:pt x="1369" y="2722"/>
                  </a:lnTo>
                  <a:lnTo>
                    <a:pt x="1374" y="2712"/>
                  </a:lnTo>
                  <a:lnTo>
                    <a:pt x="1380" y="2698"/>
                  </a:lnTo>
                  <a:lnTo>
                    <a:pt x="1382" y="2690"/>
                  </a:lnTo>
                  <a:lnTo>
                    <a:pt x="1383" y="2683"/>
                  </a:lnTo>
                  <a:lnTo>
                    <a:pt x="1385" y="2678"/>
                  </a:lnTo>
                  <a:lnTo>
                    <a:pt x="1383" y="2673"/>
                  </a:lnTo>
                  <a:lnTo>
                    <a:pt x="1379" y="2669"/>
                  </a:lnTo>
                  <a:lnTo>
                    <a:pt x="1374" y="2666"/>
                  </a:lnTo>
                  <a:lnTo>
                    <a:pt x="1368" y="2664"/>
                  </a:lnTo>
                  <a:lnTo>
                    <a:pt x="1360" y="2662"/>
                  </a:lnTo>
                  <a:lnTo>
                    <a:pt x="1345" y="2660"/>
                  </a:lnTo>
                  <a:lnTo>
                    <a:pt x="1334" y="2658"/>
                  </a:lnTo>
                  <a:lnTo>
                    <a:pt x="1326" y="2658"/>
                  </a:lnTo>
                  <a:lnTo>
                    <a:pt x="1317" y="2657"/>
                  </a:lnTo>
                  <a:lnTo>
                    <a:pt x="1308" y="2656"/>
                  </a:lnTo>
                  <a:lnTo>
                    <a:pt x="1303" y="2654"/>
                  </a:lnTo>
                  <a:lnTo>
                    <a:pt x="1300" y="2642"/>
                  </a:lnTo>
                  <a:lnTo>
                    <a:pt x="1295" y="2630"/>
                  </a:lnTo>
                  <a:lnTo>
                    <a:pt x="1292" y="2629"/>
                  </a:lnTo>
                  <a:lnTo>
                    <a:pt x="1288" y="2628"/>
                  </a:lnTo>
                  <a:lnTo>
                    <a:pt x="1283" y="2628"/>
                  </a:lnTo>
                  <a:lnTo>
                    <a:pt x="1278" y="2630"/>
                  </a:lnTo>
                  <a:lnTo>
                    <a:pt x="1267" y="2632"/>
                  </a:lnTo>
                  <a:lnTo>
                    <a:pt x="1257" y="2635"/>
                  </a:lnTo>
                  <a:lnTo>
                    <a:pt x="1248" y="2630"/>
                  </a:lnTo>
                  <a:lnTo>
                    <a:pt x="1237" y="2625"/>
                  </a:lnTo>
                  <a:lnTo>
                    <a:pt x="1226" y="2618"/>
                  </a:lnTo>
                  <a:lnTo>
                    <a:pt x="1219" y="2611"/>
                  </a:lnTo>
                  <a:lnTo>
                    <a:pt x="1217" y="2602"/>
                  </a:lnTo>
                  <a:lnTo>
                    <a:pt x="1216" y="2589"/>
                  </a:lnTo>
                  <a:lnTo>
                    <a:pt x="1217" y="2583"/>
                  </a:lnTo>
                  <a:lnTo>
                    <a:pt x="1221" y="2575"/>
                  </a:lnTo>
                  <a:lnTo>
                    <a:pt x="1222" y="2572"/>
                  </a:lnTo>
                  <a:lnTo>
                    <a:pt x="1223" y="2569"/>
                  </a:lnTo>
                  <a:lnTo>
                    <a:pt x="1224" y="2565"/>
                  </a:lnTo>
                  <a:lnTo>
                    <a:pt x="1223" y="2563"/>
                  </a:lnTo>
                  <a:lnTo>
                    <a:pt x="1222" y="2556"/>
                  </a:lnTo>
                  <a:lnTo>
                    <a:pt x="1218" y="2551"/>
                  </a:lnTo>
                  <a:lnTo>
                    <a:pt x="1214" y="2547"/>
                  </a:lnTo>
                  <a:lnTo>
                    <a:pt x="1207" y="2544"/>
                  </a:lnTo>
                  <a:lnTo>
                    <a:pt x="1200" y="2545"/>
                  </a:lnTo>
                  <a:lnTo>
                    <a:pt x="1190" y="2548"/>
                  </a:lnTo>
                  <a:lnTo>
                    <a:pt x="1181" y="2553"/>
                  </a:lnTo>
                  <a:lnTo>
                    <a:pt x="1173" y="2559"/>
                  </a:lnTo>
                  <a:lnTo>
                    <a:pt x="1169" y="2561"/>
                  </a:lnTo>
                  <a:lnTo>
                    <a:pt x="1166" y="2563"/>
                  </a:lnTo>
                  <a:lnTo>
                    <a:pt x="1162" y="2567"/>
                  </a:lnTo>
                  <a:lnTo>
                    <a:pt x="1159" y="2570"/>
                  </a:lnTo>
                  <a:lnTo>
                    <a:pt x="1152" y="2579"/>
                  </a:lnTo>
                  <a:lnTo>
                    <a:pt x="1147" y="2585"/>
                  </a:lnTo>
                  <a:lnTo>
                    <a:pt x="1137" y="2592"/>
                  </a:lnTo>
                  <a:lnTo>
                    <a:pt x="1126" y="2600"/>
                  </a:lnTo>
                  <a:lnTo>
                    <a:pt x="1115" y="2607"/>
                  </a:lnTo>
                  <a:lnTo>
                    <a:pt x="1104" y="2611"/>
                  </a:lnTo>
                  <a:lnTo>
                    <a:pt x="1097" y="2614"/>
                  </a:lnTo>
                  <a:lnTo>
                    <a:pt x="1085" y="2616"/>
                  </a:lnTo>
                  <a:lnTo>
                    <a:pt x="1073" y="2617"/>
                  </a:lnTo>
                  <a:lnTo>
                    <a:pt x="1063" y="2620"/>
                  </a:lnTo>
                  <a:lnTo>
                    <a:pt x="1056" y="2623"/>
                  </a:lnTo>
                  <a:lnTo>
                    <a:pt x="1046" y="2627"/>
                  </a:lnTo>
                  <a:lnTo>
                    <a:pt x="1035" y="2631"/>
                  </a:lnTo>
                  <a:lnTo>
                    <a:pt x="1028" y="2635"/>
                  </a:lnTo>
                  <a:lnTo>
                    <a:pt x="1017" y="2638"/>
                  </a:lnTo>
                  <a:lnTo>
                    <a:pt x="1004" y="2643"/>
                  </a:lnTo>
                  <a:lnTo>
                    <a:pt x="990" y="2648"/>
                  </a:lnTo>
                  <a:lnTo>
                    <a:pt x="979" y="2654"/>
                  </a:lnTo>
                  <a:lnTo>
                    <a:pt x="971" y="2658"/>
                  </a:lnTo>
                  <a:lnTo>
                    <a:pt x="960" y="2663"/>
                  </a:lnTo>
                  <a:lnTo>
                    <a:pt x="948" y="2668"/>
                  </a:lnTo>
                  <a:lnTo>
                    <a:pt x="941" y="2673"/>
                  </a:lnTo>
                  <a:lnTo>
                    <a:pt x="934" y="2674"/>
                  </a:lnTo>
                  <a:lnTo>
                    <a:pt x="924" y="2674"/>
                  </a:lnTo>
                  <a:lnTo>
                    <a:pt x="916" y="2675"/>
                  </a:lnTo>
                  <a:lnTo>
                    <a:pt x="910" y="2673"/>
                  </a:lnTo>
                  <a:lnTo>
                    <a:pt x="906" y="2670"/>
                  </a:lnTo>
                  <a:lnTo>
                    <a:pt x="902" y="2666"/>
                  </a:lnTo>
                  <a:lnTo>
                    <a:pt x="899" y="2661"/>
                  </a:lnTo>
                  <a:lnTo>
                    <a:pt x="895" y="2655"/>
                  </a:lnTo>
                  <a:lnTo>
                    <a:pt x="891" y="2643"/>
                  </a:lnTo>
                  <a:lnTo>
                    <a:pt x="887" y="2635"/>
                  </a:lnTo>
                  <a:lnTo>
                    <a:pt x="887" y="2628"/>
                  </a:lnTo>
                  <a:lnTo>
                    <a:pt x="887" y="2620"/>
                  </a:lnTo>
                  <a:lnTo>
                    <a:pt x="886" y="2612"/>
                  </a:lnTo>
                  <a:lnTo>
                    <a:pt x="884" y="2608"/>
                  </a:lnTo>
                  <a:lnTo>
                    <a:pt x="872" y="2599"/>
                  </a:lnTo>
                  <a:lnTo>
                    <a:pt x="856" y="2590"/>
                  </a:lnTo>
                  <a:lnTo>
                    <a:pt x="841" y="2583"/>
                  </a:lnTo>
                  <a:lnTo>
                    <a:pt x="830" y="2578"/>
                  </a:lnTo>
                  <a:lnTo>
                    <a:pt x="822" y="2575"/>
                  </a:lnTo>
                  <a:lnTo>
                    <a:pt x="812" y="2573"/>
                  </a:lnTo>
                  <a:lnTo>
                    <a:pt x="801" y="2571"/>
                  </a:lnTo>
                  <a:lnTo>
                    <a:pt x="789" y="2570"/>
                  </a:lnTo>
                  <a:lnTo>
                    <a:pt x="768" y="2568"/>
                  </a:lnTo>
                  <a:lnTo>
                    <a:pt x="750" y="2566"/>
                  </a:lnTo>
                  <a:lnTo>
                    <a:pt x="734" y="2564"/>
                  </a:lnTo>
                  <a:lnTo>
                    <a:pt x="719" y="2563"/>
                  </a:lnTo>
                  <a:lnTo>
                    <a:pt x="709" y="2562"/>
                  </a:lnTo>
                  <a:lnTo>
                    <a:pt x="697" y="2562"/>
                  </a:lnTo>
                  <a:lnTo>
                    <a:pt x="692" y="2561"/>
                  </a:lnTo>
                  <a:lnTo>
                    <a:pt x="687" y="2560"/>
                  </a:lnTo>
                  <a:lnTo>
                    <a:pt x="683" y="2558"/>
                  </a:lnTo>
                  <a:lnTo>
                    <a:pt x="681" y="2554"/>
                  </a:lnTo>
                  <a:lnTo>
                    <a:pt x="678" y="2551"/>
                  </a:lnTo>
                  <a:lnTo>
                    <a:pt x="676" y="2547"/>
                  </a:lnTo>
                  <a:lnTo>
                    <a:pt x="674" y="2543"/>
                  </a:lnTo>
                  <a:lnTo>
                    <a:pt x="673" y="2537"/>
                  </a:lnTo>
                  <a:lnTo>
                    <a:pt x="670" y="2528"/>
                  </a:lnTo>
                  <a:lnTo>
                    <a:pt x="669" y="2521"/>
                  </a:lnTo>
                  <a:lnTo>
                    <a:pt x="674" y="2514"/>
                  </a:lnTo>
                  <a:lnTo>
                    <a:pt x="680" y="2507"/>
                  </a:lnTo>
                  <a:lnTo>
                    <a:pt x="683" y="2504"/>
                  </a:lnTo>
                  <a:lnTo>
                    <a:pt x="686" y="2501"/>
                  </a:lnTo>
                  <a:lnTo>
                    <a:pt x="688" y="2497"/>
                  </a:lnTo>
                  <a:lnTo>
                    <a:pt x="688" y="2494"/>
                  </a:lnTo>
                  <a:lnTo>
                    <a:pt x="691" y="2487"/>
                  </a:lnTo>
                  <a:lnTo>
                    <a:pt x="692" y="2478"/>
                  </a:lnTo>
                  <a:lnTo>
                    <a:pt x="691" y="2470"/>
                  </a:lnTo>
                  <a:lnTo>
                    <a:pt x="688" y="2464"/>
                  </a:lnTo>
                  <a:lnTo>
                    <a:pt x="687" y="2456"/>
                  </a:lnTo>
                  <a:lnTo>
                    <a:pt x="685" y="2449"/>
                  </a:lnTo>
                  <a:lnTo>
                    <a:pt x="684" y="2445"/>
                  </a:lnTo>
                  <a:lnTo>
                    <a:pt x="682" y="2441"/>
                  </a:lnTo>
                  <a:lnTo>
                    <a:pt x="680" y="2439"/>
                  </a:lnTo>
                  <a:lnTo>
                    <a:pt x="677" y="2437"/>
                  </a:lnTo>
                  <a:lnTo>
                    <a:pt x="674" y="2436"/>
                  </a:lnTo>
                  <a:lnTo>
                    <a:pt x="669" y="2436"/>
                  </a:lnTo>
                  <a:lnTo>
                    <a:pt x="665" y="2437"/>
                  </a:lnTo>
                  <a:lnTo>
                    <a:pt x="661" y="2438"/>
                  </a:lnTo>
                  <a:lnTo>
                    <a:pt x="656" y="2440"/>
                  </a:lnTo>
                  <a:lnTo>
                    <a:pt x="652" y="2442"/>
                  </a:lnTo>
                  <a:lnTo>
                    <a:pt x="649" y="2446"/>
                  </a:lnTo>
                  <a:lnTo>
                    <a:pt x="647" y="2449"/>
                  </a:lnTo>
                  <a:lnTo>
                    <a:pt x="639" y="2461"/>
                  </a:lnTo>
                  <a:lnTo>
                    <a:pt x="631" y="2475"/>
                  </a:lnTo>
                  <a:lnTo>
                    <a:pt x="627" y="2477"/>
                  </a:lnTo>
                  <a:lnTo>
                    <a:pt x="621" y="2477"/>
                  </a:lnTo>
                  <a:lnTo>
                    <a:pt x="613" y="2477"/>
                  </a:lnTo>
                  <a:lnTo>
                    <a:pt x="607" y="2476"/>
                  </a:lnTo>
                  <a:lnTo>
                    <a:pt x="599" y="2475"/>
                  </a:lnTo>
                  <a:lnTo>
                    <a:pt x="593" y="2474"/>
                  </a:lnTo>
                  <a:lnTo>
                    <a:pt x="587" y="2474"/>
                  </a:lnTo>
                  <a:lnTo>
                    <a:pt x="581" y="2475"/>
                  </a:lnTo>
                  <a:lnTo>
                    <a:pt x="569" y="2480"/>
                  </a:lnTo>
                  <a:lnTo>
                    <a:pt x="555" y="2487"/>
                  </a:lnTo>
                  <a:lnTo>
                    <a:pt x="547" y="2485"/>
                  </a:lnTo>
                  <a:lnTo>
                    <a:pt x="538" y="2482"/>
                  </a:lnTo>
                  <a:lnTo>
                    <a:pt x="528" y="2478"/>
                  </a:lnTo>
                  <a:lnTo>
                    <a:pt x="521" y="2475"/>
                  </a:lnTo>
                  <a:lnTo>
                    <a:pt x="518" y="2474"/>
                  </a:lnTo>
                  <a:lnTo>
                    <a:pt x="513" y="2472"/>
                  </a:lnTo>
                  <a:lnTo>
                    <a:pt x="509" y="2470"/>
                  </a:lnTo>
                  <a:lnTo>
                    <a:pt x="505" y="2468"/>
                  </a:lnTo>
                  <a:lnTo>
                    <a:pt x="495" y="2468"/>
                  </a:lnTo>
                  <a:lnTo>
                    <a:pt x="483" y="2469"/>
                  </a:lnTo>
                  <a:lnTo>
                    <a:pt x="472" y="2471"/>
                  </a:lnTo>
                  <a:lnTo>
                    <a:pt x="464" y="2471"/>
                  </a:lnTo>
                  <a:lnTo>
                    <a:pt x="448" y="2478"/>
                  </a:lnTo>
                  <a:lnTo>
                    <a:pt x="433" y="2487"/>
                  </a:lnTo>
                  <a:lnTo>
                    <a:pt x="421" y="2492"/>
                  </a:lnTo>
                  <a:lnTo>
                    <a:pt x="409" y="2497"/>
                  </a:lnTo>
                  <a:lnTo>
                    <a:pt x="404" y="2502"/>
                  </a:lnTo>
                  <a:lnTo>
                    <a:pt x="397" y="2508"/>
                  </a:lnTo>
                  <a:lnTo>
                    <a:pt x="391" y="2514"/>
                  </a:lnTo>
                  <a:lnTo>
                    <a:pt x="387" y="2521"/>
                  </a:lnTo>
                  <a:lnTo>
                    <a:pt x="386" y="2525"/>
                  </a:lnTo>
                  <a:lnTo>
                    <a:pt x="387" y="2530"/>
                  </a:lnTo>
                  <a:lnTo>
                    <a:pt x="389" y="2535"/>
                  </a:lnTo>
                  <a:lnTo>
                    <a:pt x="391" y="2542"/>
                  </a:lnTo>
                  <a:lnTo>
                    <a:pt x="392" y="2547"/>
                  </a:lnTo>
                  <a:lnTo>
                    <a:pt x="395" y="2552"/>
                  </a:lnTo>
                  <a:lnTo>
                    <a:pt x="396" y="2558"/>
                  </a:lnTo>
                  <a:lnTo>
                    <a:pt x="395" y="2563"/>
                  </a:lnTo>
                  <a:lnTo>
                    <a:pt x="394" y="2569"/>
                  </a:lnTo>
                  <a:lnTo>
                    <a:pt x="392" y="2578"/>
                  </a:lnTo>
                  <a:lnTo>
                    <a:pt x="390" y="2586"/>
                  </a:lnTo>
                  <a:lnTo>
                    <a:pt x="387" y="2592"/>
                  </a:lnTo>
                  <a:lnTo>
                    <a:pt x="380" y="2597"/>
                  </a:lnTo>
                  <a:lnTo>
                    <a:pt x="372" y="2600"/>
                  </a:lnTo>
                  <a:lnTo>
                    <a:pt x="364" y="2603"/>
                  </a:lnTo>
                  <a:lnTo>
                    <a:pt x="356" y="2604"/>
                  </a:lnTo>
                  <a:lnTo>
                    <a:pt x="352" y="2605"/>
                  </a:lnTo>
                  <a:lnTo>
                    <a:pt x="347" y="2605"/>
                  </a:lnTo>
                  <a:lnTo>
                    <a:pt x="343" y="2605"/>
                  </a:lnTo>
                  <a:lnTo>
                    <a:pt x="337" y="2604"/>
                  </a:lnTo>
                  <a:lnTo>
                    <a:pt x="332" y="2604"/>
                  </a:lnTo>
                  <a:lnTo>
                    <a:pt x="328" y="2603"/>
                  </a:lnTo>
                  <a:lnTo>
                    <a:pt x="322" y="2603"/>
                  </a:lnTo>
                  <a:lnTo>
                    <a:pt x="318" y="2604"/>
                  </a:lnTo>
                  <a:lnTo>
                    <a:pt x="312" y="2606"/>
                  </a:lnTo>
                  <a:lnTo>
                    <a:pt x="305" y="2610"/>
                  </a:lnTo>
                  <a:lnTo>
                    <a:pt x="298" y="2616"/>
                  </a:lnTo>
                  <a:lnTo>
                    <a:pt x="292" y="2620"/>
                  </a:lnTo>
                  <a:lnTo>
                    <a:pt x="283" y="2625"/>
                  </a:lnTo>
                  <a:lnTo>
                    <a:pt x="273" y="2630"/>
                  </a:lnTo>
                  <a:lnTo>
                    <a:pt x="268" y="2622"/>
                  </a:lnTo>
                  <a:lnTo>
                    <a:pt x="258" y="2601"/>
                  </a:lnTo>
                  <a:lnTo>
                    <a:pt x="250" y="2588"/>
                  </a:lnTo>
                  <a:lnTo>
                    <a:pt x="244" y="2576"/>
                  </a:lnTo>
                  <a:lnTo>
                    <a:pt x="237" y="2566"/>
                  </a:lnTo>
                  <a:lnTo>
                    <a:pt x="230" y="2559"/>
                  </a:lnTo>
                  <a:lnTo>
                    <a:pt x="220" y="2545"/>
                  </a:lnTo>
                  <a:lnTo>
                    <a:pt x="208" y="2532"/>
                  </a:lnTo>
                  <a:lnTo>
                    <a:pt x="197" y="2526"/>
                  </a:lnTo>
                  <a:lnTo>
                    <a:pt x="186" y="2518"/>
                  </a:lnTo>
                  <a:lnTo>
                    <a:pt x="179" y="2514"/>
                  </a:lnTo>
                  <a:lnTo>
                    <a:pt x="174" y="2510"/>
                  </a:lnTo>
                  <a:lnTo>
                    <a:pt x="170" y="2506"/>
                  </a:lnTo>
                  <a:lnTo>
                    <a:pt x="165" y="2502"/>
                  </a:lnTo>
                  <a:lnTo>
                    <a:pt x="163" y="2498"/>
                  </a:lnTo>
                  <a:lnTo>
                    <a:pt x="161" y="2493"/>
                  </a:lnTo>
                  <a:lnTo>
                    <a:pt x="160" y="2488"/>
                  </a:lnTo>
                  <a:lnTo>
                    <a:pt x="158" y="2483"/>
                  </a:lnTo>
                  <a:lnTo>
                    <a:pt x="157" y="2472"/>
                  </a:lnTo>
                  <a:lnTo>
                    <a:pt x="154" y="2464"/>
                  </a:lnTo>
                  <a:lnTo>
                    <a:pt x="152" y="2453"/>
                  </a:lnTo>
                  <a:lnTo>
                    <a:pt x="149" y="2439"/>
                  </a:lnTo>
                  <a:lnTo>
                    <a:pt x="148" y="2433"/>
                  </a:lnTo>
                  <a:lnTo>
                    <a:pt x="147" y="2427"/>
                  </a:lnTo>
                  <a:lnTo>
                    <a:pt x="145" y="2421"/>
                  </a:lnTo>
                  <a:lnTo>
                    <a:pt x="143" y="2418"/>
                  </a:lnTo>
                  <a:lnTo>
                    <a:pt x="138" y="2412"/>
                  </a:lnTo>
                  <a:lnTo>
                    <a:pt x="130" y="2406"/>
                  </a:lnTo>
                  <a:lnTo>
                    <a:pt x="123" y="2399"/>
                  </a:lnTo>
                  <a:lnTo>
                    <a:pt x="116" y="2395"/>
                  </a:lnTo>
                  <a:lnTo>
                    <a:pt x="106" y="2392"/>
                  </a:lnTo>
                  <a:lnTo>
                    <a:pt x="93" y="2389"/>
                  </a:lnTo>
                  <a:lnTo>
                    <a:pt x="88" y="2387"/>
                  </a:lnTo>
                  <a:lnTo>
                    <a:pt x="83" y="2384"/>
                  </a:lnTo>
                  <a:lnTo>
                    <a:pt x="77" y="2382"/>
                  </a:lnTo>
                  <a:lnTo>
                    <a:pt x="74" y="2380"/>
                  </a:lnTo>
                  <a:lnTo>
                    <a:pt x="57" y="2363"/>
                  </a:lnTo>
                  <a:lnTo>
                    <a:pt x="43" y="2350"/>
                  </a:lnTo>
                  <a:lnTo>
                    <a:pt x="32" y="2338"/>
                  </a:lnTo>
                  <a:lnTo>
                    <a:pt x="21" y="2326"/>
                  </a:lnTo>
                  <a:lnTo>
                    <a:pt x="15" y="2322"/>
                  </a:lnTo>
                  <a:lnTo>
                    <a:pt x="8" y="2317"/>
                  </a:lnTo>
                  <a:lnTo>
                    <a:pt x="5" y="2314"/>
                  </a:lnTo>
                  <a:lnTo>
                    <a:pt x="3" y="2311"/>
                  </a:lnTo>
                  <a:lnTo>
                    <a:pt x="2" y="2306"/>
                  </a:lnTo>
                  <a:lnTo>
                    <a:pt x="2" y="2304"/>
                  </a:lnTo>
                  <a:lnTo>
                    <a:pt x="1" y="2299"/>
                  </a:lnTo>
                  <a:lnTo>
                    <a:pt x="0" y="2294"/>
                  </a:lnTo>
                  <a:lnTo>
                    <a:pt x="0" y="2288"/>
                  </a:lnTo>
                  <a:lnTo>
                    <a:pt x="1" y="2283"/>
                  </a:lnTo>
                  <a:lnTo>
                    <a:pt x="3" y="2272"/>
                  </a:lnTo>
                  <a:lnTo>
                    <a:pt x="5" y="2262"/>
                  </a:lnTo>
                  <a:lnTo>
                    <a:pt x="6" y="2253"/>
                  </a:lnTo>
                  <a:lnTo>
                    <a:pt x="7" y="2242"/>
                  </a:lnTo>
                  <a:lnTo>
                    <a:pt x="11" y="2231"/>
                  </a:lnTo>
                  <a:lnTo>
                    <a:pt x="13" y="2224"/>
                  </a:lnTo>
                  <a:lnTo>
                    <a:pt x="17" y="2215"/>
                  </a:lnTo>
                  <a:lnTo>
                    <a:pt x="22" y="2204"/>
                  </a:lnTo>
                  <a:lnTo>
                    <a:pt x="27" y="2193"/>
                  </a:lnTo>
                  <a:lnTo>
                    <a:pt x="32" y="2186"/>
                  </a:lnTo>
                  <a:lnTo>
                    <a:pt x="43" y="2181"/>
                  </a:lnTo>
                  <a:lnTo>
                    <a:pt x="55" y="2174"/>
                  </a:lnTo>
                  <a:lnTo>
                    <a:pt x="70" y="2169"/>
                  </a:lnTo>
                  <a:lnTo>
                    <a:pt x="86" y="2163"/>
                  </a:lnTo>
                  <a:lnTo>
                    <a:pt x="96" y="2153"/>
                  </a:lnTo>
                  <a:lnTo>
                    <a:pt x="108" y="2141"/>
                  </a:lnTo>
                  <a:lnTo>
                    <a:pt x="114" y="2135"/>
                  </a:lnTo>
                  <a:lnTo>
                    <a:pt x="120" y="2128"/>
                  </a:lnTo>
                  <a:lnTo>
                    <a:pt x="124" y="2121"/>
                  </a:lnTo>
                  <a:lnTo>
                    <a:pt x="127" y="2113"/>
                  </a:lnTo>
                  <a:lnTo>
                    <a:pt x="134" y="2098"/>
                  </a:lnTo>
                  <a:lnTo>
                    <a:pt x="139" y="2084"/>
                  </a:lnTo>
                  <a:lnTo>
                    <a:pt x="142" y="2076"/>
                  </a:lnTo>
                  <a:lnTo>
                    <a:pt x="145" y="2068"/>
                  </a:lnTo>
                  <a:lnTo>
                    <a:pt x="149" y="2059"/>
                  </a:lnTo>
                  <a:lnTo>
                    <a:pt x="154" y="2053"/>
                  </a:lnTo>
                  <a:lnTo>
                    <a:pt x="160" y="2046"/>
                  </a:lnTo>
                  <a:lnTo>
                    <a:pt x="170" y="2037"/>
                  </a:lnTo>
                  <a:lnTo>
                    <a:pt x="176" y="2036"/>
                  </a:lnTo>
                  <a:lnTo>
                    <a:pt x="185" y="2036"/>
                  </a:lnTo>
                  <a:lnTo>
                    <a:pt x="192" y="2037"/>
                  </a:lnTo>
                  <a:lnTo>
                    <a:pt x="196" y="2037"/>
                  </a:lnTo>
                  <a:lnTo>
                    <a:pt x="207" y="2030"/>
                  </a:lnTo>
                  <a:lnTo>
                    <a:pt x="215" y="2022"/>
                  </a:lnTo>
                  <a:lnTo>
                    <a:pt x="221" y="2008"/>
                  </a:lnTo>
                  <a:lnTo>
                    <a:pt x="227" y="1992"/>
                  </a:lnTo>
                  <a:lnTo>
                    <a:pt x="235" y="1983"/>
                  </a:lnTo>
                  <a:lnTo>
                    <a:pt x="246" y="1974"/>
                  </a:lnTo>
                  <a:lnTo>
                    <a:pt x="259" y="1964"/>
                  </a:lnTo>
                  <a:lnTo>
                    <a:pt x="268" y="1958"/>
                  </a:lnTo>
                  <a:lnTo>
                    <a:pt x="279" y="1949"/>
                  </a:lnTo>
                  <a:lnTo>
                    <a:pt x="292" y="1937"/>
                  </a:lnTo>
                  <a:lnTo>
                    <a:pt x="304" y="1928"/>
                  </a:lnTo>
                  <a:lnTo>
                    <a:pt x="315" y="1920"/>
                  </a:lnTo>
                  <a:lnTo>
                    <a:pt x="327" y="1911"/>
                  </a:lnTo>
                  <a:lnTo>
                    <a:pt x="342" y="1899"/>
                  </a:lnTo>
                  <a:lnTo>
                    <a:pt x="355" y="1890"/>
                  </a:lnTo>
                  <a:lnTo>
                    <a:pt x="368" y="1882"/>
                  </a:lnTo>
                  <a:lnTo>
                    <a:pt x="379" y="1877"/>
                  </a:lnTo>
                  <a:lnTo>
                    <a:pt x="390" y="1873"/>
                  </a:lnTo>
                  <a:lnTo>
                    <a:pt x="402" y="1869"/>
                  </a:lnTo>
                  <a:lnTo>
                    <a:pt x="409" y="1866"/>
                  </a:lnTo>
                  <a:lnTo>
                    <a:pt x="419" y="1862"/>
                  </a:lnTo>
                  <a:lnTo>
                    <a:pt x="429" y="1856"/>
                  </a:lnTo>
                  <a:lnTo>
                    <a:pt x="434" y="1853"/>
                  </a:lnTo>
                  <a:lnTo>
                    <a:pt x="439" y="1850"/>
                  </a:lnTo>
                  <a:lnTo>
                    <a:pt x="443" y="1848"/>
                  </a:lnTo>
                  <a:lnTo>
                    <a:pt x="448" y="1847"/>
                  </a:lnTo>
                  <a:lnTo>
                    <a:pt x="453" y="1846"/>
                  </a:lnTo>
                  <a:lnTo>
                    <a:pt x="458" y="1846"/>
                  </a:lnTo>
                  <a:lnTo>
                    <a:pt x="465" y="1847"/>
                  </a:lnTo>
                  <a:lnTo>
                    <a:pt x="471" y="1847"/>
                  </a:lnTo>
                  <a:lnTo>
                    <a:pt x="477" y="1848"/>
                  </a:lnTo>
                  <a:lnTo>
                    <a:pt x="484" y="1848"/>
                  </a:lnTo>
                  <a:lnTo>
                    <a:pt x="489" y="1848"/>
                  </a:lnTo>
                  <a:lnTo>
                    <a:pt x="494" y="1847"/>
                  </a:lnTo>
                  <a:lnTo>
                    <a:pt x="502" y="1847"/>
                  </a:lnTo>
                  <a:lnTo>
                    <a:pt x="513" y="1845"/>
                  </a:lnTo>
                  <a:lnTo>
                    <a:pt x="519" y="1843"/>
                  </a:lnTo>
                  <a:lnTo>
                    <a:pt x="524" y="1841"/>
                  </a:lnTo>
                  <a:lnTo>
                    <a:pt x="528" y="1839"/>
                  </a:lnTo>
                  <a:lnTo>
                    <a:pt x="533" y="1836"/>
                  </a:lnTo>
                  <a:lnTo>
                    <a:pt x="537" y="1828"/>
                  </a:lnTo>
                  <a:lnTo>
                    <a:pt x="541" y="1819"/>
                  </a:lnTo>
                  <a:lnTo>
                    <a:pt x="544" y="1808"/>
                  </a:lnTo>
                  <a:lnTo>
                    <a:pt x="547" y="1798"/>
                  </a:lnTo>
                  <a:lnTo>
                    <a:pt x="562" y="1785"/>
                  </a:lnTo>
                  <a:lnTo>
                    <a:pt x="578" y="1771"/>
                  </a:lnTo>
                  <a:lnTo>
                    <a:pt x="586" y="1769"/>
                  </a:lnTo>
                  <a:lnTo>
                    <a:pt x="597" y="1768"/>
                  </a:lnTo>
                  <a:lnTo>
                    <a:pt x="610" y="1766"/>
                  </a:lnTo>
                  <a:lnTo>
                    <a:pt x="620" y="1764"/>
                  </a:lnTo>
                  <a:lnTo>
                    <a:pt x="623" y="1763"/>
                  </a:lnTo>
                  <a:lnTo>
                    <a:pt x="626" y="1762"/>
                  </a:lnTo>
                  <a:lnTo>
                    <a:pt x="630" y="1759"/>
                  </a:lnTo>
                  <a:lnTo>
                    <a:pt x="633" y="1756"/>
                  </a:lnTo>
                  <a:lnTo>
                    <a:pt x="641" y="1749"/>
                  </a:lnTo>
                  <a:lnTo>
                    <a:pt x="647" y="1745"/>
                  </a:lnTo>
                  <a:lnTo>
                    <a:pt x="655" y="1742"/>
                  </a:lnTo>
                  <a:lnTo>
                    <a:pt x="664" y="1738"/>
                  </a:lnTo>
                  <a:lnTo>
                    <a:pt x="674" y="1733"/>
                  </a:lnTo>
                  <a:lnTo>
                    <a:pt x="681" y="1730"/>
                  </a:lnTo>
                  <a:lnTo>
                    <a:pt x="690" y="1723"/>
                  </a:lnTo>
                  <a:lnTo>
                    <a:pt x="699" y="1714"/>
                  </a:lnTo>
                  <a:lnTo>
                    <a:pt x="707" y="1706"/>
                  </a:lnTo>
                  <a:lnTo>
                    <a:pt x="712" y="1700"/>
                  </a:lnTo>
                  <a:lnTo>
                    <a:pt x="721" y="1684"/>
                  </a:lnTo>
                  <a:lnTo>
                    <a:pt x="731" y="1669"/>
                  </a:lnTo>
                  <a:lnTo>
                    <a:pt x="737" y="1662"/>
                  </a:lnTo>
                  <a:lnTo>
                    <a:pt x="745" y="1652"/>
                  </a:lnTo>
                  <a:lnTo>
                    <a:pt x="749" y="1648"/>
                  </a:lnTo>
                  <a:lnTo>
                    <a:pt x="752" y="1644"/>
                  </a:lnTo>
                  <a:lnTo>
                    <a:pt x="756" y="1640"/>
                  </a:lnTo>
                  <a:lnTo>
                    <a:pt x="761" y="1638"/>
                  </a:lnTo>
                  <a:lnTo>
                    <a:pt x="769" y="1633"/>
                  </a:lnTo>
                  <a:lnTo>
                    <a:pt x="779" y="1630"/>
                  </a:lnTo>
                  <a:lnTo>
                    <a:pt x="789" y="1626"/>
                  </a:lnTo>
                  <a:lnTo>
                    <a:pt x="799" y="1624"/>
                  </a:lnTo>
                  <a:lnTo>
                    <a:pt x="809" y="1623"/>
                  </a:lnTo>
                  <a:lnTo>
                    <a:pt x="822" y="1621"/>
                  </a:lnTo>
                  <a:lnTo>
                    <a:pt x="835" y="1620"/>
                  </a:lnTo>
                  <a:lnTo>
                    <a:pt x="846" y="1619"/>
                  </a:lnTo>
                  <a:lnTo>
                    <a:pt x="852" y="1618"/>
                  </a:lnTo>
                  <a:lnTo>
                    <a:pt x="860" y="1618"/>
                  </a:lnTo>
                  <a:lnTo>
                    <a:pt x="869" y="1619"/>
                  </a:lnTo>
                  <a:lnTo>
                    <a:pt x="875" y="1619"/>
                  </a:lnTo>
                  <a:lnTo>
                    <a:pt x="884" y="1624"/>
                  </a:lnTo>
                  <a:lnTo>
                    <a:pt x="893" y="1629"/>
                  </a:lnTo>
                  <a:lnTo>
                    <a:pt x="903" y="1634"/>
                  </a:lnTo>
                  <a:lnTo>
                    <a:pt x="910" y="1638"/>
                  </a:lnTo>
                  <a:lnTo>
                    <a:pt x="925" y="1640"/>
                  </a:lnTo>
                  <a:lnTo>
                    <a:pt x="941" y="1643"/>
                  </a:lnTo>
                  <a:lnTo>
                    <a:pt x="945" y="1642"/>
                  </a:lnTo>
                  <a:lnTo>
                    <a:pt x="949" y="1640"/>
                  </a:lnTo>
                  <a:lnTo>
                    <a:pt x="955" y="1638"/>
                  </a:lnTo>
                  <a:lnTo>
                    <a:pt x="960" y="1636"/>
                  </a:lnTo>
                  <a:lnTo>
                    <a:pt x="970" y="1631"/>
                  </a:lnTo>
                  <a:lnTo>
                    <a:pt x="979" y="1627"/>
                  </a:lnTo>
                  <a:lnTo>
                    <a:pt x="990" y="1623"/>
                  </a:lnTo>
                  <a:lnTo>
                    <a:pt x="1004" y="1617"/>
                  </a:lnTo>
                  <a:lnTo>
                    <a:pt x="1017" y="1612"/>
                  </a:lnTo>
                  <a:lnTo>
                    <a:pt x="1028" y="1608"/>
                  </a:lnTo>
                  <a:lnTo>
                    <a:pt x="1042" y="1606"/>
                  </a:lnTo>
                  <a:lnTo>
                    <a:pt x="1059" y="1605"/>
                  </a:lnTo>
                  <a:lnTo>
                    <a:pt x="1074" y="1602"/>
                  </a:lnTo>
                  <a:lnTo>
                    <a:pt x="1085" y="1600"/>
                  </a:lnTo>
                  <a:lnTo>
                    <a:pt x="1096" y="1596"/>
                  </a:lnTo>
                  <a:lnTo>
                    <a:pt x="1108" y="1589"/>
                  </a:lnTo>
                  <a:lnTo>
                    <a:pt x="1119" y="1582"/>
                  </a:lnTo>
                  <a:lnTo>
                    <a:pt x="1128" y="1577"/>
                  </a:lnTo>
                  <a:lnTo>
                    <a:pt x="1142" y="1573"/>
                  </a:lnTo>
                  <a:lnTo>
                    <a:pt x="1159" y="1569"/>
                  </a:lnTo>
                  <a:lnTo>
                    <a:pt x="1174" y="1566"/>
                  </a:lnTo>
                  <a:lnTo>
                    <a:pt x="1188" y="1562"/>
                  </a:lnTo>
                  <a:lnTo>
                    <a:pt x="1199" y="1559"/>
                  </a:lnTo>
                  <a:lnTo>
                    <a:pt x="1212" y="1557"/>
                  </a:lnTo>
                  <a:lnTo>
                    <a:pt x="1224" y="1554"/>
                  </a:lnTo>
                  <a:lnTo>
                    <a:pt x="1235" y="1551"/>
                  </a:lnTo>
                  <a:lnTo>
                    <a:pt x="1241" y="1548"/>
                  </a:lnTo>
                  <a:lnTo>
                    <a:pt x="1250" y="1543"/>
                  </a:lnTo>
                  <a:lnTo>
                    <a:pt x="1258" y="1538"/>
                  </a:lnTo>
                  <a:lnTo>
                    <a:pt x="1265" y="1532"/>
                  </a:lnTo>
                  <a:lnTo>
                    <a:pt x="1267" y="1515"/>
                  </a:lnTo>
                  <a:lnTo>
                    <a:pt x="1269" y="1501"/>
                  </a:lnTo>
                  <a:lnTo>
                    <a:pt x="1271" y="1497"/>
                  </a:lnTo>
                  <a:lnTo>
                    <a:pt x="1274" y="1493"/>
                  </a:lnTo>
                  <a:lnTo>
                    <a:pt x="1277" y="1487"/>
                  </a:lnTo>
                  <a:lnTo>
                    <a:pt x="1282" y="1483"/>
                  </a:lnTo>
                  <a:lnTo>
                    <a:pt x="1290" y="1475"/>
                  </a:lnTo>
                  <a:lnTo>
                    <a:pt x="1300" y="1467"/>
                  </a:lnTo>
                  <a:lnTo>
                    <a:pt x="1307" y="1465"/>
                  </a:lnTo>
                  <a:lnTo>
                    <a:pt x="1319" y="1463"/>
                  </a:lnTo>
                  <a:lnTo>
                    <a:pt x="1329" y="1462"/>
                  </a:lnTo>
                  <a:lnTo>
                    <a:pt x="1338" y="1460"/>
                  </a:lnTo>
                  <a:lnTo>
                    <a:pt x="1346" y="1456"/>
                  </a:lnTo>
                  <a:lnTo>
                    <a:pt x="1356" y="1453"/>
                  </a:lnTo>
                  <a:lnTo>
                    <a:pt x="1365" y="1448"/>
                  </a:lnTo>
                  <a:lnTo>
                    <a:pt x="1372" y="1444"/>
                  </a:lnTo>
                  <a:lnTo>
                    <a:pt x="1378" y="1437"/>
                  </a:lnTo>
                  <a:lnTo>
                    <a:pt x="1386" y="1425"/>
                  </a:lnTo>
                  <a:lnTo>
                    <a:pt x="1392" y="1415"/>
                  </a:lnTo>
                  <a:lnTo>
                    <a:pt x="1398" y="1406"/>
                  </a:lnTo>
                  <a:lnTo>
                    <a:pt x="1405" y="1397"/>
                  </a:lnTo>
                  <a:lnTo>
                    <a:pt x="1411" y="1386"/>
                  </a:lnTo>
                  <a:lnTo>
                    <a:pt x="1417" y="1375"/>
                  </a:lnTo>
                  <a:lnTo>
                    <a:pt x="1422" y="1365"/>
                  </a:lnTo>
                  <a:lnTo>
                    <a:pt x="1431" y="1356"/>
                  </a:lnTo>
                  <a:lnTo>
                    <a:pt x="1442" y="1346"/>
                  </a:lnTo>
                  <a:lnTo>
                    <a:pt x="1446" y="1341"/>
                  </a:lnTo>
                  <a:lnTo>
                    <a:pt x="1450" y="1336"/>
                  </a:lnTo>
                  <a:lnTo>
                    <a:pt x="1453" y="1331"/>
                  </a:lnTo>
                  <a:lnTo>
                    <a:pt x="1456" y="1327"/>
                  </a:lnTo>
                  <a:lnTo>
                    <a:pt x="1462" y="1315"/>
                  </a:lnTo>
                  <a:lnTo>
                    <a:pt x="1468" y="1302"/>
                  </a:lnTo>
                  <a:lnTo>
                    <a:pt x="1475" y="1288"/>
                  </a:lnTo>
                  <a:lnTo>
                    <a:pt x="1479" y="1277"/>
                  </a:lnTo>
                  <a:lnTo>
                    <a:pt x="1484" y="1263"/>
                  </a:lnTo>
                  <a:lnTo>
                    <a:pt x="1490" y="1245"/>
                  </a:lnTo>
                  <a:lnTo>
                    <a:pt x="1493" y="1227"/>
                  </a:lnTo>
                  <a:lnTo>
                    <a:pt x="1494" y="1213"/>
                  </a:lnTo>
                  <a:lnTo>
                    <a:pt x="1495" y="1207"/>
                  </a:lnTo>
                  <a:lnTo>
                    <a:pt x="1495" y="1198"/>
                  </a:lnTo>
                  <a:lnTo>
                    <a:pt x="1495" y="1191"/>
                  </a:lnTo>
                  <a:lnTo>
                    <a:pt x="1494" y="1183"/>
                  </a:lnTo>
                  <a:lnTo>
                    <a:pt x="1494" y="1174"/>
                  </a:lnTo>
                  <a:lnTo>
                    <a:pt x="1493" y="1166"/>
                  </a:lnTo>
                  <a:lnTo>
                    <a:pt x="1493" y="1158"/>
                  </a:lnTo>
                  <a:lnTo>
                    <a:pt x="1494" y="1152"/>
                  </a:lnTo>
                  <a:lnTo>
                    <a:pt x="1497" y="1141"/>
                  </a:lnTo>
                  <a:lnTo>
                    <a:pt x="1501" y="1129"/>
                  </a:lnTo>
                  <a:lnTo>
                    <a:pt x="1507" y="1116"/>
                  </a:lnTo>
                  <a:lnTo>
                    <a:pt x="1510" y="1107"/>
                  </a:lnTo>
                  <a:lnTo>
                    <a:pt x="1511" y="1100"/>
                  </a:lnTo>
                  <a:lnTo>
                    <a:pt x="1511" y="1093"/>
                  </a:lnTo>
                  <a:lnTo>
                    <a:pt x="1510" y="1084"/>
                  </a:lnTo>
                  <a:lnTo>
                    <a:pt x="1509" y="1075"/>
                  </a:lnTo>
                  <a:lnTo>
                    <a:pt x="1507" y="1058"/>
                  </a:lnTo>
                  <a:lnTo>
                    <a:pt x="1505" y="1041"/>
                  </a:lnTo>
                  <a:lnTo>
                    <a:pt x="1505" y="1028"/>
                  </a:lnTo>
                  <a:lnTo>
                    <a:pt x="1507" y="1013"/>
                  </a:lnTo>
                  <a:lnTo>
                    <a:pt x="1508" y="998"/>
                  </a:lnTo>
                  <a:lnTo>
                    <a:pt x="1510" y="984"/>
                  </a:lnTo>
                  <a:lnTo>
                    <a:pt x="1513" y="976"/>
                  </a:lnTo>
                  <a:lnTo>
                    <a:pt x="1519" y="966"/>
                  </a:lnTo>
                  <a:lnTo>
                    <a:pt x="1525" y="958"/>
                  </a:lnTo>
                  <a:lnTo>
                    <a:pt x="1529" y="950"/>
                  </a:lnTo>
                  <a:lnTo>
                    <a:pt x="1532" y="937"/>
                  </a:lnTo>
                  <a:lnTo>
                    <a:pt x="1536" y="922"/>
                  </a:lnTo>
                  <a:lnTo>
                    <a:pt x="1540" y="906"/>
                  </a:lnTo>
                  <a:lnTo>
                    <a:pt x="1544" y="893"/>
                  </a:lnTo>
                  <a:lnTo>
                    <a:pt x="1546" y="886"/>
                  </a:lnTo>
                  <a:lnTo>
                    <a:pt x="1547" y="875"/>
                  </a:lnTo>
                  <a:lnTo>
                    <a:pt x="1548" y="865"/>
                  </a:lnTo>
                  <a:lnTo>
                    <a:pt x="1548" y="855"/>
                  </a:lnTo>
                  <a:lnTo>
                    <a:pt x="1546" y="848"/>
                  </a:lnTo>
                  <a:lnTo>
                    <a:pt x="1542" y="838"/>
                  </a:lnTo>
                  <a:lnTo>
                    <a:pt x="1536" y="829"/>
                  </a:lnTo>
                  <a:lnTo>
                    <a:pt x="1532" y="821"/>
                  </a:lnTo>
                  <a:lnTo>
                    <a:pt x="1532" y="813"/>
                  </a:lnTo>
                  <a:lnTo>
                    <a:pt x="1530" y="804"/>
                  </a:lnTo>
                  <a:lnTo>
                    <a:pt x="1529" y="794"/>
                  </a:lnTo>
                  <a:lnTo>
                    <a:pt x="1529" y="787"/>
                  </a:lnTo>
                  <a:lnTo>
                    <a:pt x="1531" y="779"/>
                  </a:lnTo>
                  <a:lnTo>
                    <a:pt x="1534" y="770"/>
                  </a:lnTo>
                  <a:lnTo>
                    <a:pt x="1537" y="760"/>
                  </a:lnTo>
                  <a:lnTo>
                    <a:pt x="1539" y="753"/>
                  </a:lnTo>
                  <a:lnTo>
                    <a:pt x="1544" y="749"/>
                  </a:lnTo>
                  <a:lnTo>
                    <a:pt x="1549" y="744"/>
                  </a:lnTo>
                  <a:lnTo>
                    <a:pt x="1555" y="739"/>
                  </a:lnTo>
                  <a:lnTo>
                    <a:pt x="1559" y="737"/>
                  </a:lnTo>
                  <a:lnTo>
                    <a:pt x="1566" y="735"/>
                  </a:lnTo>
                  <a:lnTo>
                    <a:pt x="1574" y="734"/>
                  </a:lnTo>
                  <a:lnTo>
                    <a:pt x="1583" y="734"/>
                  </a:lnTo>
                  <a:lnTo>
                    <a:pt x="1589" y="734"/>
                  </a:lnTo>
                  <a:lnTo>
                    <a:pt x="1602" y="737"/>
                  </a:lnTo>
                  <a:lnTo>
                    <a:pt x="1613" y="741"/>
                  </a:lnTo>
                  <a:lnTo>
                    <a:pt x="1618" y="740"/>
                  </a:lnTo>
                  <a:lnTo>
                    <a:pt x="1624" y="739"/>
                  </a:lnTo>
                  <a:lnTo>
                    <a:pt x="1630" y="736"/>
                  </a:lnTo>
                  <a:lnTo>
                    <a:pt x="1635" y="734"/>
                  </a:lnTo>
                  <a:lnTo>
                    <a:pt x="1642" y="730"/>
                  </a:lnTo>
                  <a:lnTo>
                    <a:pt x="1650" y="723"/>
                  </a:lnTo>
                  <a:lnTo>
                    <a:pt x="1657" y="717"/>
                  </a:lnTo>
                  <a:lnTo>
                    <a:pt x="1662" y="711"/>
                  </a:lnTo>
                  <a:lnTo>
                    <a:pt x="1664" y="703"/>
                  </a:lnTo>
                  <a:lnTo>
                    <a:pt x="1664" y="696"/>
                  </a:lnTo>
                  <a:lnTo>
                    <a:pt x="1662" y="688"/>
                  </a:lnTo>
                  <a:lnTo>
                    <a:pt x="1662" y="680"/>
                  </a:lnTo>
                  <a:lnTo>
                    <a:pt x="1661" y="674"/>
                  </a:lnTo>
                  <a:lnTo>
                    <a:pt x="1660" y="665"/>
                  </a:lnTo>
                  <a:lnTo>
                    <a:pt x="1660" y="658"/>
                  </a:lnTo>
                  <a:lnTo>
                    <a:pt x="1662" y="654"/>
                  </a:lnTo>
                  <a:lnTo>
                    <a:pt x="1664" y="652"/>
                  </a:lnTo>
                  <a:lnTo>
                    <a:pt x="1667" y="650"/>
                  </a:lnTo>
                  <a:lnTo>
                    <a:pt x="1670" y="647"/>
                  </a:lnTo>
                  <a:lnTo>
                    <a:pt x="1673" y="646"/>
                  </a:lnTo>
                  <a:lnTo>
                    <a:pt x="1681" y="644"/>
                  </a:lnTo>
                  <a:lnTo>
                    <a:pt x="1685" y="642"/>
                  </a:lnTo>
                  <a:lnTo>
                    <a:pt x="1694" y="638"/>
                  </a:lnTo>
                  <a:lnTo>
                    <a:pt x="1704" y="632"/>
                  </a:lnTo>
                  <a:lnTo>
                    <a:pt x="1712" y="625"/>
                  </a:lnTo>
                  <a:lnTo>
                    <a:pt x="1720" y="623"/>
                  </a:lnTo>
                  <a:lnTo>
                    <a:pt x="1729" y="625"/>
                  </a:lnTo>
                  <a:lnTo>
                    <a:pt x="1739" y="627"/>
                  </a:lnTo>
                  <a:lnTo>
                    <a:pt x="1744" y="631"/>
                  </a:lnTo>
                  <a:lnTo>
                    <a:pt x="1751" y="635"/>
                  </a:lnTo>
                  <a:lnTo>
                    <a:pt x="1756" y="639"/>
                  </a:lnTo>
                  <a:lnTo>
                    <a:pt x="1758" y="642"/>
                  </a:lnTo>
                  <a:lnTo>
                    <a:pt x="1759" y="650"/>
                  </a:lnTo>
                  <a:lnTo>
                    <a:pt x="1761" y="658"/>
                  </a:lnTo>
                  <a:lnTo>
                    <a:pt x="1762" y="660"/>
                  </a:lnTo>
                  <a:lnTo>
                    <a:pt x="1763" y="663"/>
                  </a:lnTo>
                  <a:lnTo>
                    <a:pt x="1766" y="668"/>
                  </a:lnTo>
                  <a:lnTo>
                    <a:pt x="1770" y="671"/>
                  </a:lnTo>
                  <a:lnTo>
                    <a:pt x="1776" y="676"/>
                  </a:lnTo>
                  <a:lnTo>
                    <a:pt x="1780" y="680"/>
                  </a:lnTo>
                  <a:lnTo>
                    <a:pt x="1796" y="684"/>
                  </a:lnTo>
                  <a:lnTo>
                    <a:pt x="1811" y="688"/>
                  </a:lnTo>
                  <a:lnTo>
                    <a:pt x="1817" y="690"/>
                  </a:lnTo>
                  <a:lnTo>
                    <a:pt x="1824" y="694"/>
                  </a:lnTo>
                  <a:lnTo>
                    <a:pt x="1831" y="699"/>
                  </a:lnTo>
                  <a:lnTo>
                    <a:pt x="1838" y="703"/>
                  </a:lnTo>
                  <a:lnTo>
                    <a:pt x="1852" y="697"/>
                  </a:lnTo>
                  <a:lnTo>
                    <a:pt x="1868" y="692"/>
                  </a:lnTo>
                  <a:lnTo>
                    <a:pt x="1873" y="691"/>
                  </a:lnTo>
                  <a:lnTo>
                    <a:pt x="1877" y="690"/>
                  </a:lnTo>
                  <a:lnTo>
                    <a:pt x="1882" y="691"/>
                  </a:lnTo>
                  <a:lnTo>
                    <a:pt x="1886" y="691"/>
                  </a:lnTo>
                  <a:lnTo>
                    <a:pt x="1896" y="693"/>
                  </a:lnTo>
                  <a:lnTo>
                    <a:pt x="1902" y="696"/>
                  </a:lnTo>
                  <a:lnTo>
                    <a:pt x="1912" y="707"/>
                  </a:lnTo>
                  <a:lnTo>
                    <a:pt x="1921" y="718"/>
                  </a:lnTo>
                  <a:lnTo>
                    <a:pt x="1929" y="726"/>
                  </a:lnTo>
                  <a:lnTo>
                    <a:pt x="1937" y="733"/>
                  </a:lnTo>
                  <a:lnTo>
                    <a:pt x="1945" y="740"/>
                  </a:lnTo>
                  <a:lnTo>
                    <a:pt x="1952" y="745"/>
                  </a:lnTo>
                  <a:lnTo>
                    <a:pt x="1966" y="754"/>
                  </a:lnTo>
                  <a:lnTo>
                    <a:pt x="1983" y="764"/>
                  </a:lnTo>
                  <a:lnTo>
                    <a:pt x="2000" y="772"/>
                  </a:lnTo>
                  <a:lnTo>
                    <a:pt x="2014" y="779"/>
                  </a:lnTo>
                  <a:lnTo>
                    <a:pt x="2023" y="783"/>
                  </a:lnTo>
                  <a:lnTo>
                    <a:pt x="2034" y="787"/>
                  </a:lnTo>
                  <a:lnTo>
                    <a:pt x="2046" y="793"/>
                  </a:lnTo>
                  <a:lnTo>
                    <a:pt x="2055" y="798"/>
                  </a:lnTo>
                  <a:lnTo>
                    <a:pt x="2068" y="808"/>
                  </a:lnTo>
                  <a:lnTo>
                    <a:pt x="2078" y="817"/>
                  </a:lnTo>
                  <a:lnTo>
                    <a:pt x="2084" y="830"/>
                  </a:lnTo>
                  <a:lnTo>
                    <a:pt x="2090" y="844"/>
                  </a:lnTo>
                  <a:lnTo>
                    <a:pt x="2093" y="848"/>
                  </a:lnTo>
                  <a:lnTo>
                    <a:pt x="2100" y="853"/>
                  </a:lnTo>
                  <a:lnTo>
                    <a:pt x="2106" y="857"/>
                  </a:lnTo>
                  <a:lnTo>
                    <a:pt x="2112" y="859"/>
                  </a:lnTo>
                  <a:lnTo>
                    <a:pt x="2119" y="862"/>
                  </a:lnTo>
                  <a:lnTo>
                    <a:pt x="2125" y="863"/>
                  </a:lnTo>
                  <a:lnTo>
                    <a:pt x="2131" y="863"/>
                  </a:lnTo>
                  <a:lnTo>
                    <a:pt x="2136" y="863"/>
                  </a:lnTo>
                  <a:lnTo>
                    <a:pt x="2151" y="853"/>
                  </a:lnTo>
                  <a:lnTo>
                    <a:pt x="2162" y="844"/>
                  </a:lnTo>
                  <a:lnTo>
                    <a:pt x="2169" y="833"/>
                  </a:lnTo>
                  <a:lnTo>
                    <a:pt x="2175" y="821"/>
                  </a:lnTo>
                  <a:lnTo>
                    <a:pt x="2181" y="809"/>
                  </a:lnTo>
                  <a:lnTo>
                    <a:pt x="2184" y="798"/>
                  </a:lnTo>
                  <a:lnTo>
                    <a:pt x="2190" y="788"/>
                  </a:lnTo>
                  <a:lnTo>
                    <a:pt x="2194" y="775"/>
                  </a:lnTo>
                  <a:lnTo>
                    <a:pt x="2197" y="763"/>
                  </a:lnTo>
                  <a:lnTo>
                    <a:pt x="2200" y="753"/>
                  </a:lnTo>
                  <a:lnTo>
                    <a:pt x="2200" y="745"/>
                  </a:lnTo>
                  <a:lnTo>
                    <a:pt x="2200" y="735"/>
                  </a:lnTo>
                  <a:lnTo>
                    <a:pt x="2200" y="725"/>
                  </a:lnTo>
                  <a:lnTo>
                    <a:pt x="2200" y="715"/>
                  </a:lnTo>
                  <a:lnTo>
                    <a:pt x="2206" y="701"/>
                  </a:lnTo>
                  <a:lnTo>
                    <a:pt x="2212" y="688"/>
                  </a:lnTo>
                  <a:lnTo>
                    <a:pt x="2220" y="684"/>
                  </a:lnTo>
                  <a:lnTo>
                    <a:pt x="2227" y="680"/>
                  </a:lnTo>
                  <a:lnTo>
                    <a:pt x="2233" y="680"/>
                  </a:lnTo>
                  <a:lnTo>
                    <a:pt x="2241" y="680"/>
                  </a:lnTo>
                  <a:lnTo>
                    <a:pt x="2247" y="679"/>
                  </a:lnTo>
                  <a:lnTo>
                    <a:pt x="2253" y="677"/>
                  </a:lnTo>
                  <a:lnTo>
                    <a:pt x="2258" y="677"/>
                  </a:lnTo>
                  <a:lnTo>
                    <a:pt x="2263" y="676"/>
                  </a:lnTo>
                  <a:lnTo>
                    <a:pt x="2268" y="675"/>
                  </a:lnTo>
                  <a:lnTo>
                    <a:pt x="2273" y="673"/>
                  </a:lnTo>
                  <a:lnTo>
                    <a:pt x="2276" y="670"/>
                  </a:lnTo>
                  <a:lnTo>
                    <a:pt x="2280" y="664"/>
                  </a:lnTo>
                  <a:lnTo>
                    <a:pt x="2283" y="659"/>
                  </a:lnTo>
                  <a:lnTo>
                    <a:pt x="2284" y="654"/>
                  </a:lnTo>
                  <a:lnTo>
                    <a:pt x="2286" y="642"/>
                  </a:lnTo>
                  <a:lnTo>
                    <a:pt x="2288" y="627"/>
                  </a:lnTo>
                  <a:lnTo>
                    <a:pt x="2299" y="612"/>
                  </a:lnTo>
                  <a:lnTo>
                    <a:pt x="2311" y="597"/>
                  </a:lnTo>
                  <a:lnTo>
                    <a:pt x="2326" y="585"/>
                  </a:lnTo>
                  <a:lnTo>
                    <a:pt x="2337" y="574"/>
                  </a:lnTo>
                  <a:lnTo>
                    <a:pt x="2340" y="570"/>
                  </a:lnTo>
                  <a:lnTo>
                    <a:pt x="2343" y="566"/>
                  </a:lnTo>
                  <a:lnTo>
                    <a:pt x="2345" y="562"/>
                  </a:lnTo>
                  <a:lnTo>
                    <a:pt x="2346" y="557"/>
                  </a:lnTo>
                  <a:lnTo>
                    <a:pt x="2349" y="547"/>
                  </a:lnTo>
                  <a:lnTo>
                    <a:pt x="2349" y="540"/>
                  </a:lnTo>
                  <a:lnTo>
                    <a:pt x="2352" y="528"/>
                  </a:lnTo>
                  <a:lnTo>
                    <a:pt x="2354" y="515"/>
                  </a:lnTo>
                  <a:lnTo>
                    <a:pt x="2354" y="507"/>
                  </a:lnTo>
                  <a:lnTo>
                    <a:pt x="2354" y="500"/>
                  </a:lnTo>
                  <a:lnTo>
                    <a:pt x="2354" y="492"/>
                  </a:lnTo>
                  <a:lnTo>
                    <a:pt x="2353" y="486"/>
                  </a:lnTo>
                  <a:lnTo>
                    <a:pt x="2350" y="479"/>
                  </a:lnTo>
                  <a:lnTo>
                    <a:pt x="2345" y="469"/>
                  </a:lnTo>
                  <a:lnTo>
                    <a:pt x="2338" y="459"/>
                  </a:lnTo>
                  <a:lnTo>
                    <a:pt x="2334" y="448"/>
                  </a:lnTo>
                  <a:lnTo>
                    <a:pt x="2330" y="433"/>
                  </a:lnTo>
                  <a:lnTo>
                    <a:pt x="2327" y="418"/>
                  </a:lnTo>
                  <a:lnTo>
                    <a:pt x="2328" y="410"/>
                  </a:lnTo>
                  <a:lnTo>
                    <a:pt x="2330" y="401"/>
                  </a:lnTo>
                  <a:lnTo>
                    <a:pt x="2333" y="391"/>
                  </a:lnTo>
                  <a:lnTo>
                    <a:pt x="2334" y="384"/>
                  </a:lnTo>
                  <a:lnTo>
                    <a:pt x="2333" y="374"/>
                  </a:lnTo>
                  <a:lnTo>
                    <a:pt x="2332" y="365"/>
                  </a:lnTo>
                  <a:lnTo>
                    <a:pt x="2329" y="355"/>
                  </a:lnTo>
                  <a:lnTo>
                    <a:pt x="2327" y="346"/>
                  </a:lnTo>
                  <a:lnTo>
                    <a:pt x="2322" y="334"/>
                  </a:lnTo>
                  <a:lnTo>
                    <a:pt x="2318" y="322"/>
                  </a:lnTo>
                  <a:lnTo>
                    <a:pt x="2319" y="314"/>
                  </a:lnTo>
                  <a:lnTo>
                    <a:pt x="2321" y="303"/>
                  </a:lnTo>
                  <a:lnTo>
                    <a:pt x="2323" y="294"/>
                  </a:lnTo>
                  <a:lnTo>
                    <a:pt x="2327" y="284"/>
                  </a:lnTo>
                  <a:lnTo>
                    <a:pt x="2329" y="280"/>
                  </a:lnTo>
                  <a:lnTo>
                    <a:pt x="2332" y="274"/>
                  </a:lnTo>
                  <a:lnTo>
                    <a:pt x="2334" y="270"/>
                  </a:lnTo>
                  <a:lnTo>
                    <a:pt x="2336" y="267"/>
                  </a:lnTo>
                  <a:lnTo>
                    <a:pt x="2338" y="264"/>
                  </a:lnTo>
                  <a:lnTo>
                    <a:pt x="2342" y="262"/>
                  </a:lnTo>
                  <a:lnTo>
                    <a:pt x="2349" y="262"/>
                  </a:lnTo>
                  <a:lnTo>
                    <a:pt x="2356" y="263"/>
                  </a:lnTo>
                  <a:lnTo>
                    <a:pt x="2365" y="263"/>
                  </a:lnTo>
                  <a:lnTo>
                    <a:pt x="2372" y="262"/>
                  </a:lnTo>
                  <a:lnTo>
                    <a:pt x="2374" y="259"/>
                  </a:lnTo>
                  <a:lnTo>
                    <a:pt x="2378" y="254"/>
                  </a:lnTo>
                  <a:lnTo>
                    <a:pt x="2379" y="249"/>
                  </a:lnTo>
                  <a:lnTo>
                    <a:pt x="2380" y="243"/>
                  </a:lnTo>
                  <a:lnTo>
                    <a:pt x="2378" y="237"/>
                  </a:lnTo>
                  <a:lnTo>
                    <a:pt x="2373" y="231"/>
                  </a:lnTo>
                  <a:lnTo>
                    <a:pt x="2368" y="224"/>
                  </a:lnTo>
                  <a:lnTo>
                    <a:pt x="2365" y="220"/>
                  </a:lnTo>
                  <a:lnTo>
                    <a:pt x="2353" y="215"/>
                  </a:lnTo>
                  <a:lnTo>
                    <a:pt x="2342" y="208"/>
                  </a:lnTo>
                  <a:lnTo>
                    <a:pt x="2334" y="201"/>
                  </a:lnTo>
                  <a:lnTo>
                    <a:pt x="2327" y="194"/>
                  </a:lnTo>
                  <a:lnTo>
                    <a:pt x="2323" y="186"/>
                  </a:lnTo>
                  <a:lnTo>
                    <a:pt x="2321" y="179"/>
                  </a:lnTo>
                  <a:lnTo>
                    <a:pt x="2319" y="171"/>
                  </a:lnTo>
                  <a:lnTo>
                    <a:pt x="2318" y="163"/>
                  </a:lnTo>
                  <a:lnTo>
                    <a:pt x="2319" y="157"/>
                  </a:lnTo>
                  <a:lnTo>
                    <a:pt x="2321" y="149"/>
                  </a:lnTo>
                  <a:lnTo>
                    <a:pt x="2323" y="141"/>
                  </a:lnTo>
                  <a:lnTo>
                    <a:pt x="2327" y="133"/>
                  </a:lnTo>
                  <a:lnTo>
                    <a:pt x="2333" y="117"/>
                  </a:lnTo>
                  <a:lnTo>
                    <a:pt x="2337" y="103"/>
                  </a:lnTo>
                  <a:lnTo>
                    <a:pt x="2342" y="96"/>
                  </a:lnTo>
                  <a:lnTo>
                    <a:pt x="2346" y="87"/>
                  </a:lnTo>
                  <a:lnTo>
                    <a:pt x="2350" y="78"/>
                  </a:lnTo>
                  <a:lnTo>
                    <a:pt x="2353" y="68"/>
                  </a:lnTo>
                  <a:lnTo>
                    <a:pt x="2356" y="61"/>
                  </a:lnTo>
                  <a:lnTo>
                    <a:pt x="2360" y="51"/>
                  </a:lnTo>
                  <a:lnTo>
                    <a:pt x="2363" y="42"/>
                  </a:lnTo>
                  <a:lnTo>
                    <a:pt x="2368" y="34"/>
                  </a:lnTo>
                  <a:lnTo>
                    <a:pt x="2375" y="28"/>
                  </a:lnTo>
                  <a:lnTo>
                    <a:pt x="2384" y="22"/>
                  </a:lnTo>
                  <a:lnTo>
                    <a:pt x="2391" y="15"/>
                  </a:lnTo>
                  <a:lnTo>
                    <a:pt x="2399" y="11"/>
                  </a:lnTo>
                  <a:lnTo>
                    <a:pt x="2409" y="8"/>
                  </a:lnTo>
                  <a:lnTo>
                    <a:pt x="2422" y="4"/>
                  </a:lnTo>
                  <a:lnTo>
                    <a:pt x="2434" y="1"/>
                  </a:lnTo>
                  <a:lnTo>
                    <a:pt x="2444" y="0"/>
                  </a:lnTo>
                  <a:lnTo>
                    <a:pt x="2455" y="1"/>
                  </a:lnTo>
                  <a:lnTo>
                    <a:pt x="2470" y="2"/>
                  </a:lnTo>
                  <a:lnTo>
                    <a:pt x="2484" y="5"/>
                  </a:lnTo>
                  <a:lnTo>
                    <a:pt x="2494" y="7"/>
                  </a:lnTo>
                  <a:lnTo>
                    <a:pt x="2504" y="14"/>
                  </a:lnTo>
                  <a:lnTo>
                    <a:pt x="2514" y="23"/>
                  </a:lnTo>
                  <a:lnTo>
                    <a:pt x="2525" y="32"/>
                  </a:lnTo>
                  <a:lnTo>
                    <a:pt x="2533" y="42"/>
                  </a:lnTo>
                  <a:lnTo>
                    <a:pt x="2543" y="50"/>
                  </a:lnTo>
                  <a:lnTo>
                    <a:pt x="2555" y="61"/>
                  </a:lnTo>
                  <a:lnTo>
                    <a:pt x="2568" y="73"/>
                  </a:lnTo>
                  <a:lnTo>
                    <a:pt x="2578" y="83"/>
                  </a:lnTo>
                  <a:lnTo>
                    <a:pt x="2589" y="95"/>
                  </a:lnTo>
                  <a:lnTo>
                    <a:pt x="2604" y="110"/>
                  </a:lnTo>
                  <a:lnTo>
                    <a:pt x="2618" y="125"/>
                  </a:lnTo>
                  <a:lnTo>
                    <a:pt x="2631" y="137"/>
                  </a:lnTo>
                  <a:lnTo>
                    <a:pt x="2647" y="146"/>
                  </a:lnTo>
                  <a:lnTo>
                    <a:pt x="2662" y="156"/>
                  </a:lnTo>
                  <a:lnTo>
                    <a:pt x="2676" y="165"/>
                  </a:lnTo>
                  <a:lnTo>
                    <a:pt x="2691" y="175"/>
                  </a:lnTo>
                  <a:lnTo>
                    <a:pt x="2704" y="183"/>
                  </a:lnTo>
                  <a:lnTo>
                    <a:pt x="2716" y="190"/>
                  </a:lnTo>
                  <a:lnTo>
                    <a:pt x="2726" y="198"/>
                  </a:lnTo>
                  <a:lnTo>
                    <a:pt x="2739" y="207"/>
                  </a:lnTo>
                  <a:lnTo>
                    <a:pt x="2752" y="218"/>
                  </a:lnTo>
                  <a:lnTo>
                    <a:pt x="2765" y="227"/>
                  </a:lnTo>
                  <a:lnTo>
                    <a:pt x="2772" y="236"/>
                  </a:lnTo>
                  <a:lnTo>
                    <a:pt x="2783" y="245"/>
                  </a:lnTo>
                  <a:lnTo>
                    <a:pt x="2794" y="255"/>
                  </a:lnTo>
                  <a:lnTo>
                    <a:pt x="2803" y="262"/>
                  </a:lnTo>
                  <a:lnTo>
                    <a:pt x="2810" y="267"/>
                  </a:lnTo>
                  <a:lnTo>
                    <a:pt x="2818" y="272"/>
                  </a:lnTo>
                  <a:lnTo>
                    <a:pt x="2825" y="279"/>
                  </a:lnTo>
                  <a:lnTo>
                    <a:pt x="2831" y="284"/>
                  </a:lnTo>
                  <a:lnTo>
                    <a:pt x="2840" y="295"/>
                  </a:lnTo>
                  <a:lnTo>
                    <a:pt x="2850" y="307"/>
                  </a:lnTo>
                  <a:lnTo>
                    <a:pt x="2855" y="313"/>
                  </a:lnTo>
                  <a:lnTo>
                    <a:pt x="2859" y="318"/>
                  </a:lnTo>
                  <a:lnTo>
                    <a:pt x="2862" y="325"/>
                  </a:lnTo>
                  <a:lnTo>
                    <a:pt x="2865" y="331"/>
                  </a:lnTo>
                  <a:lnTo>
                    <a:pt x="2867" y="338"/>
                  </a:lnTo>
                  <a:lnTo>
                    <a:pt x="2869" y="348"/>
                  </a:lnTo>
                  <a:lnTo>
                    <a:pt x="2870" y="353"/>
                  </a:lnTo>
                  <a:lnTo>
                    <a:pt x="2870" y="359"/>
                  </a:lnTo>
                  <a:lnTo>
                    <a:pt x="2869" y="364"/>
                  </a:lnTo>
                  <a:lnTo>
                    <a:pt x="2868" y="369"/>
                  </a:lnTo>
                  <a:lnTo>
                    <a:pt x="2867" y="372"/>
                  </a:lnTo>
                  <a:lnTo>
                    <a:pt x="2862" y="375"/>
                  </a:lnTo>
                  <a:lnTo>
                    <a:pt x="2857" y="378"/>
                  </a:lnTo>
                  <a:lnTo>
                    <a:pt x="2853" y="379"/>
                  </a:lnTo>
                  <a:lnTo>
                    <a:pt x="2849" y="382"/>
                  </a:lnTo>
                  <a:lnTo>
                    <a:pt x="2841" y="382"/>
                  </a:lnTo>
                  <a:lnTo>
                    <a:pt x="2833" y="381"/>
                  </a:lnTo>
                  <a:lnTo>
                    <a:pt x="2826" y="379"/>
                  </a:lnTo>
                  <a:lnTo>
                    <a:pt x="2819" y="383"/>
                  </a:lnTo>
                  <a:lnTo>
                    <a:pt x="2812" y="385"/>
                  </a:lnTo>
                  <a:lnTo>
                    <a:pt x="2807" y="386"/>
                  </a:lnTo>
                  <a:lnTo>
                    <a:pt x="2804" y="387"/>
                  </a:lnTo>
                  <a:lnTo>
                    <a:pt x="2802" y="389"/>
                  </a:lnTo>
                  <a:lnTo>
                    <a:pt x="2800" y="391"/>
                  </a:lnTo>
                  <a:lnTo>
                    <a:pt x="2798" y="396"/>
                  </a:lnTo>
                  <a:lnTo>
                    <a:pt x="2797" y="403"/>
                  </a:lnTo>
                  <a:lnTo>
                    <a:pt x="2796" y="410"/>
                  </a:lnTo>
                  <a:lnTo>
                    <a:pt x="2796" y="414"/>
                  </a:lnTo>
                  <a:lnTo>
                    <a:pt x="2809" y="431"/>
                  </a:lnTo>
                  <a:lnTo>
                    <a:pt x="2822" y="445"/>
                  </a:lnTo>
                  <a:lnTo>
                    <a:pt x="2825" y="447"/>
                  </a:lnTo>
                  <a:lnTo>
                    <a:pt x="2827" y="449"/>
                  </a:lnTo>
                  <a:lnTo>
                    <a:pt x="2830" y="452"/>
                  </a:lnTo>
                  <a:lnTo>
                    <a:pt x="2831" y="456"/>
                  </a:lnTo>
                  <a:lnTo>
                    <a:pt x="2833" y="465"/>
                  </a:lnTo>
                  <a:lnTo>
                    <a:pt x="2834" y="471"/>
                  </a:lnTo>
                  <a:lnTo>
                    <a:pt x="2831" y="486"/>
                  </a:lnTo>
                  <a:lnTo>
                    <a:pt x="2826" y="502"/>
                  </a:lnTo>
                  <a:lnTo>
                    <a:pt x="2829" y="509"/>
                  </a:lnTo>
                  <a:lnTo>
                    <a:pt x="2833" y="519"/>
                  </a:lnTo>
                  <a:lnTo>
                    <a:pt x="2838" y="528"/>
                  </a:lnTo>
                  <a:lnTo>
                    <a:pt x="2841" y="536"/>
                  </a:lnTo>
                  <a:lnTo>
                    <a:pt x="2851" y="542"/>
                  </a:lnTo>
                  <a:lnTo>
                    <a:pt x="2862" y="547"/>
                  </a:lnTo>
                  <a:lnTo>
                    <a:pt x="2875" y="553"/>
                  </a:lnTo>
                  <a:lnTo>
                    <a:pt x="2884" y="559"/>
                  </a:lnTo>
                  <a:lnTo>
                    <a:pt x="2893" y="566"/>
                  </a:lnTo>
                  <a:lnTo>
                    <a:pt x="2905" y="576"/>
                  </a:lnTo>
                  <a:lnTo>
                    <a:pt x="2916" y="584"/>
                  </a:lnTo>
                  <a:lnTo>
                    <a:pt x="2925" y="589"/>
                  </a:lnTo>
                  <a:lnTo>
                    <a:pt x="2936" y="592"/>
                  </a:lnTo>
                  <a:lnTo>
                    <a:pt x="2946" y="595"/>
                  </a:lnTo>
                  <a:lnTo>
                    <a:pt x="2956" y="596"/>
                  </a:lnTo>
                  <a:lnTo>
                    <a:pt x="2963" y="597"/>
                  </a:lnTo>
                  <a:lnTo>
                    <a:pt x="2974" y="596"/>
                  </a:lnTo>
                  <a:lnTo>
                    <a:pt x="2984" y="595"/>
                  </a:lnTo>
                  <a:lnTo>
                    <a:pt x="2996" y="594"/>
                  </a:lnTo>
                  <a:lnTo>
                    <a:pt x="3006" y="593"/>
                  </a:lnTo>
                  <a:lnTo>
                    <a:pt x="3017" y="595"/>
                  </a:lnTo>
                  <a:lnTo>
                    <a:pt x="3029" y="597"/>
                  </a:lnTo>
                  <a:lnTo>
                    <a:pt x="3036" y="599"/>
                  </a:lnTo>
                  <a:lnTo>
                    <a:pt x="3046" y="601"/>
                  </a:lnTo>
                  <a:lnTo>
                    <a:pt x="3050" y="602"/>
                  </a:lnTo>
                  <a:lnTo>
                    <a:pt x="3056" y="602"/>
                  </a:lnTo>
                  <a:lnTo>
                    <a:pt x="3060" y="602"/>
                  </a:lnTo>
                  <a:lnTo>
                    <a:pt x="3063" y="600"/>
                  </a:lnTo>
                  <a:lnTo>
                    <a:pt x="3078" y="595"/>
                  </a:lnTo>
                  <a:lnTo>
                    <a:pt x="3094" y="589"/>
                  </a:lnTo>
                  <a:lnTo>
                    <a:pt x="3109" y="591"/>
                  </a:lnTo>
                  <a:lnTo>
                    <a:pt x="3125" y="593"/>
                  </a:lnTo>
                  <a:lnTo>
                    <a:pt x="3136" y="595"/>
                  </a:lnTo>
                  <a:lnTo>
                    <a:pt x="3153" y="596"/>
                  </a:lnTo>
                  <a:lnTo>
                    <a:pt x="3162" y="596"/>
                  </a:lnTo>
                  <a:lnTo>
                    <a:pt x="3169" y="597"/>
                  </a:lnTo>
                  <a:lnTo>
                    <a:pt x="3177" y="598"/>
                  </a:lnTo>
                  <a:lnTo>
                    <a:pt x="3182" y="600"/>
                  </a:lnTo>
                  <a:lnTo>
                    <a:pt x="3192" y="614"/>
                  </a:lnTo>
                  <a:lnTo>
                    <a:pt x="3204" y="627"/>
                  </a:lnTo>
                  <a:lnTo>
                    <a:pt x="3215" y="630"/>
                  </a:lnTo>
                  <a:lnTo>
                    <a:pt x="3229" y="631"/>
                  </a:lnTo>
                  <a:lnTo>
                    <a:pt x="3242" y="631"/>
                  </a:lnTo>
                  <a:lnTo>
                    <a:pt x="3254" y="631"/>
                  </a:lnTo>
                  <a:lnTo>
                    <a:pt x="3265" y="634"/>
                  </a:lnTo>
                  <a:lnTo>
                    <a:pt x="3276" y="637"/>
                  </a:lnTo>
                  <a:lnTo>
                    <a:pt x="3289" y="639"/>
                  </a:lnTo>
                  <a:lnTo>
                    <a:pt x="3300" y="642"/>
                  </a:lnTo>
                  <a:lnTo>
                    <a:pt x="3309" y="649"/>
                  </a:lnTo>
                  <a:lnTo>
                    <a:pt x="3321" y="658"/>
                  </a:lnTo>
                  <a:lnTo>
                    <a:pt x="3331" y="666"/>
                  </a:lnTo>
                  <a:lnTo>
                    <a:pt x="3342" y="673"/>
                  </a:lnTo>
                  <a:lnTo>
                    <a:pt x="3346" y="677"/>
                  </a:lnTo>
                  <a:lnTo>
                    <a:pt x="3354" y="681"/>
                  </a:lnTo>
                  <a:lnTo>
                    <a:pt x="3361" y="685"/>
                  </a:lnTo>
                  <a:lnTo>
                    <a:pt x="3369" y="690"/>
                  </a:lnTo>
                  <a:lnTo>
                    <a:pt x="3386" y="697"/>
                  </a:lnTo>
                  <a:lnTo>
                    <a:pt x="3399" y="703"/>
                  </a:lnTo>
                  <a:lnTo>
                    <a:pt x="3409" y="708"/>
                  </a:lnTo>
                  <a:lnTo>
                    <a:pt x="3422" y="714"/>
                  </a:lnTo>
                  <a:lnTo>
                    <a:pt x="3428" y="717"/>
                  </a:lnTo>
                  <a:lnTo>
                    <a:pt x="3434" y="719"/>
                  </a:lnTo>
                  <a:lnTo>
                    <a:pt x="3440" y="721"/>
                  </a:lnTo>
                  <a:lnTo>
                    <a:pt x="3445" y="722"/>
                  </a:lnTo>
                  <a:lnTo>
                    <a:pt x="3452" y="721"/>
                  </a:lnTo>
                  <a:lnTo>
                    <a:pt x="3462" y="718"/>
                  </a:lnTo>
                  <a:lnTo>
                    <a:pt x="3471" y="714"/>
                  </a:lnTo>
                  <a:lnTo>
                    <a:pt x="3479" y="711"/>
                  </a:lnTo>
                  <a:lnTo>
                    <a:pt x="3485" y="702"/>
                  </a:lnTo>
                  <a:lnTo>
                    <a:pt x="3491" y="692"/>
                  </a:lnTo>
                  <a:lnTo>
                    <a:pt x="3496" y="681"/>
                  </a:lnTo>
                  <a:lnTo>
                    <a:pt x="3502" y="673"/>
                  </a:lnTo>
                  <a:lnTo>
                    <a:pt x="3514" y="663"/>
                  </a:lnTo>
                  <a:lnTo>
                    <a:pt x="3529" y="654"/>
                  </a:lnTo>
                  <a:lnTo>
                    <a:pt x="3544" y="652"/>
                  </a:lnTo>
                  <a:lnTo>
                    <a:pt x="3555" y="650"/>
                  </a:lnTo>
                  <a:lnTo>
                    <a:pt x="3569" y="635"/>
                  </a:lnTo>
                  <a:lnTo>
                    <a:pt x="3582" y="620"/>
                  </a:lnTo>
                  <a:lnTo>
                    <a:pt x="3587" y="619"/>
                  </a:lnTo>
                  <a:lnTo>
                    <a:pt x="3594" y="619"/>
                  </a:lnTo>
                  <a:lnTo>
                    <a:pt x="3600" y="619"/>
                  </a:lnTo>
                  <a:lnTo>
                    <a:pt x="3607" y="620"/>
                  </a:lnTo>
                  <a:lnTo>
                    <a:pt x="3614" y="620"/>
                  </a:lnTo>
                  <a:lnTo>
                    <a:pt x="3621" y="621"/>
                  </a:lnTo>
                  <a:lnTo>
                    <a:pt x="3626" y="620"/>
                  </a:lnTo>
                  <a:lnTo>
                    <a:pt x="3632" y="620"/>
                  </a:lnTo>
                  <a:lnTo>
                    <a:pt x="3639" y="618"/>
                  </a:lnTo>
                  <a:lnTo>
                    <a:pt x="3647" y="615"/>
                  </a:lnTo>
                  <a:lnTo>
                    <a:pt x="3655" y="612"/>
                  </a:lnTo>
                  <a:lnTo>
                    <a:pt x="3662" y="608"/>
                  </a:lnTo>
                  <a:lnTo>
                    <a:pt x="3669" y="600"/>
                  </a:lnTo>
                  <a:lnTo>
                    <a:pt x="3676" y="588"/>
                  </a:lnTo>
                  <a:lnTo>
                    <a:pt x="3679" y="582"/>
                  </a:lnTo>
                  <a:lnTo>
                    <a:pt x="3683" y="575"/>
                  </a:lnTo>
                  <a:lnTo>
                    <a:pt x="3685" y="568"/>
                  </a:lnTo>
                  <a:lnTo>
                    <a:pt x="3685" y="562"/>
                  </a:lnTo>
                  <a:lnTo>
                    <a:pt x="3686" y="558"/>
                  </a:lnTo>
                  <a:lnTo>
                    <a:pt x="3685" y="553"/>
                  </a:lnTo>
                  <a:lnTo>
                    <a:pt x="3683" y="546"/>
                  </a:lnTo>
                  <a:lnTo>
                    <a:pt x="3681" y="540"/>
                  </a:lnTo>
                  <a:lnTo>
                    <a:pt x="3674" y="527"/>
                  </a:lnTo>
                  <a:lnTo>
                    <a:pt x="3670" y="517"/>
                  </a:lnTo>
                  <a:lnTo>
                    <a:pt x="3670" y="509"/>
                  </a:lnTo>
                  <a:lnTo>
                    <a:pt x="3670" y="500"/>
                  </a:lnTo>
                  <a:lnTo>
                    <a:pt x="3672" y="490"/>
                  </a:lnTo>
                  <a:lnTo>
                    <a:pt x="3674" y="483"/>
                  </a:lnTo>
                  <a:lnTo>
                    <a:pt x="3677" y="472"/>
                  </a:lnTo>
                  <a:lnTo>
                    <a:pt x="3684" y="459"/>
                  </a:lnTo>
                  <a:lnTo>
                    <a:pt x="3690" y="446"/>
                  </a:lnTo>
                  <a:lnTo>
                    <a:pt x="3696" y="437"/>
                  </a:lnTo>
                  <a:lnTo>
                    <a:pt x="3701" y="434"/>
                  </a:lnTo>
                  <a:lnTo>
                    <a:pt x="3707" y="432"/>
                  </a:lnTo>
                  <a:lnTo>
                    <a:pt x="3713" y="430"/>
                  </a:lnTo>
                  <a:lnTo>
                    <a:pt x="3720" y="429"/>
                  </a:lnTo>
                  <a:lnTo>
                    <a:pt x="3724" y="430"/>
                  </a:lnTo>
                  <a:lnTo>
                    <a:pt x="3730" y="432"/>
                  </a:lnTo>
                  <a:lnTo>
                    <a:pt x="3736" y="434"/>
                  </a:lnTo>
                  <a:lnTo>
                    <a:pt x="3742" y="437"/>
                  </a:lnTo>
                  <a:lnTo>
                    <a:pt x="3754" y="444"/>
                  </a:lnTo>
                  <a:lnTo>
                    <a:pt x="3761" y="448"/>
                  </a:lnTo>
                  <a:lnTo>
                    <a:pt x="3775" y="465"/>
                  </a:lnTo>
                  <a:lnTo>
                    <a:pt x="3784" y="479"/>
                  </a:lnTo>
                  <a:lnTo>
                    <a:pt x="3790" y="482"/>
                  </a:lnTo>
                  <a:lnTo>
                    <a:pt x="3796" y="486"/>
                  </a:lnTo>
                  <a:lnTo>
                    <a:pt x="3801" y="489"/>
                  </a:lnTo>
                  <a:lnTo>
                    <a:pt x="3808" y="490"/>
                  </a:lnTo>
                  <a:lnTo>
                    <a:pt x="3812" y="492"/>
                  </a:lnTo>
                  <a:lnTo>
                    <a:pt x="3818" y="493"/>
                  </a:lnTo>
                  <a:lnTo>
                    <a:pt x="3826" y="494"/>
                  </a:lnTo>
                  <a:lnTo>
                    <a:pt x="3830" y="494"/>
                  </a:lnTo>
                  <a:lnTo>
                    <a:pt x="3840" y="494"/>
                  </a:lnTo>
                  <a:lnTo>
                    <a:pt x="3850" y="497"/>
                  </a:lnTo>
                  <a:lnTo>
                    <a:pt x="3856" y="499"/>
                  </a:lnTo>
                  <a:lnTo>
                    <a:pt x="3861" y="501"/>
                  </a:lnTo>
                  <a:lnTo>
                    <a:pt x="3865" y="503"/>
                  </a:lnTo>
                  <a:lnTo>
                    <a:pt x="3868" y="505"/>
                  </a:lnTo>
                  <a:lnTo>
                    <a:pt x="3878" y="519"/>
                  </a:lnTo>
                  <a:lnTo>
                    <a:pt x="3887" y="532"/>
                  </a:lnTo>
                  <a:lnTo>
                    <a:pt x="3891" y="539"/>
                  </a:lnTo>
                  <a:lnTo>
                    <a:pt x="3894" y="545"/>
                  </a:lnTo>
                  <a:lnTo>
                    <a:pt x="3898" y="550"/>
                  </a:lnTo>
                  <a:lnTo>
                    <a:pt x="3902" y="555"/>
                  </a:lnTo>
                  <a:lnTo>
                    <a:pt x="3908" y="556"/>
                  </a:lnTo>
                  <a:lnTo>
                    <a:pt x="3914" y="556"/>
                  </a:lnTo>
                  <a:lnTo>
                    <a:pt x="3920" y="554"/>
                  </a:lnTo>
                  <a:lnTo>
                    <a:pt x="3928" y="553"/>
                  </a:lnTo>
                  <a:lnTo>
                    <a:pt x="3942" y="547"/>
                  </a:lnTo>
                  <a:lnTo>
                    <a:pt x="3952" y="543"/>
                  </a:lnTo>
                  <a:lnTo>
                    <a:pt x="3962" y="538"/>
                  </a:lnTo>
                  <a:lnTo>
                    <a:pt x="3971" y="530"/>
                  </a:lnTo>
                  <a:lnTo>
                    <a:pt x="3982" y="522"/>
                  </a:lnTo>
                  <a:lnTo>
                    <a:pt x="3990" y="517"/>
                  </a:lnTo>
                  <a:lnTo>
                    <a:pt x="3999" y="513"/>
                  </a:lnTo>
                  <a:lnTo>
                    <a:pt x="4010" y="509"/>
                  </a:lnTo>
                  <a:lnTo>
                    <a:pt x="4022" y="507"/>
                  </a:lnTo>
                  <a:lnTo>
                    <a:pt x="4033" y="505"/>
                  </a:lnTo>
                  <a:lnTo>
                    <a:pt x="4043" y="506"/>
                  </a:lnTo>
                  <a:lnTo>
                    <a:pt x="4055" y="508"/>
                  </a:lnTo>
                  <a:lnTo>
                    <a:pt x="4068" y="510"/>
                  </a:lnTo>
                  <a:lnTo>
                    <a:pt x="4078" y="513"/>
                  </a:lnTo>
                  <a:lnTo>
                    <a:pt x="4088" y="521"/>
                  </a:lnTo>
                  <a:lnTo>
                    <a:pt x="4100" y="530"/>
                  </a:lnTo>
                  <a:lnTo>
                    <a:pt x="4110" y="540"/>
                  </a:lnTo>
                  <a:lnTo>
                    <a:pt x="4121" y="547"/>
                  </a:lnTo>
                  <a:lnTo>
                    <a:pt x="4127" y="555"/>
                  </a:lnTo>
                  <a:lnTo>
                    <a:pt x="4134" y="564"/>
                  </a:lnTo>
                  <a:lnTo>
                    <a:pt x="4141" y="574"/>
                  </a:lnTo>
                  <a:lnTo>
                    <a:pt x="4147" y="581"/>
                  </a:lnTo>
                  <a:lnTo>
                    <a:pt x="4151" y="587"/>
                  </a:lnTo>
                  <a:lnTo>
                    <a:pt x="4155" y="595"/>
                  </a:lnTo>
                  <a:lnTo>
                    <a:pt x="4160" y="600"/>
                  </a:lnTo>
                  <a:lnTo>
                    <a:pt x="4166" y="604"/>
                  </a:lnTo>
                  <a:lnTo>
                    <a:pt x="4174" y="606"/>
                  </a:lnTo>
                  <a:lnTo>
                    <a:pt x="4183" y="606"/>
                  </a:lnTo>
                  <a:lnTo>
                    <a:pt x="4195" y="606"/>
                  </a:lnTo>
                  <a:lnTo>
                    <a:pt x="4205" y="608"/>
                  </a:lnTo>
                  <a:lnTo>
                    <a:pt x="4221" y="608"/>
                  </a:lnTo>
                  <a:lnTo>
                    <a:pt x="4231" y="608"/>
                  </a:lnTo>
                  <a:lnTo>
                    <a:pt x="4248" y="624"/>
                  </a:lnTo>
                  <a:lnTo>
                    <a:pt x="4262" y="639"/>
                  </a:lnTo>
                  <a:lnTo>
                    <a:pt x="4266" y="649"/>
                  </a:lnTo>
                  <a:lnTo>
                    <a:pt x="4273" y="661"/>
                  </a:lnTo>
                  <a:lnTo>
                    <a:pt x="4280" y="674"/>
                  </a:lnTo>
                  <a:lnTo>
                    <a:pt x="4284" y="684"/>
                  </a:lnTo>
                  <a:lnTo>
                    <a:pt x="4287" y="690"/>
                  </a:lnTo>
                  <a:lnTo>
                    <a:pt x="4290" y="696"/>
                  </a:lnTo>
                  <a:lnTo>
                    <a:pt x="4291" y="703"/>
                  </a:lnTo>
                  <a:lnTo>
                    <a:pt x="4292" y="711"/>
                  </a:lnTo>
                  <a:lnTo>
                    <a:pt x="4294" y="718"/>
                  </a:lnTo>
                  <a:lnTo>
                    <a:pt x="4295" y="726"/>
                  </a:lnTo>
                  <a:lnTo>
                    <a:pt x="4297" y="732"/>
                  </a:lnTo>
                  <a:lnTo>
                    <a:pt x="4300" y="737"/>
                  </a:lnTo>
                  <a:lnTo>
                    <a:pt x="4308" y="744"/>
                  </a:lnTo>
                  <a:lnTo>
                    <a:pt x="4317" y="750"/>
                  </a:lnTo>
                  <a:lnTo>
                    <a:pt x="4327" y="754"/>
                  </a:lnTo>
                  <a:lnTo>
                    <a:pt x="4334" y="756"/>
                  </a:lnTo>
                  <a:lnTo>
                    <a:pt x="4344" y="756"/>
                  </a:lnTo>
                  <a:lnTo>
                    <a:pt x="4353" y="755"/>
                  </a:lnTo>
                  <a:lnTo>
                    <a:pt x="4357" y="754"/>
                  </a:lnTo>
                  <a:lnTo>
                    <a:pt x="4362" y="753"/>
                  </a:lnTo>
                  <a:lnTo>
                    <a:pt x="4365" y="751"/>
                  </a:lnTo>
                  <a:lnTo>
                    <a:pt x="4368" y="749"/>
                  </a:lnTo>
                  <a:lnTo>
                    <a:pt x="4369" y="744"/>
                  </a:lnTo>
                  <a:lnTo>
                    <a:pt x="4369" y="735"/>
                  </a:lnTo>
                  <a:lnTo>
                    <a:pt x="4369" y="731"/>
                  </a:lnTo>
                  <a:lnTo>
                    <a:pt x="4369" y="726"/>
                  </a:lnTo>
                  <a:lnTo>
                    <a:pt x="4370" y="721"/>
                  </a:lnTo>
                  <a:lnTo>
                    <a:pt x="4372" y="718"/>
                  </a:lnTo>
                  <a:lnTo>
                    <a:pt x="4377" y="716"/>
                  </a:lnTo>
                  <a:lnTo>
                    <a:pt x="4384" y="715"/>
                  </a:lnTo>
                  <a:lnTo>
                    <a:pt x="4392" y="716"/>
                  </a:lnTo>
                  <a:lnTo>
                    <a:pt x="4399" y="718"/>
                  </a:lnTo>
                  <a:lnTo>
                    <a:pt x="4409" y="723"/>
                  </a:lnTo>
                  <a:lnTo>
                    <a:pt x="4422" y="732"/>
                  </a:lnTo>
                  <a:lnTo>
                    <a:pt x="4435" y="741"/>
                  </a:lnTo>
                  <a:lnTo>
                    <a:pt x="4444" y="749"/>
                  </a:lnTo>
                  <a:lnTo>
                    <a:pt x="4455" y="748"/>
                  </a:lnTo>
                  <a:lnTo>
                    <a:pt x="4468" y="748"/>
                  </a:lnTo>
                  <a:lnTo>
                    <a:pt x="4481" y="747"/>
                  </a:lnTo>
                  <a:lnTo>
                    <a:pt x="4491" y="749"/>
                  </a:lnTo>
                  <a:lnTo>
                    <a:pt x="4496" y="751"/>
                  </a:lnTo>
                  <a:lnTo>
                    <a:pt x="4503" y="754"/>
                  </a:lnTo>
                  <a:lnTo>
                    <a:pt x="4509" y="758"/>
                  </a:lnTo>
                  <a:lnTo>
                    <a:pt x="4516" y="763"/>
                  </a:lnTo>
                  <a:lnTo>
                    <a:pt x="4522" y="767"/>
                  </a:lnTo>
                  <a:lnTo>
                    <a:pt x="4528" y="770"/>
                  </a:lnTo>
                  <a:lnTo>
                    <a:pt x="4535" y="773"/>
                  </a:lnTo>
                  <a:lnTo>
                    <a:pt x="4540" y="775"/>
                  </a:lnTo>
                  <a:lnTo>
                    <a:pt x="4551" y="777"/>
                  </a:lnTo>
                  <a:lnTo>
                    <a:pt x="4562" y="779"/>
                  </a:lnTo>
                  <a:lnTo>
                    <a:pt x="4574" y="780"/>
                  </a:lnTo>
                  <a:lnTo>
                    <a:pt x="4582" y="783"/>
                  </a:lnTo>
                  <a:lnTo>
                    <a:pt x="4588" y="791"/>
                  </a:lnTo>
                  <a:lnTo>
                    <a:pt x="4594" y="800"/>
                  </a:lnTo>
                  <a:lnTo>
                    <a:pt x="4599" y="810"/>
                  </a:lnTo>
                  <a:lnTo>
                    <a:pt x="4605" y="817"/>
                  </a:lnTo>
                  <a:lnTo>
                    <a:pt x="4615" y="819"/>
                  </a:lnTo>
                  <a:lnTo>
                    <a:pt x="4628" y="821"/>
                  </a:lnTo>
                  <a:lnTo>
                    <a:pt x="4641" y="823"/>
                  </a:lnTo>
                  <a:lnTo>
                    <a:pt x="4651" y="825"/>
                  </a:lnTo>
                  <a:lnTo>
                    <a:pt x="4664" y="831"/>
                  </a:lnTo>
                  <a:lnTo>
                    <a:pt x="4677" y="838"/>
                  </a:lnTo>
                  <a:lnTo>
                    <a:pt x="4691" y="845"/>
                  </a:lnTo>
                  <a:lnTo>
                    <a:pt x="4700" y="851"/>
                  </a:lnTo>
                  <a:lnTo>
                    <a:pt x="4712" y="859"/>
                  </a:lnTo>
                  <a:lnTo>
                    <a:pt x="4723" y="868"/>
                  </a:lnTo>
                  <a:lnTo>
                    <a:pt x="4730" y="872"/>
                  </a:lnTo>
                  <a:lnTo>
                    <a:pt x="4734" y="879"/>
                  </a:lnTo>
                  <a:lnTo>
                    <a:pt x="4737" y="884"/>
                  </a:lnTo>
                  <a:lnTo>
                    <a:pt x="4738" y="889"/>
                  </a:lnTo>
                  <a:lnTo>
                    <a:pt x="4738" y="892"/>
                  </a:lnTo>
                  <a:lnTo>
                    <a:pt x="4736" y="897"/>
                  </a:lnTo>
                  <a:lnTo>
                    <a:pt x="4733" y="901"/>
                  </a:lnTo>
                  <a:lnTo>
                    <a:pt x="4730" y="904"/>
                  </a:lnTo>
                  <a:lnTo>
                    <a:pt x="4722" y="911"/>
                  </a:lnTo>
                  <a:lnTo>
                    <a:pt x="4716" y="917"/>
                  </a:lnTo>
                  <a:lnTo>
                    <a:pt x="4700" y="917"/>
                  </a:lnTo>
                  <a:lnTo>
                    <a:pt x="4685" y="917"/>
                  </a:lnTo>
                  <a:lnTo>
                    <a:pt x="4681" y="920"/>
                  </a:lnTo>
                  <a:lnTo>
                    <a:pt x="4676" y="924"/>
                  </a:lnTo>
                  <a:lnTo>
                    <a:pt x="4671" y="929"/>
                  </a:lnTo>
                  <a:lnTo>
                    <a:pt x="4667" y="936"/>
                  </a:lnTo>
                  <a:lnTo>
                    <a:pt x="4660" y="947"/>
                  </a:lnTo>
                  <a:lnTo>
                    <a:pt x="4655" y="958"/>
                  </a:lnTo>
                  <a:lnTo>
                    <a:pt x="4657" y="967"/>
                  </a:lnTo>
                  <a:lnTo>
                    <a:pt x="4661" y="979"/>
                  </a:lnTo>
                  <a:lnTo>
                    <a:pt x="4666" y="990"/>
                  </a:lnTo>
                  <a:lnTo>
                    <a:pt x="4670" y="1000"/>
                  </a:lnTo>
                  <a:lnTo>
                    <a:pt x="4674" y="1007"/>
                  </a:lnTo>
                  <a:lnTo>
                    <a:pt x="4680" y="1017"/>
                  </a:lnTo>
                  <a:lnTo>
                    <a:pt x="4685" y="1028"/>
                  </a:lnTo>
                  <a:lnTo>
                    <a:pt x="4690" y="1038"/>
                  </a:lnTo>
                  <a:lnTo>
                    <a:pt x="4694" y="1056"/>
                  </a:lnTo>
                  <a:lnTo>
                    <a:pt x="4697" y="1077"/>
                  </a:lnTo>
                  <a:lnTo>
                    <a:pt x="4699" y="1089"/>
                  </a:lnTo>
                  <a:lnTo>
                    <a:pt x="4701" y="1098"/>
                  </a:lnTo>
                  <a:lnTo>
                    <a:pt x="4704" y="1107"/>
                  </a:lnTo>
                  <a:lnTo>
                    <a:pt x="4709" y="1114"/>
                  </a:lnTo>
                  <a:lnTo>
                    <a:pt x="4712" y="1118"/>
                  </a:lnTo>
                  <a:lnTo>
                    <a:pt x="4716" y="1122"/>
                  </a:lnTo>
                  <a:lnTo>
                    <a:pt x="4721" y="1127"/>
                  </a:lnTo>
                  <a:lnTo>
                    <a:pt x="4728" y="1131"/>
                  </a:lnTo>
                  <a:lnTo>
                    <a:pt x="4739" y="1138"/>
                  </a:lnTo>
                  <a:lnTo>
                    <a:pt x="4750" y="1145"/>
                  </a:lnTo>
                  <a:lnTo>
                    <a:pt x="4761" y="1148"/>
                  </a:lnTo>
                  <a:lnTo>
                    <a:pt x="4772" y="1151"/>
                  </a:lnTo>
                  <a:lnTo>
                    <a:pt x="4779" y="1153"/>
                  </a:lnTo>
                  <a:lnTo>
                    <a:pt x="4784" y="1156"/>
                  </a:lnTo>
                  <a:lnTo>
                    <a:pt x="4788" y="1159"/>
                  </a:lnTo>
                  <a:lnTo>
                    <a:pt x="4792" y="1164"/>
                  </a:lnTo>
                  <a:lnTo>
                    <a:pt x="4795" y="1167"/>
                  </a:lnTo>
                  <a:lnTo>
                    <a:pt x="4798" y="1171"/>
                  </a:lnTo>
                  <a:lnTo>
                    <a:pt x="4799" y="1176"/>
                  </a:lnTo>
                  <a:lnTo>
                    <a:pt x="4800" y="1183"/>
                  </a:lnTo>
                  <a:lnTo>
                    <a:pt x="4802" y="1190"/>
                  </a:lnTo>
                  <a:lnTo>
                    <a:pt x="4804" y="1201"/>
                  </a:lnTo>
                  <a:lnTo>
                    <a:pt x="4804" y="1207"/>
                  </a:lnTo>
                  <a:lnTo>
                    <a:pt x="4804" y="1212"/>
                  </a:lnTo>
                  <a:lnTo>
                    <a:pt x="4802" y="1216"/>
                  </a:lnTo>
                  <a:lnTo>
                    <a:pt x="4800" y="1220"/>
                  </a:lnTo>
                  <a:lnTo>
                    <a:pt x="4798" y="1223"/>
                  </a:lnTo>
                  <a:lnTo>
                    <a:pt x="4793" y="1224"/>
                  </a:lnTo>
                  <a:lnTo>
                    <a:pt x="4788" y="1224"/>
                  </a:lnTo>
                  <a:lnTo>
                    <a:pt x="4782" y="1223"/>
                  </a:lnTo>
                  <a:lnTo>
                    <a:pt x="4770" y="1222"/>
                  </a:lnTo>
                  <a:lnTo>
                    <a:pt x="4762" y="1220"/>
                  </a:lnTo>
                  <a:lnTo>
                    <a:pt x="4752" y="1224"/>
                  </a:lnTo>
                  <a:lnTo>
                    <a:pt x="4747" y="1228"/>
                  </a:lnTo>
                  <a:lnTo>
                    <a:pt x="4744" y="1231"/>
                  </a:lnTo>
                  <a:lnTo>
                    <a:pt x="4743" y="1236"/>
                  </a:lnTo>
                  <a:lnTo>
                    <a:pt x="4742" y="1242"/>
                  </a:lnTo>
                  <a:lnTo>
                    <a:pt x="4743" y="1247"/>
                  </a:lnTo>
                  <a:lnTo>
                    <a:pt x="4744" y="1257"/>
                  </a:lnTo>
                  <a:lnTo>
                    <a:pt x="4747" y="1266"/>
                  </a:lnTo>
                  <a:lnTo>
                    <a:pt x="4751" y="1272"/>
                  </a:lnTo>
                  <a:lnTo>
                    <a:pt x="4758" y="1279"/>
                  </a:lnTo>
                  <a:lnTo>
                    <a:pt x="4763" y="1281"/>
                  </a:lnTo>
                  <a:lnTo>
                    <a:pt x="4766" y="1283"/>
                  </a:lnTo>
                  <a:lnTo>
                    <a:pt x="4770" y="1285"/>
                  </a:lnTo>
                  <a:lnTo>
                    <a:pt x="4773" y="1285"/>
                  </a:lnTo>
                  <a:lnTo>
                    <a:pt x="4786" y="1277"/>
                  </a:lnTo>
                  <a:lnTo>
                    <a:pt x="4800" y="1270"/>
                  </a:lnTo>
                  <a:lnTo>
                    <a:pt x="4806" y="1271"/>
                  </a:lnTo>
                  <a:lnTo>
                    <a:pt x="4813" y="1274"/>
                  </a:lnTo>
                  <a:lnTo>
                    <a:pt x="4819" y="1280"/>
                  </a:lnTo>
                  <a:lnTo>
                    <a:pt x="4823" y="1285"/>
                  </a:lnTo>
                  <a:lnTo>
                    <a:pt x="4825" y="1290"/>
                  </a:lnTo>
                  <a:lnTo>
                    <a:pt x="4826" y="1295"/>
                  </a:lnTo>
                  <a:lnTo>
                    <a:pt x="4826" y="1301"/>
                  </a:lnTo>
                  <a:lnTo>
                    <a:pt x="4825" y="1307"/>
                  </a:lnTo>
                  <a:lnTo>
                    <a:pt x="4824" y="1319"/>
                  </a:lnTo>
                  <a:lnTo>
                    <a:pt x="4823" y="1327"/>
                  </a:lnTo>
                  <a:lnTo>
                    <a:pt x="4823" y="1340"/>
                  </a:lnTo>
                  <a:lnTo>
                    <a:pt x="4824" y="1353"/>
                  </a:lnTo>
                  <a:lnTo>
                    <a:pt x="4826" y="1367"/>
                  </a:lnTo>
                  <a:lnTo>
                    <a:pt x="4826" y="1380"/>
                  </a:lnTo>
                  <a:lnTo>
                    <a:pt x="4824" y="1394"/>
                  </a:lnTo>
                  <a:lnTo>
                    <a:pt x="4819" y="1410"/>
                  </a:lnTo>
                  <a:lnTo>
                    <a:pt x="4817" y="1420"/>
                  </a:lnTo>
                  <a:lnTo>
                    <a:pt x="4816" y="1428"/>
                  </a:lnTo>
                  <a:lnTo>
                    <a:pt x="4815" y="1437"/>
                  </a:lnTo>
                  <a:lnTo>
                    <a:pt x="4815" y="1444"/>
                  </a:lnTo>
                  <a:lnTo>
                    <a:pt x="4819" y="1452"/>
                  </a:lnTo>
                  <a:lnTo>
                    <a:pt x="4823" y="1460"/>
                  </a:lnTo>
                  <a:lnTo>
                    <a:pt x="4829" y="1468"/>
                  </a:lnTo>
                  <a:lnTo>
                    <a:pt x="4834" y="1475"/>
                  </a:lnTo>
                  <a:lnTo>
                    <a:pt x="4841" y="1478"/>
                  </a:lnTo>
                  <a:lnTo>
                    <a:pt x="4852" y="1482"/>
                  </a:lnTo>
                  <a:lnTo>
                    <a:pt x="4861" y="1486"/>
                  </a:lnTo>
                  <a:lnTo>
                    <a:pt x="4869" y="1491"/>
                  </a:lnTo>
                  <a:lnTo>
                    <a:pt x="4875" y="1497"/>
                  </a:lnTo>
                  <a:lnTo>
                    <a:pt x="4884" y="1505"/>
                  </a:lnTo>
                  <a:lnTo>
                    <a:pt x="4890" y="1515"/>
                  </a:lnTo>
                  <a:lnTo>
                    <a:pt x="4895" y="1524"/>
                  </a:lnTo>
                  <a:lnTo>
                    <a:pt x="4902" y="1539"/>
                  </a:lnTo>
                  <a:lnTo>
                    <a:pt x="4908" y="1557"/>
                  </a:lnTo>
                  <a:lnTo>
                    <a:pt x="4914" y="1576"/>
                  </a:lnTo>
                  <a:lnTo>
                    <a:pt x="4919" y="1593"/>
                  </a:lnTo>
                  <a:close/>
                </a:path>
              </a:pathLst>
            </a:custGeom>
            <a:grpFill/>
            <a:ln w="3175">
              <a:solidFill>
                <a:schemeClr val="bg1"/>
              </a:solidFill>
            </a:ln>
          </p:spPr>
          <p:txBody>
            <a:bodyPr vert="horz" wrap="square" lIns="91440" tIns="45720" rIns="91440" bIns="45720" numCol="1" anchor="t" anchorCtr="0" compatLnSpc="1">
              <a:prstTxWarp prst="textNoShape">
                <a:avLst/>
              </a:prstTxWarp>
            </a:bodyPr>
            <a:lstStyle/>
            <a:p>
              <a:endParaRPr lang="ru-RU" dirty="0"/>
            </a:p>
          </p:txBody>
        </p:sp>
      </p:grpSp>
      <p:grpSp>
        <p:nvGrpSpPr>
          <p:cNvPr id="40" name="Group 39">
            <a:extLst>
              <a:ext uri="{FF2B5EF4-FFF2-40B4-BE49-F238E27FC236}">
                <a16:creationId xmlns:a16="http://schemas.microsoft.com/office/drawing/2014/main" id="{407D7A76-2669-45C4-82FB-42F906AE6904}"/>
              </a:ext>
            </a:extLst>
          </p:cNvPr>
          <p:cNvGrpSpPr/>
          <p:nvPr/>
        </p:nvGrpSpPr>
        <p:grpSpPr>
          <a:xfrm>
            <a:off x="6705670" y="3133701"/>
            <a:ext cx="3795589" cy="2569544"/>
            <a:chOff x="6705670" y="3133701"/>
            <a:chExt cx="3795589" cy="2569544"/>
          </a:xfrm>
        </p:grpSpPr>
        <p:grpSp>
          <p:nvGrpSpPr>
            <p:cNvPr id="27" name="Group 26">
              <a:extLst>
                <a:ext uri="{FF2B5EF4-FFF2-40B4-BE49-F238E27FC236}">
                  <a16:creationId xmlns:a16="http://schemas.microsoft.com/office/drawing/2014/main" id="{61E8E1A2-3785-4F52-A62D-960FE3B60805}"/>
                </a:ext>
              </a:extLst>
            </p:cNvPr>
            <p:cNvGrpSpPr/>
            <p:nvPr/>
          </p:nvGrpSpPr>
          <p:grpSpPr>
            <a:xfrm>
              <a:off x="6705670" y="3133701"/>
              <a:ext cx="3795589" cy="2569544"/>
              <a:chOff x="15731801" y="6858000"/>
              <a:chExt cx="6213799" cy="4206628"/>
            </a:xfrm>
          </p:grpSpPr>
          <p:sp>
            <p:nvSpPr>
              <p:cNvPr id="14" name="Oval 13">
                <a:extLst>
                  <a:ext uri="{FF2B5EF4-FFF2-40B4-BE49-F238E27FC236}">
                    <a16:creationId xmlns:a16="http://schemas.microsoft.com/office/drawing/2014/main" id="{C8B5DCAB-AAE2-47E1-9DE3-211B0836CB3E}"/>
                  </a:ext>
                </a:extLst>
              </p:cNvPr>
              <p:cNvSpPr/>
              <p:nvPr/>
            </p:nvSpPr>
            <p:spPr>
              <a:xfrm>
                <a:off x="15731801" y="9796938"/>
                <a:ext cx="633845" cy="63384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AFD310F-157A-41EA-B0FD-D6D3CFDBE616}"/>
                  </a:ext>
                </a:extLst>
              </p:cNvPr>
              <p:cNvSpPr/>
              <p:nvPr/>
            </p:nvSpPr>
            <p:spPr>
              <a:xfrm>
                <a:off x="19876074" y="10430783"/>
                <a:ext cx="633845" cy="63384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21D2974E-4A88-42D1-9D22-738656C2F438}"/>
                  </a:ext>
                </a:extLst>
              </p:cNvPr>
              <p:cNvSpPr/>
              <p:nvPr/>
            </p:nvSpPr>
            <p:spPr>
              <a:xfrm>
                <a:off x="20576841" y="8334374"/>
                <a:ext cx="633845" cy="63384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F6765E-F39F-4912-B37A-4E0543DC4400}"/>
                  </a:ext>
                </a:extLst>
              </p:cNvPr>
              <p:cNvSpPr/>
              <p:nvPr/>
            </p:nvSpPr>
            <p:spPr>
              <a:xfrm>
                <a:off x="21311755" y="6858000"/>
                <a:ext cx="633845" cy="63384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1DAE2537-64D5-4810-A530-0CC4F72654C8}"/>
                  </a:ext>
                </a:extLst>
              </p:cNvPr>
              <p:cNvCxnSpPr>
                <a:cxnSpLocks/>
              </p:cNvCxnSpPr>
              <p:nvPr/>
            </p:nvCxnSpPr>
            <p:spPr>
              <a:xfrm>
                <a:off x="18514582" y="8124169"/>
                <a:ext cx="1986945" cy="435766"/>
              </a:xfrm>
              <a:prstGeom prst="line">
                <a:avLst/>
              </a:prstGeom>
              <a:ln w="19050">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5540221-8F94-4115-BDDB-1C91B19C0EB5}"/>
                  </a:ext>
                </a:extLst>
              </p:cNvPr>
              <p:cNvCxnSpPr/>
              <p:nvPr/>
            </p:nvCxnSpPr>
            <p:spPr>
              <a:xfrm flipV="1">
                <a:off x="18567400" y="7219951"/>
                <a:ext cx="2724150" cy="457199"/>
              </a:xfrm>
              <a:prstGeom prst="line">
                <a:avLst/>
              </a:prstGeom>
              <a:ln w="19050">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2DCBE7A-0986-4FDE-A038-7E87A6B2A99B}"/>
                  </a:ext>
                </a:extLst>
              </p:cNvPr>
              <p:cNvCxnSpPr>
                <a:cxnSpLocks/>
              </p:cNvCxnSpPr>
              <p:nvPr/>
            </p:nvCxnSpPr>
            <p:spPr>
              <a:xfrm flipH="1">
                <a:off x="16402178" y="8334374"/>
                <a:ext cx="1352422" cy="1533138"/>
              </a:xfrm>
              <a:prstGeom prst="line">
                <a:avLst/>
              </a:prstGeom>
              <a:ln w="19050">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A35EC88-CD39-4273-9236-9286B822FE90}"/>
                  </a:ext>
                </a:extLst>
              </p:cNvPr>
              <p:cNvCxnSpPr>
                <a:cxnSpLocks/>
              </p:cNvCxnSpPr>
              <p:nvPr/>
            </p:nvCxnSpPr>
            <p:spPr>
              <a:xfrm>
                <a:off x="18240375" y="8362950"/>
                <a:ext cx="1736325" cy="2095300"/>
              </a:xfrm>
              <a:prstGeom prst="line">
                <a:avLst/>
              </a:prstGeom>
              <a:ln w="19050">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2" name="Shape 5785">
                <a:extLst>
                  <a:ext uri="{FF2B5EF4-FFF2-40B4-BE49-F238E27FC236}">
                    <a16:creationId xmlns:a16="http://schemas.microsoft.com/office/drawing/2014/main" id="{4B6DB6CC-0B76-4C69-892D-67DEE8A7E9A9}"/>
                  </a:ext>
                </a:extLst>
              </p:cNvPr>
              <p:cNvSpPr/>
              <p:nvPr/>
            </p:nvSpPr>
            <p:spPr>
              <a:xfrm>
                <a:off x="17785895" y="7558857"/>
                <a:ext cx="420348" cy="465508"/>
              </a:xfrm>
              <a:custGeom>
                <a:avLst/>
                <a:gdLst/>
                <a:ahLst/>
                <a:cxnLst>
                  <a:cxn ang="0">
                    <a:pos x="wd2" y="hd2"/>
                  </a:cxn>
                  <a:cxn ang="5400000">
                    <a:pos x="wd2" y="hd2"/>
                  </a:cxn>
                  <a:cxn ang="10800000">
                    <a:pos x="wd2" y="hd2"/>
                  </a:cxn>
                  <a:cxn ang="16200000">
                    <a:pos x="wd2" y="hd2"/>
                  </a:cxn>
                </a:cxnLst>
                <a:rect l="0" t="0" r="r" b="b"/>
                <a:pathLst>
                  <a:path w="21600" h="21600" extrusionOk="0">
                    <a:moveTo>
                      <a:pt x="17743" y="21600"/>
                    </a:moveTo>
                    <a:cubicBezTo>
                      <a:pt x="3857" y="21600"/>
                      <a:pt x="3857" y="21600"/>
                      <a:pt x="3857" y="21600"/>
                    </a:cubicBezTo>
                    <a:cubicBezTo>
                      <a:pt x="1543" y="21600"/>
                      <a:pt x="0" y="20206"/>
                      <a:pt x="0" y="18116"/>
                    </a:cubicBezTo>
                    <a:cubicBezTo>
                      <a:pt x="0" y="14981"/>
                      <a:pt x="771" y="10103"/>
                      <a:pt x="5400" y="10103"/>
                    </a:cubicBezTo>
                    <a:cubicBezTo>
                      <a:pt x="5786" y="10103"/>
                      <a:pt x="7714" y="11845"/>
                      <a:pt x="10800" y="11845"/>
                    </a:cubicBezTo>
                    <a:cubicBezTo>
                      <a:pt x="13886" y="11845"/>
                      <a:pt x="15814" y="10103"/>
                      <a:pt x="16200" y="10103"/>
                    </a:cubicBezTo>
                    <a:cubicBezTo>
                      <a:pt x="20829" y="10103"/>
                      <a:pt x="21600" y="14981"/>
                      <a:pt x="21600" y="18116"/>
                    </a:cubicBezTo>
                    <a:cubicBezTo>
                      <a:pt x="21600" y="20206"/>
                      <a:pt x="20057" y="21600"/>
                      <a:pt x="17743" y="21600"/>
                    </a:cubicBezTo>
                    <a:close/>
                    <a:moveTo>
                      <a:pt x="10800" y="10800"/>
                    </a:moveTo>
                    <a:cubicBezTo>
                      <a:pt x="7714" y="10800"/>
                      <a:pt x="5014" y="8361"/>
                      <a:pt x="5014" y="5574"/>
                    </a:cubicBezTo>
                    <a:cubicBezTo>
                      <a:pt x="5014" y="2439"/>
                      <a:pt x="7714" y="0"/>
                      <a:pt x="10800" y="0"/>
                    </a:cubicBezTo>
                    <a:cubicBezTo>
                      <a:pt x="14271" y="0"/>
                      <a:pt x="16586" y="2439"/>
                      <a:pt x="16586" y="5574"/>
                    </a:cubicBezTo>
                    <a:cubicBezTo>
                      <a:pt x="16586" y="8361"/>
                      <a:pt x="14271" y="10800"/>
                      <a:pt x="10800" y="10800"/>
                    </a:cubicBezTo>
                    <a:close/>
                  </a:path>
                </a:pathLst>
              </a:custGeom>
              <a:solidFill>
                <a:schemeClr val="bg1"/>
              </a:solidFill>
              <a:ln w="12700" cap="flat">
                <a:noFill/>
                <a:miter lim="400000"/>
              </a:ln>
              <a:effectLst/>
            </p:spPr>
            <p:txBody>
              <a:bodyPr wrap="square" lIns="91438" tIns="91438" rIns="91438" bIns="91438" numCol="1" anchor="t">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defTabSz="914400">
                  <a:defRPr sz="2400">
                    <a:solidFill>
                      <a:srgbClr val="000000"/>
                    </a:solidFill>
                    <a:latin typeface="Calibri"/>
                    <a:ea typeface="Calibri"/>
                    <a:cs typeface="Calibri"/>
                    <a:sym typeface="Calibri"/>
                  </a:defRPr>
                </a:pPr>
                <a:endParaRPr sz="4800" dirty="0"/>
              </a:p>
            </p:txBody>
          </p:sp>
          <p:sp>
            <p:nvSpPr>
              <p:cNvPr id="23" name="Shape 5502">
                <a:extLst>
                  <a:ext uri="{FF2B5EF4-FFF2-40B4-BE49-F238E27FC236}">
                    <a16:creationId xmlns:a16="http://schemas.microsoft.com/office/drawing/2014/main" id="{326FF1AC-C17E-4885-93DB-C92433201DB8}"/>
                  </a:ext>
                </a:extLst>
              </p:cNvPr>
              <p:cNvSpPr/>
              <p:nvPr/>
            </p:nvSpPr>
            <p:spPr>
              <a:xfrm>
                <a:off x="20053308" y="10627969"/>
                <a:ext cx="279378" cy="239467"/>
              </a:xfrm>
              <a:custGeom>
                <a:avLst/>
                <a:gdLst/>
                <a:ahLst/>
                <a:cxnLst>
                  <a:cxn ang="0">
                    <a:pos x="wd2" y="hd2"/>
                  </a:cxn>
                  <a:cxn ang="5400000">
                    <a:pos x="wd2" y="hd2"/>
                  </a:cxn>
                  <a:cxn ang="10800000">
                    <a:pos x="wd2" y="hd2"/>
                  </a:cxn>
                  <a:cxn ang="16200000">
                    <a:pos x="wd2" y="hd2"/>
                  </a:cxn>
                </a:cxnLst>
                <a:rect l="0" t="0" r="r" b="b"/>
                <a:pathLst>
                  <a:path w="21600" h="21600" extrusionOk="0">
                    <a:moveTo>
                      <a:pt x="3494" y="21600"/>
                    </a:moveTo>
                    <a:cubicBezTo>
                      <a:pt x="2859" y="21600"/>
                      <a:pt x="2859" y="21600"/>
                      <a:pt x="2859" y="21600"/>
                    </a:cubicBezTo>
                    <a:cubicBezTo>
                      <a:pt x="1271" y="21600"/>
                      <a:pt x="0" y="20110"/>
                      <a:pt x="0" y="18248"/>
                    </a:cubicBezTo>
                    <a:cubicBezTo>
                      <a:pt x="0" y="6703"/>
                      <a:pt x="0" y="6703"/>
                      <a:pt x="0" y="6703"/>
                    </a:cubicBezTo>
                    <a:cubicBezTo>
                      <a:pt x="0" y="4841"/>
                      <a:pt x="1271" y="3352"/>
                      <a:pt x="2859" y="3352"/>
                    </a:cubicBezTo>
                    <a:cubicBezTo>
                      <a:pt x="3494" y="3352"/>
                      <a:pt x="3494" y="3352"/>
                      <a:pt x="3494" y="3352"/>
                    </a:cubicBezTo>
                    <a:lnTo>
                      <a:pt x="3494" y="21600"/>
                    </a:lnTo>
                    <a:close/>
                    <a:moveTo>
                      <a:pt x="17153" y="21600"/>
                    </a:moveTo>
                    <a:cubicBezTo>
                      <a:pt x="4765" y="21600"/>
                      <a:pt x="4765" y="21600"/>
                      <a:pt x="4765" y="21600"/>
                    </a:cubicBezTo>
                    <a:cubicBezTo>
                      <a:pt x="4765" y="3352"/>
                      <a:pt x="4765" y="3352"/>
                      <a:pt x="4765" y="3352"/>
                    </a:cubicBezTo>
                    <a:cubicBezTo>
                      <a:pt x="6353" y="3352"/>
                      <a:pt x="6353" y="3352"/>
                      <a:pt x="6353" y="3352"/>
                    </a:cubicBezTo>
                    <a:cubicBezTo>
                      <a:pt x="6353" y="1117"/>
                      <a:pt x="6353" y="1117"/>
                      <a:pt x="6353" y="1117"/>
                    </a:cubicBezTo>
                    <a:cubicBezTo>
                      <a:pt x="6353" y="372"/>
                      <a:pt x="6988" y="0"/>
                      <a:pt x="7624" y="0"/>
                    </a:cubicBezTo>
                    <a:cubicBezTo>
                      <a:pt x="14294" y="0"/>
                      <a:pt x="14294" y="0"/>
                      <a:pt x="14294" y="0"/>
                    </a:cubicBezTo>
                    <a:cubicBezTo>
                      <a:pt x="14929" y="0"/>
                      <a:pt x="15565" y="372"/>
                      <a:pt x="15565" y="1117"/>
                    </a:cubicBezTo>
                    <a:cubicBezTo>
                      <a:pt x="15565" y="3352"/>
                      <a:pt x="15565" y="3352"/>
                      <a:pt x="15565" y="3352"/>
                    </a:cubicBezTo>
                    <a:cubicBezTo>
                      <a:pt x="17153" y="3352"/>
                      <a:pt x="17153" y="3352"/>
                      <a:pt x="17153" y="3352"/>
                    </a:cubicBezTo>
                    <a:lnTo>
                      <a:pt x="17153" y="21600"/>
                    </a:lnTo>
                    <a:close/>
                    <a:moveTo>
                      <a:pt x="13976" y="3352"/>
                    </a:moveTo>
                    <a:cubicBezTo>
                      <a:pt x="13976" y="1490"/>
                      <a:pt x="13976" y="1490"/>
                      <a:pt x="13976" y="1490"/>
                    </a:cubicBezTo>
                    <a:cubicBezTo>
                      <a:pt x="7941" y="1490"/>
                      <a:pt x="7941" y="1490"/>
                      <a:pt x="7941" y="1490"/>
                    </a:cubicBezTo>
                    <a:cubicBezTo>
                      <a:pt x="7941" y="3352"/>
                      <a:pt x="7941" y="3352"/>
                      <a:pt x="7941" y="3352"/>
                    </a:cubicBezTo>
                    <a:lnTo>
                      <a:pt x="13976" y="3352"/>
                    </a:lnTo>
                    <a:close/>
                    <a:moveTo>
                      <a:pt x="21600" y="18248"/>
                    </a:moveTo>
                    <a:cubicBezTo>
                      <a:pt x="21600" y="20110"/>
                      <a:pt x="20647" y="21600"/>
                      <a:pt x="19059" y="21600"/>
                    </a:cubicBezTo>
                    <a:cubicBezTo>
                      <a:pt x="18424" y="21600"/>
                      <a:pt x="18424" y="21600"/>
                      <a:pt x="18424" y="21600"/>
                    </a:cubicBezTo>
                    <a:cubicBezTo>
                      <a:pt x="18424" y="3352"/>
                      <a:pt x="18424" y="3352"/>
                      <a:pt x="18424" y="3352"/>
                    </a:cubicBezTo>
                    <a:cubicBezTo>
                      <a:pt x="19059" y="3352"/>
                      <a:pt x="19059" y="3352"/>
                      <a:pt x="19059" y="3352"/>
                    </a:cubicBezTo>
                    <a:cubicBezTo>
                      <a:pt x="20647" y="3352"/>
                      <a:pt x="21600" y="4841"/>
                      <a:pt x="21600" y="6703"/>
                    </a:cubicBezTo>
                    <a:lnTo>
                      <a:pt x="21600" y="18248"/>
                    </a:lnTo>
                    <a:close/>
                  </a:path>
                </a:pathLst>
              </a:custGeom>
              <a:solidFill>
                <a:schemeClr val="bg1"/>
              </a:solidFill>
              <a:ln w="12700" cap="flat">
                <a:noFill/>
                <a:miter lim="400000"/>
              </a:ln>
              <a:effectLst/>
            </p:spPr>
            <p:txBody>
              <a:bodyPr wrap="square" lIns="91438" tIns="91438" rIns="91438" bIns="91438" numCol="1" anchor="t">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defTabSz="914400">
                  <a:defRPr sz="2400">
                    <a:solidFill>
                      <a:srgbClr val="000000"/>
                    </a:solidFill>
                    <a:latin typeface="Calibri"/>
                    <a:ea typeface="Calibri"/>
                    <a:cs typeface="Calibri"/>
                    <a:sym typeface="Calibri"/>
                  </a:defRPr>
                </a:pPr>
                <a:endParaRPr sz="4800"/>
              </a:p>
            </p:txBody>
          </p:sp>
          <p:sp>
            <p:nvSpPr>
              <p:cNvPr id="24" name="Shape 5303">
                <a:extLst>
                  <a:ext uri="{FF2B5EF4-FFF2-40B4-BE49-F238E27FC236}">
                    <a16:creationId xmlns:a16="http://schemas.microsoft.com/office/drawing/2014/main" id="{E28E19BC-ABA0-4B85-8ED6-369290487536}"/>
                  </a:ext>
                </a:extLst>
              </p:cNvPr>
              <p:cNvSpPr/>
              <p:nvPr/>
            </p:nvSpPr>
            <p:spPr>
              <a:xfrm>
                <a:off x="21455454" y="7022670"/>
                <a:ext cx="408821" cy="304503"/>
              </a:xfrm>
              <a:custGeom>
                <a:avLst/>
                <a:gdLst/>
                <a:ahLst/>
                <a:cxnLst>
                  <a:cxn ang="0">
                    <a:pos x="wd2" y="hd2"/>
                  </a:cxn>
                  <a:cxn ang="5400000">
                    <a:pos x="wd2" y="hd2"/>
                  </a:cxn>
                  <a:cxn ang="10800000">
                    <a:pos x="wd2" y="hd2"/>
                  </a:cxn>
                  <a:cxn ang="16200000">
                    <a:pos x="wd2" y="hd2"/>
                  </a:cxn>
                </a:cxnLst>
                <a:rect l="0" t="0" r="r" b="b"/>
                <a:pathLst>
                  <a:path w="21600" h="21600" extrusionOk="0">
                    <a:moveTo>
                      <a:pt x="17731" y="9936"/>
                    </a:moveTo>
                    <a:cubicBezTo>
                      <a:pt x="8060" y="9936"/>
                      <a:pt x="8060" y="9936"/>
                      <a:pt x="8060" y="9936"/>
                    </a:cubicBezTo>
                    <a:cubicBezTo>
                      <a:pt x="6448" y="9936"/>
                      <a:pt x="4836" y="11232"/>
                      <a:pt x="3869" y="12528"/>
                    </a:cubicBezTo>
                    <a:cubicBezTo>
                      <a:pt x="0" y="18576"/>
                      <a:pt x="0" y="18576"/>
                      <a:pt x="0" y="18576"/>
                    </a:cubicBezTo>
                    <a:cubicBezTo>
                      <a:pt x="0" y="18576"/>
                      <a:pt x="0" y="18576"/>
                      <a:pt x="0" y="18576"/>
                    </a:cubicBezTo>
                    <a:cubicBezTo>
                      <a:pt x="0" y="18576"/>
                      <a:pt x="0" y="18576"/>
                      <a:pt x="0" y="18144"/>
                    </a:cubicBezTo>
                    <a:cubicBezTo>
                      <a:pt x="0" y="3456"/>
                      <a:pt x="0" y="3456"/>
                      <a:pt x="0" y="3456"/>
                    </a:cubicBezTo>
                    <a:cubicBezTo>
                      <a:pt x="0" y="1728"/>
                      <a:pt x="967" y="0"/>
                      <a:pt x="2579" y="0"/>
                    </a:cubicBezTo>
                    <a:cubicBezTo>
                      <a:pt x="6125" y="0"/>
                      <a:pt x="6125" y="0"/>
                      <a:pt x="6125" y="0"/>
                    </a:cubicBezTo>
                    <a:cubicBezTo>
                      <a:pt x="7737" y="0"/>
                      <a:pt x="8704" y="1728"/>
                      <a:pt x="8704" y="3456"/>
                    </a:cubicBezTo>
                    <a:cubicBezTo>
                      <a:pt x="8704" y="3888"/>
                      <a:pt x="8704" y="3888"/>
                      <a:pt x="8704" y="3888"/>
                    </a:cubicBezTo>
                    <a:cubicBezTo>
                      <a:pt x="15152" y="3888"/>
                      <a:pt x="15152" y="3888"/>
                      <a:pt x="15152" y="3888"/>
                    </a:cubicBezTo>
                    <a:cubicBezTo>
                      <a:pt x="16442" y="3888"/>
                      <a:pt x="17731" y="5616"/>
                      <a:pt x="17731" y="7344"/>
                    </a:cubicBezTo>
                    <a:lnTo>
                      <a:pt x="17731" y="9936"/>
                    </a:lnTo>
                    <a:close/>
                    <a:moveTo>
                      <a:pt x="21278" y="13824"/>
                    </a:moveTo>
                    <a:cubicBezTo>
                      <a:pt x="17409" y="19872"/>
                      <a:pt x="17409" y="19872"/>
                      <a:pt x="17409" y="19872"/>
                    </a:cubicBezTo>
                    <a:cubicBezTo>
                      <a:pt x="16764" y="20736"/>
                      <a:pt x="15152" y="21600"/>
                      <a:pt x="14185" y="21600"/>
                    </a:cubicBezTo>
                    <a:cubicBezTo>
                      <a:pt x="1612" y="21600"/>
                      <a:pt x="1612" y="21600"/>
                      <a:pt x="1612" y="21600"/>
                    </a:cubicBezTo>
                    <a:cubicBezTo>
                      <a:pt x="1290" y="21600"/>
                      <a:pt x="645" y="21600"/>
                      <a:pt x="645" y="20736"/>
                    </a:cubicBezTo>
                    <a:cubicBezTo>
                      <a:pt x="645" y="20736"/>
                      <a:pt x="967" y="20304"/>
                      <a:pt x="967" y="19872"/>
                    </a:cubicBezTo>
                    <a:cubicBezTo>
                      <a:pt x="4836" y="13824"/>
                      <a:pt x="4836" y="13824"/>
                      <a:pt x="4836" y="13824"/>
                    </a:cubicBezTo>
                    <a:cubicBezTo>
                      <a:pt x="5803" y="12528"/>
                      <a:pt x="7093" y="12096"/>
                      <a:pt x="8060" y="12096"/>
                    </a:cubicBezTo>
                    <a:cubicBezTo>
                      <a:pt x="20633" y="12096"/>
                      <a:pt x="20633" y="12096"/>
                      <a:pt x="20633" y="12096"/>
                    </a:cubicBezTo>
                    <a:cubicBezTo>
                      <a:pt x="20955" y="12096"/>
                      <a:pt x="21600" y="12096"/>
                      <a:pt x="21600" y="12960"/>
                    </a:cubicBezTo>
                    <a:cubicBezTo>
                      <a:pt x="21600" y="12960"/>
                      <a:pt x="21278" y="13392"/>
                      <a:pt x="21278" y="13824"/>
                    </a:cubicBezTo>
                    <a:close/>
                  </a:path>
                </a:pathLst>
              </a:custGeom>
              <a:solidFill>
                <a:schemeClr val="bg1"/>
              </a:solidFill>
              <a:ln w="12700" cap="flat">
                <a:noFill/>
                <a:miter lim="400000"/>
              </a:ln>
              <a:effectLst/>
            </p:spPr>
            <p:txBody>
              <a:bodyPr wrap="square" lIns="91438" tIns="91438" rIns="91438" bIns="91438" numCol="1" anchor="t">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defTabSz="914400">
                  <a:defRPr sz="2400">
                    <a:solidFill>
                      <a:srgbClr val="000000"/>
                    </a:solidFill>
                    <a:latin typeface="Calibri"/>
                    <a:ea typeface="Calibri"/>
                    <a:cs typeface="Calibri"/>
                    <a:sym typeface="Calibri"/>
                  </a:defRPr>
                </a:pPr>
                <a:endParaRPr sz="4800"/>
              </a:p>
            </p:txBody>
          </p:sp>
          <p:sp>
            <p:nvSpPr>
              <p:cNvPr id="25" name="Shape 5514">
                <a:extLst>
                  <a:ext uri="{FF2B5EF4-FFF2-40B4-BE49-F238E27FC236}">
                    <a16:creationId xmlns:a16="http://schemas.microsoft.com/office/drawing/2014/main" id="{95B005E1-6528-4B88-AEE2-39CE93D73777}"/>
                  </a:ext>
                </a:extLst>
              </p:cNvPr>
              <p:cNvSpPr/>
              <p:nvPr/>
            </p:nvSpPr>
            <p:spPr>
              <a:xfrm>
                <a:off x="15877998" y="9950556"/>
                <a:ext cx="341452" cy="326605"/>
              </a:xfrm>
              <a:custGeom>
                <a:avLst/>
                <a:gdLst/>
                <a:ahLst/>
                <a:cxnLst>
                  <a:cxn ang="0">
                    <a:pos x="wd2" y="hd2"/>
                  </a:cxn>
                  <a:cxn ang="5400000">
                    <a:pos x="wd2" y="hd2"/>
                  </a:cxn>
                  <a:cxn ang="10800000">
                    <a:pos x="wd2" y="hd2"/>
                  </a:cxn>
                  <a:cxn ang="16200000">
                    <a:pos x="wd2" y="hd2"/>
                  </a:cxn>
                </a:cxnLst>
                <a:rect l="0" t="0" r="r" b="b"/>
                <a:pathLst>
                  <a:path w="21600" h="21600" extrusionOk="0">
                    <a:moveTo>
                      <a:pt x="20925" y="10977"/>
                    </a:moveTo>
                    <a:cubicBezTo>
                      <a:pt x="20925" y="10977"/>
                      <a:pt x="20925" y="10977"/>
                      <a:pt x="20925" y="10977"/>
                    </a:cubicBezTo>
                    <a:cubicBezTo>
                      <a:pt x="19913" y="10269"/>
                      <a:pt x="19238" y="9561"/>
                      <a:pt x="18225" y="9561"/>
                    </a:cubicBezTo>
                    <a:cubicBezTo>
                      <a:pt x="17213" y="9561"/>
                      <a:pt x="15863" y="10623"/>
                      <a:pt x="15188" y="11685"/>
                    </a:cubicBezTo>
                    <a:cubicBezTo>
                      <a:pt x="15188" y="11685"/>
                      <a:pt x="15188" y="12039"/>
                      <a:pt x="14850" y="12393"/>
                    </a:cubicBezTo>
                    <a:cubicBezTo>
                      <a:pt x="14850" y="12393"/>
                      <a:pt x="14850" y="12393"/>
                      <a:pt x="14513" y="12393"/>
                    </a:cubicBezTo>
                    <a:cubicBezTo>
                      <a:pt x="14513" y="12393"/>
                      <a:pt x="14175" y="12393"/>
                      <a:pt x="14175" y="12393"/>
                    </a:cubicBezTo>
                    <a:cubicBezTo>
                      <a:pt x="14175" y="12039"/>
                      <a:pt x="13838" y="11685"/>
                      <a:pt x="13838" y="11685"/>
                    </a:cubicBezTo>
                    <a:cubicBezTo>
                      <a:pt x="13163" y="10623"/>
                      <a:pt x="12150" y="9561"/>
                      <a:pt x="10800" y="9561"/>
                    </a:cubicBezTo>
                    <a:cubicBezTo>
                      <a:pt x="9450" y="9561"/>
                      <a:pt x="8437" y="10623"/>
                      <a:pt x="7762" y="11685"/>
                    </a:cubicBezTo>
                    <a:cubicBezTo>
                      <a:pt x="7762" y="11685"/>
                      <a:pt x="7425" y="12039"/>
                      <a:pt x="7425" y="12393"/>
                    </a:cubicBezTo>
                    <a:cubicBezTo>
                      <a:pt x="7425" y="12393"/>
                      <a:pt x="7425" y="12393"/>
                      <a:pt x="7087" y="12393"/>
                    </a:cubicBezTo>
                    <a:cubicBezTo>
                      <a:pt x="6750" y="12393"/>
                      <a:pt x="6750" y="12393"/>
                      <a:pt x="6750" y="12393"/>
                    </a:cubicBezTo>
                    <a:cubicBezTo>
                      <a:pt x="6412" y="12039"/>
                      <a:pt x="6412" y="11685"/>
                      <a:pt x="6412" y="11685"/>
                    </a:cubicBezTo>
                    <a:cubicBezTo>
                      <a:pt x="5737" y="10623"/>
                      <a:pt x="4725" y="9561"/>
                      <a:pt x="3375" y="9561"/>
                    </a:cubicBezTo>
                    <a:cubicBezTo>
                      <a:pt x="2362" y="9561"/>
                      <a:pt x="1687" y="10269"/>
                      <a:pt x="1012" y="10977"/>
                    </a:cubicBezTo>
                    <a:cubicBezTo>
                      <a:pt x="675" y="10977"/>
                      <a:pt x="675" y="10977"/>
                      <a:pt x="675" y="10977"/>
                    </a:cubicBezTo>
                    <a:cubicBezTo>
                      <a:pt x="337" y="10977"/>
                      <a:pt x="0" y="10977"/>
                      <a:pt x="0" y="10623"/>
                    </a:cubicBezTo>
                    <a:cubicBezTo>
                      <a:pt x="0" y="10623"/>
                      <a:pt x="0" y="10623"/>
                      <a:pt x="0" y="10623"/>
                    </a:cubicBezTo>
                    <a:cubicBezTo>
                      <a:pt x="1350" y="5666"/>
                      <a:pt x="6075" y="2479"/>
                      <a:pt x="10800" y="2479"/>
                    </a:cubicBezTo>
                    <a:cubicBezTo>
                      <a:pt x="15525" y="2479"/>
                      <a:pt x="20250" y="5666"/>
                      <a:pt x="21600" y="10623"/>
                    </a:cubicBezTo>
                    <a:cubicBezTo>
                      <a:pt x="21600" y="10623"/>
                      <a:pt x="21600" y="10623"/>
                      <a:pt x="21600" y="10623"/>
                    </a:cubicBezTo>
                    <a:cubicBezTo>
                      <a:pt x="21600" y="10977"/>
                      <a:pt x="21263" y="10977"/>
                      <a:pt x="20925" y="10977"/>
                    </a:cubicBezTo>
                    <a:close/>
                    <a:moveTo>
                      <a:pt x="11475" y="18059"/>
                    </a:moveTo>
                    <a:cubicBezTo>
                      <a:pt x="11475" y="19830"/>
                      <a:pt x="10125" y="21600"/>
                      <a:pt x="8437" y="21600"/>
                    </a:cubicBezTo>
                    <a:cubicBezTo>
                      <a:pt x="6412" y="21600"/>
                      <a:pt x="5062" y="19830"/>
                      <a:pt x="5062" y="18059"/>
                    </a:cubicBezTo>
                    <a:cubicBezTo>
                      <a:pt x="5062" y="17705"/>
                      <a:pt x="5400" y="17351"/>
                      <a:pt x="5737" y="17351"/>
                    </a:cubicBezTo>
                    <a:cubicBezTo>
                      <a:pt x="6412" y="17351"/>
                      <a:pt x="6750" y="17705"/>
                      <a:pt x="6750" y="18059"/>
                    </a:cubicBezTo>
                    <a:cubicBezTo>
                      <a:pt x="6750" y="19121"/>
                      <a:pt x="7425" y="19830"/>
                      <a:pt x="8437" y="19830"/>
                    </a:cubicBezTo>
                    <a:cubicBezTo>
                      <a:pt x="9112" y="19830"/>
                      <a:pt x="10125" y="19121"/>
                      <a:pt x="10125" y="18059"/>
                    </a:cubicBezTo>
                    <a:cubicBezTo>
                      <a:pt x="10125" y="10269"/>
                      <a:pt x="10125" y="10269"/>
                      <a:pt x="10125" y="10269"/>
                    </a:cubicBezTo>
                    <a:cubicBezTo>
                      <a:pt x="10125" y="10269"/>
                      <a:pt x="10462" y="10269"/>
                      <a:pt x="10800" y="10269"/>
                    </a:cubicBezTo>
                    <a:cubicBezTo>
                      <a:pt x="11138" y="10269"/>
                      <a:pt x="11475" y="10269"/>
                      <a:pt x="11475" y="10269"/>
                    </a:cubicBezTo>
                    <a:lnTo>
                      <a:pt x="11475" y="18059"/>
                    </a:lnTo>
                    <a:close/>
                    <a:moveTo>
                      <a:pt x="11475" y="2125"/>
                    </a:moveTo>
                    <a:cubicBezTo>
                      <a:pt x="11475" y="2125"/>
                      <a:pt x="11138" y="2125"/>
                      <a:pt x="10800" y="2125"/>
                    </a:cubicBezTo>
                    <a:cubicBezTo>
                      <a:pt x="10462" y="2125"/>
                      <a:pt x="10125" y="2125"/>
                      <a:pt x="10125" y="2125"/>
                    </a:cubicBezTo>
                    <a:cubicBezTo>
                      <a:pt x="10125" y="1062"/>
                      <a:pt x="10125" y="1062"/>
                      <a:pt x="10125" y="1062"/>
                    </a:cubicBezTo>
                    <a:cubicBezTo>
                      <a:pt x="10125" y="354"/>
                      <a:pt x="10462" y="0"/>
                      <a:pt x="10800" y="0"/>
                    </a:cubicBezTo>
                    <a:cubicBezTo>
                      <a:pt x="11138" y="0"/>
                      <a:pt x="11475" y="354"/>
                      <a:pt x="11475" y="1062"/>
                    </a:cubicBezTo>
                    <a:lnTo>
                      <a:pt x="11475" y="2125"/>
                    </a:lnTo>
                    <a:close/>
                  </a:path>
                </a:pathLst>
              </a:custGeom>
              <a:solidFill>
                <a:schemeClr val="bg1"/>
              </a:solidFill>
              <a:ln w="12700" cap="flat">
                <a:noFill/>
                <a:miter lim="400000"/>
              </a:ln>
              <a:effectLst/>
            </p:spPr>
            <p:txBody>
              <a:bodyPr wrap="square" lIns="91438" tIns="91438" rIns="91438" bIns="91438" numCol="1" anchor="t">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defTabSz="914400">
                  <a:defRPr sz="2400">
                    <a:solidFill>
                      <a:srgbClr val="000000"/>
                    </a:solidFill>
                    <a:latin typeface="Calibri"/>
                    <a:ea typeface="Calibri"/>
                    <a:cs typeface="Calibri"/>
                    <a:sym typeface="Calibri"/>
                  </a:defRPr>
                </a:pPr>
                <a:endParaRPr sz="4800" dirty="0"/>
              </a:p>
            </p:txBody>
          </p:sp>
          <p:sp>
            <p:nvSpPr>
              <p:cNvPr id="26" name="Shape 5590">
                <a:extLst>
                  <a:ext uri="{FF2B5EF4-FFF2-40B4-BE49-F238E27FC236}">
                    <a16:creationId xmlns:a16="http://schemas.microsoft.com/office/drawing/2014/main" id="{7A3F074C-BCC3-4803-958A-904DB40114CC}"/>
                  </a:ext>
                </a:extLst>
              </p:cNvPr>
              <p:cNvSpPr/>
              <p:nvPr/>
            </p:nvSpPr>
            <p:spPr>
              <a:xfrm>
                <a:off x="20739313" y="8510079"/>
                <a:ext cx="308903" cy="308903"/>
              </a:xfrm>
              <a:custGeom>
                <a:avLst/>
                <a:gdLst/>
                <a:ahLst/>
                <a:cxnLst>
                  <a:cxn ang="0">
                    <a:pos x="wd2" y="hd2"/>
                  </a:cxn>
                  <a:cxn ang="5400000">
                    <a:pos x="wd2" y="hd2"/>
                  </a:cxn>
                  <a:cxn ang="10800000">
                    <a:pos x="wd2" y="hd2"/>
                  </a:cxn>
                  <a:cxn ang="16200000">
                    <a:pos x="wd2" y="hd2"/>
                  </a:cxn>
                </a:cxnLst>
                <a:rect l="0" t="0" r="r" b="b"/>
                <a:pathLst>
                  <a:path w="21600" h="21600" extrusionOk="0">
                    <a:moveTo>
                      <a:pt x="12662" y="15269"/>
                    </a:moveTo>
                    <a:cubicBezTo>
                      <a:pt x="10800" y="17503"/>
                      <a:pt x="10800" y="17503"/>
                      <a:pt x="10800" y="17503"/>
                    </a:cubicBezTo>
                    <a:cubicBezTo>
                      <a:pt x="10055" y="17876"/>
                      <a:pt x="10055" y="17876"/>
                      <a:pt x="10055" y="17876"/>
                    </a:cubicBezTo>
                    <a:cubicBezTo>
                      <a:pt x="8938" y="19366"/>
                      <a:pt x="7076" y="19738"/>
                      <a:pt x="5586" y="19366"/>
                    </a:cubicBezTo>
                    <a:cubicBezTo>
                      <a:pt x="5214" y="20483"/>
                      <a:pt x="4097" y="21600"/>
                      <a:pt x="2979" y="21600"/>
                    </a:cubicBezTo>
                    <a:cubicBezTo>
                      <a:pt x="1117" y="21600"/>
                      <a:pt x="0" y="20110"/>
                      <a:pt x="0" y="18621"/>
                    </a:cubicBezTo>
                    <a:cubicBezTo>
                      <a:pt x="0" y="17131"/>
                      <a:pt x="745" y="16014"/>
                      <a:pt x="2234" y="15641"/>
                    </a:cubicBezTo>
                    <a:cubicBezTo>
                      <a:pt x="1862" y="14152"/>
                      <a:pt x="2234" y="12290"/>
                      <a:pt x="3352" y="11172"/>
                    </a:cubicBezTo>
                    <a:cubicBezTo>
                      <a:pt x="3724" y="11172"/>
                      <a:pt x="3724" y="11172"/>
                      <a:pt x="3724" y="11172"/>
                    </a:cubicBezTo>
                    <a:cubicBezTo>
                      <a:pt x="5586" y="13034"/>
                      <a:pt x="5586" y="13034"/>
                      <a:pt x="5586" y="13034"/>
                    </a:cubicBezTo>
                    <a:cubicBezTo>
                      <a:pt x="5586" y="13407"/>
                      <a:pt x="5586" y="13407"/>
                      <a:pt x="5586" y="13407"/>
                    </a:cubicBezTo>
                    <a:cubicBezTo>
                      <a:pt x="4841" y="14152"/>
                      <a:pt x="4841" y="15269"/>
                      <a:pt x="5586" y="16014"/>
                    </a:cubicBezTo>
                    <a:cubicBezTo>
                      <a:pt x="6331" y="16386"/>
                      <a:pt x="7448" y="16386"/>
                      <a:pt x="8193" y="16014"/>
                    </a:cubicBezTo>
                    <a:cubicBezTo>
                      <a:pt x="8566" y="15269"/>
                      <a:pt x="8566" y="15269"/>
                      <a:pt x="8566" y="15269"/>
                    </a:cubicBezTo>
                    <a:cubicBezTo>
                      <a:pt x="10800" y="13407"/>
                      <a:pt x="10800" y="13407"/>
                      <a:pt x="10800" y="13407"/>
                    </a:cubicBezTo>
                    <a:cubicBezTo>
                      <a:pt x="13034" y="11172"/>
                      <a:pt x="13034" y="11172"/>
                      <a:pt x="13034" y="11172"/>
                    </a:cubicBezTo>
                    <a:cubicBezTo>
                      <a:pt x="14897" y="13034"/>
                      <a:pt x="14897" y="13034"/>
                      <a:pt x="14897" y="13034"/>
                    </a:cubicBezTo>
                    <a:lnTo>
                      <a:pt x="12662" y="15269"/>
                    </a:lnTo>
                    <a:close/>
                    <a:moveTo>
                      <a:pt x="10428" y="3724"/>
                    </a:moveTo>
                    <a:cubicBezTo>
                      <a:pt x="8193" y="5959"/>
                      <a:pt x="8193" y="5959"/>
                      <a:pt x="8193" y="5959"/>
                    </a:cubicBezTo>
                    <a:cubicBezTo>
                      <a:pt x="8193" y="5586"/>
                      <a:pt x="8193" y="5586"/>
                      <a:pt x="8193" y="5586"/>
                    </a:cubicBezTo>
                    <a:cubicBezTo>
                      <a:pt x="7448" y="4841"/>
                      <a:pt x="6331" y="4841"/>
                      <a:pt x="5586" y="5586"/>
                    </a:cubicBezTo>
                    <a:cubicBezTo>
                      <a:pt x="4841" y="6331"/>
                      <a:pt x="4841" y="7448"/>
                      <a:pt x="5586" y="8193"/>
                    </a:cubicBezTo>
                    <a:cubicBezTo>
                      <a:pt x="5959" y="8566"/>
                      <a:pt x="5959" y="8566"/>
                      <a:pt x="5959" y="8566"/>
                    </a:cubicBezTo>
                    <a:cubicBezTo>
                      <a:pt x="8193" y="10800"/>
                      <a:pt x="8193" y="10800"/>
                      <a:pt x="8193" y="10800"/>
                    </a:cubicBezTo>
                    <a:cubicBezTo>
                      <a:pt x="10428" y="13034"/>
                      <a:pt x="10428" y="13034"/>
                      <a:pt x="10428" y="13034"/>
                    </a:cubicBezTo>
                    <a:cubicBezTo>
                      <a:pt x="8193" y="15269"/>
                      <a:pt x="8193" y="15269"/>
                      <a:pt x="8193" y="15269"/>
                    </a:cubicBezTo>
                    <a:cubicBezTo>
                      <a:pt x="5959" y="13034"/>
                      <a:pt x="5959" y="13034"/>
                      <a:pt x="5959" y="13034"/>
                    </a:cubicBezTo>
                    <a:cubicBezTo>
                      <a:pt x="3724" y="10800"/>
                      <a:pt x="3724" y="10800"/>
                      <a:pt x="3724" y="10800"/>
                    </a:cubicBezTo>
                    <a:cubicBezTo>
                      <a:pt x="3352" y="10428"/>
                      <a:pt x="3352" y="10428"/>
                      <a:pt x="3352" y="10428"/>
                    </a:cubicBezTo>
                    <a:cubicBezTo>
                      <a:pt x="2234" y="8938"/>
                      <a:pt x="1862" y="7076"/>
                      <a:pt x="2234" y="5586"/>
                    </a:cubicBezTo>
                    <a:cubicBezTo>
                      <a:pt x="745" y="5214"/>
                      <a:pt x="0" y="4097"/>
                      <a:pt x="0" y="2607"/>
                    </a:cubicBezTo>
                    <a:cubicBezTo>
                      <a:pt x="0" y="1117"/>
                      <a:pt x="1117" y="0"/>
                      <a:pt x="2979" y="0"/>
                    </a:cubicBezTo>
                    <a:cubicBezTo>
                      <a:pt x="4469" y="0"/>
                      <a:pt x="5586" y="745"/>
                      <a:pt x="5586" y="2234"/>
                    </a:cubicBezTo>
                    <a:cubicBezTo>
                      <a:pt x="7448" y="1862"/>
                      <a:pt x="8938" y="2234"/>
                      <a:pt x="10055" y="3724"/>
                    </a:cubicBezTo>
                    <a:lnTo>
                      <a:pt x="10428" y="3724"/>
                    </a:lnTo>
                    <a:close/>
                    <a:moveTo>
                      <a:pt x="18993" y="5586"/>
                    </a:moveTo>
                    <a:cubicBezTo>
                      <a:pt x="19366" y="7076"/>
                      <a:pt x="18993" y="8938"/>
                      <a:pt x="17876" y="10428"/>
                    </a:cubicBezTo>
                    <a:cubicBezTo>
                      <a:pt x="17503" y="10428"/>
                      <a:pt x="17503" y="10428"/>
                      <a:pt x="17503" y="10428"/>
                    </a:cubicBezTo>
                    <a:cubicBezTo>
                      <a:pt x="15641" y="8566"/>
                      <a:pt x="15641" y="8566"/>
                      <a:pt x="15641" y="8566"/>
                    </a:cubicBezTo>
                    <a:cubicBezTo>
                      <a:pt x="15641" y="8193"/>
                      <a:pt x="15641" y="8193"/>
                      <a:pt x="15641" y="8193"/>
                    </a:cubicBezTo>
                    <a:cubicBezTo>
                      <a:pt x="16386" y="7448"/>
                      <a:pt x="16386" y="6331"/>
                      <a:pt x="15641" y="5586"/>
                    </a:cubicBezTo>
                    <a:cubicBezTo>
                      <a:pt x="14897" y="4841"/>
                      <a:pt x="13779" y="4841"/>
                      <a:pt x="13034" y="5586"/>
                    </a:cubicBezTo>
                    <a:cubicBezTo>
                      <a:pt x="12662" y="5959"/>
                      <a:pt x="12662" y="5959"/>
                      <a:pt x="12662" y="5959"/>
                    </a:cubicBezTo>
                    <a:cubicBezTo>
                      <a:pt x="10800" y="8193"/>
                      <a:pt x="10800" y="8193"/>
                      <a:pt x="10800" y="8193"/>
                    </a:cubicBezTo>
                    <a:cubicBezTo>
                      <a:pt x="8193" y="10428"/>
                      <a:pt x="8193" y="10428"/>
                      <a:pt x="8193" y="10428"/>
                    </a:cubicBezTo>
                    <a:cubicBezTo>
                      <a:pt x="6331" y="8566"/>
                      <a:pt x="6331" y="8566"/>
                      <a:pt x="6331" y="8566"/>
                    </a:cubicBezTo>
                    <a:cubicBezTo>
                      <a:pt x="8566" y="5959"/>
                      <a:pt x="8566" y="5959"/>
                      <a:pt x="8566" y="5959"/>
                    </a:cubicBezTo>
                    <a:cubicBezTo>
                      <a:pt x="10800" y="4097"/>
                      <a:pt x="10800" y="4097"/>
                      <a:pt x="10800" y="4097"/>
                    </a:cubicBezTo>
                    <a:cubicBezTo>
                      <a:pt x="11172" y="3724"/>
                      <a:pt x="11172" y="3724"/>
                      <a:pt x="11172" y="3724"/>
                    </a:cubicBezTo>
                    <a:cubicBezTo>
                      <a:pt x="12290" y="2234"/>
                      <a:pt x="14152" y="1862"/>
                      <a:pt x="15641" y="2234"/>
                    </a:cubicBezTo>
                    <a:cubicBezTo>
                      <a:pt x="16014" y="745"/>
                      <a:pt x="17131" y="0"/>
                      <a:pt x="18621" y="0"/>
                    </a:cubicBezTo>
                    <a:cubicBezTo>
                      <a:pt x="20483" y="0"/>
                      <a:pt x="21600" y="1117"/>
                      <a:pt x="21600" y="2607"/>
                    </a:cubicBezTo>
                    <a:cubicBezTo>
                      <a:pt x="21600" y="4097"/>
                      <a:pt x="20483" y="5586"/>
                      <a:pt x="18993" y="5586"/>
                    </a:cubicBezTo>
                    <a:close/>
                    <a:moveTo>
                      <a:pt x="18621" y="21600"/>
                    </a:moveTo>
                    <a:cubicBezTo>
                      <a:pt x="17131" y="21600"/>
                      <a:pt x="16014" y="20483"/>
                      <a:pt x="16014" y="19366"/>
                    </a:cubicBezTo>
                    <a:cubicBezTo>
                      <a:pt x="14152" y="19738"/>
                      <a:pt x="12290" y="19366"/>
                      <a:pt x="11172" y="17876"/>
                    </a:cubicBezTo>
                    <a:cubicBezTo>
                      <a:pt x="10800" y="17876"/>
                      <a:pt x="10800" y="17876"/>
                      <a:pt x="10800" y="17876"/>
                    </a:cubicBezTo>
                    <a:cubicBezTo>
                      <a:pt x="13034" y="15641"/>
                      <a:pt x="13034" y="15641"/>
                      <a:pt x="13034" y="15641"/>
                    </a:cubicBezTo>
                    <a:cubicBezTo>
                      <a:pt x="13034" y="16014"/>
                      <a:pt x="13034" y="16014"/>
                      <a:pt x="13034" y="16014"/>
                    </a:cubicBezTo>
                    <a:cubicBezTo>
                      <a:pt x="13779" y="16386"/>
                      <a:pt x="14897" y="16386"/>
                      <a:pt x="15641" y="16014"/>
                    </a:cubicBezTo>
                    <a:cubicBezTo>
                      <a:pt x="16386" y="15269"/>
                      <a:pt x="16386" y="14152"/>
                      <a:pt x="15641" y="13407"/>
                    </a:cubicBezTo>
                    <a:cubicBezTo>
                      <a:pt x="15269" y="13034"/>
                      <a:pt x="15269" y="13034"/>
                      <a:pt x="15269" y="13034"/>
                    </a:cubicBezTo>
                    <a:cubicBezTo>
                      <a:pt x="13034" y="10800"/>
                      <a:pt x="13034" y="10800"/>
                      <a:pt x="13034" y="10800"/>
                    </a:cubicBezTo>
                    <a:cubicBezTo>
                      <a:pt x="10800" y="8566"/>
                      <a:pt x="10800" y="8566"/>
                      <a:pt x="10800" y="8566"/>
                    </a:cubicBezTo>
                    <a:cubicBezTo>
                      <a:pt x="13034" y="6331"/>
                      <a:pt x="13034" y="6331"/>
                      <a:pt x="13034" y="6331"/>
                    </a:cubicBezTo>
                    <a:cubicBezTo>
                      <a:pt x="15269" y="8566"/>
                      <a:pt x="15269" y="8566"/>
                      <a:pt x="15269" y="8566"/>
                    </a:cubicBezTo>
                    <a:cubicBezTo>
                      <a:pt x="17503" y="10800"/>
                      <a:pt x="17503" y="10800"/>
                      <a:pt x="17503" y="10800"/>
                    </a:cubicBezTo>
                    <a:cubicBezTo>
                      <a:pt x="17876" y="11172"/>
                      <a:pt x="17876" y="11172"/>
                      <a:pt x="17876" y="11172"/>
                    </a:cubicBezTo>
                    <a:cubicBezTo>
                      <a:pt x="18993" y="12290"/>
                      <a:pt x="19366" y="14152"/>
                      <a:pt x="18993" y="15641"/>
                    </a:cubicBezTo>
                    <a:cubicBezTo>
                      <a:pt x="20483" y="16014"/>
                      <a:pt x="21600" y="17131"/>
                      <a:pt x="21600" y="18621"/>
                    </a:cubicBezTo>
                    <a:cubicBezTo>
                      <a:pt x="21600" y="20110"/>
                      <a:pt x="20483" y="21600"/>
                      <a:pt x="18621" y="21600"/>
                    </a:cubicBezTo>
                    <a:close/>
                  </a:path>
                </a:pathLst>
              </a:custGeom>
              <a:solidFill>
                <a:schemeClr val="bg1"/>
              </a:solidFill>
              <a:ln w="12700" cap="flat">
                <a:noFill/>
                <a:miter lim="400000"/>
              </a:ln>
              <a:effectLst/>
            </p:spPr>
            <p:txBody>
              <a:bodyPr wrap="square" lIns="91438" tIns="91438" rIns="91438" bIns="91438" numCol="1" anchor="t">
                <a:noAutofit/>
              </a:bodyPr>
              <a:ls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a:lstStyle>
              <a:p>
                <a:pPr defTabSz="914400">
                  <a:defRPr sz="2400">
                    <a:solidFill>
                      <a:srgbClr val="000000"/>
                    </a:solidFill>
                    <a:latin typeface="Calibri"/>
                    <a:ea typeface="Calibri"/>
                    <a:cs typeface="Calibri"/>
                    <a:sym typeface="Calibri"/>
                  </a:defRPr>
                </a:pPr>
                <a:endParaRPr sz="4800"/>
              </a:p>
            </p:txBody>
          </p:sp>
        </p:grpSp>
        <p:sp>
          <p:nvSpPr>
            <p:cNvPr id="28" name="Oval 27">
              <a:extLst>
                <a:ext uri="{FF2B5EF4-FFF2-40B4-BE49-F238E27FC236}">
                  <a16:creationId xmlns:a16="http://schemas.microsoft.com/office/drawing/2014/main" id="{93B79CC7-40FF-4A2C-A5FC-C187D5D56132}"/>
                </a:ext>
              </a:extLst>
            </p:cNvPr>
            <p:cNvSpPr/>
            <p:nvPr/>
          </p:nvSpPr>
          <p:spPr>
            <a:xfrm>
              <a:off x="7818405" y="3429306"/>
              <a:ext cx="549350" cy="54935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4" name="Group 33">
            <a:extLst>
              <a:ext uri="{FF2B5EF4-FFF2-40B4-BE49-F238E27FC236}">
                <a16:creationId xmlns:a16="http://schemas.microsoft.com/office/drawing/2014/main" id="{AB59B2AC-DA4A-48E1-BF1A-EEA9778C3A71}"/>
              </a:ext>
            </a:extLst>
          </p:cNvPr>
          <p:cNvGrpSpPr/>
          <p:nvPr/>
        </p:nvGrpSpPr>
        <p:grpSpPr>
          <a:xfrm>
            <a:off x="1" y="1193992"/>
            <a:ext cx="4051774" cy="1344129"/>
            <a:chOff x="1" y="2782669"/>
            <a:chExt cx="4051774" cy="1344129"/>
          </a:xfrm>
        </p:grpSpPr>
        <p:sp>
          <p:nvSpPr>
            <p:cNvPr id="35" name="Rectangle 34">
              <a:extLst>
                <a:ext uri="{FF2B5EF4-FFF2-40B4-BE49-F238E27FC236}">
                  <a16:creationId xmlns:a16="http://schemas.microsoft.com/office/drawing/2014/main" id="{266E2925-4D67-46B0-8487-4DF234A1275A}"/>
                </a:ext>
              </a:extLst>
            </p:cNvPr>
            <p:cNvSpPr/>
            <p:nvPr/>
          </p:nvSpPr>
          <p:spPr>
            <a:xfrm>
              <a:off x="1" y="3429001"/>
              <a:ext cx="2613184"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52342507-AA59-4206-BEEC-78E089ACE347}"/>
                </a:ext>
              </a:extLst>
            </p:cNvPr>
            <p:cNvSpPr txBox="1"/>
            <p:nvPr/>
          </p:nvSpPr>
          <p:spPr>
            <a:xfrm>
              <a:off x="767863" y="2782669"/>
              <a:ext cx="3283912"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OUR WORLD</a:t>
              </a:r>
            </a:p>
          </p:txBody>
        </p:sp>
        <p:sp>
          <p:nvSpPr>
            <p:cNvPr id="37" name="TextBox 36">
              <a:extLst>
                <a:ext uri="{FF2B5EF4-FFF2-40B4-BE49-F238E27FC236}">
                  <a16:creationId xmlns:a16="http://schemas.microsoft.com/office/drawing/2014/main" id="{8D23CD5F-ECCB-4B71-9F83-ADE4C328186A}"/>
                </a:ext>
              </a:extLst>
            </p:cNvPr>
            <p:cNvSpPr txBox="1"/>
            <p:nvPr/>
          </p:nvSpPr>
          <p:spPr>
            <a:xfrm>
              <a:off x="767863" y="345473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MAP</a:t>
              </a:r>
            </a:p>
          </p:txBody>
        </p:sp>
      </p:grpSp>
      <p:sp>
        <p:nvSpPr>
          <p:cNvPr id="38" name="TextBox 37">
            <a:extLst>
              <a:ext uri="{FF2B5EF4-FFF2-40B4-BE49-F238E27FC236}">
                <a16:creationId xmlns:a16="http://schemas.microsoft.com/office/drawing/2014/main" id="{6659273C-951B-49FB-A845-D7F5D09C249E}"/>
              </a:ext>
            </a:extLst>
          </p:cNvPr>
          <p:cNvSpPr txBox="1"/>
          <p:nvPr/>
        </p:nvSpPr>
        <p:spPr>
          <a:xfrm>
            <a:off x="751371" y="3327287"/>
            <a:ext cx="5059186"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39" name="Flowchart: Terminator 38">
            <a:extLst>
              <a:ext uri="{FF2B5EF4-FFF2-40B4-BE49-F238E27FC236}">
                <a16:creationId xmlns:a16="http://schemas.microsoft.com/office/drawing/2014/main" id="{7E390DF6-E3F8-4FC5-B064-CCBDA95EA720}"/>
              </a:ext>
            </a:extLst>
          </p:cNvPr>
          <p:cNvSpPr/>
          <p:nvPr/>
        </p:nvSpPr>
        <p:spPr>
          <a:xfrm>
            <a:off x="756422" y="4991943"/>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Learn Here</a:t>
            </a:r>
          </a:p>
        </p:txBody>
      </p:sp>
      <p:sp>
        <p:nvSpPr>
          <p:cNvPr id="41" name="TextBox 40">
            <a:extLst>
              <a:ext uri="{FF2B5EF4-FFF2-40B4-BE49-F238E27FC236}">
                <a16:creationId xmlns:a16="http://schemas.microsoft.com/office/drawing/2014/main" id="{439D44DF-C06B-4385-878E-36C3E106B8A6}"/>
              </a:ext>
            </a:extLst>
          </p:cNvPr>
          <p:cNvSpPr txBox="1"/>
          <p:nvPr/>
        </p:nvSpPr>
        <p:spPr>
          <a:xfrm>
            <a:off x="5541414" y="1769113"/>
            <a:ext cx="1809477" cy="276999"/>
          </a:xfrm>
          <a:prstGeom prst="rect">
            <a:avLst/>
          </a:prstGeom>
          <a:noFill/>
        </p:spPr>
        <p:txBody>
          <a:bodyPr wrap="square" rtlCol="0">
            <a:spAutoFit/>
          </a:bodyPr>
          <a:lstStyle/>
          <a:p>
            <a:r>
              <a:rPr lang="en-US" sz="1200" dirty="0">
                <a:latin typeface="+mj-lt"/>
              </a:rPr>
              <a:t>DISPLAY</a:t>
            </a:r>
          </a:p>
        </p:txBody>
      </p:sp>
      <p:sp>
        <p:nvSpPr>
          <p:cNvPr id="42" name="TextBox 41">
            <a:extLst>
              <a:ext uri="{FF2B5EF4-FFF2-40B4-BE49-F238E27FC236}">
                <a16:creationId xmlns:a16="http://schemas.microsoft.com/office/drawing/2014/main" id="{4DB1A63E-1012-412B-8BCC-CDD381BC163B}"/>
              </a:ext>
            </a:extLst>
          </p:cNvPr>
          <p:cNvSpPr txBox="1"/>
          <p:nvPr/>
        </p:nvSpPr>
        <p:spPr>
          <a:xfrm>
            <a:off x="8331205" y="1172539"/>
            <a:ext cx="1268369" cy="282234"/>
          </a:xfrm>
          <a:prstGeom prst="rect">
            <a:avLst/>
          </a:prstGeom>
          <a:noFill/>
        </p:spPr>
        <p:txBody>
          <a:bodyPr wrap="square" rtlCol="0">
            <a:spAutoFit/>
          </a:bodyPr>
          <a:lstStyle/>
          <a:p>
            <a:r>
              <a:rPr lang="en-US" sz="1200" dirty="0">
                <a:latin typeface="+mj-lt"/>
              </a:rPr>
              <a:t>STRATEGY</a:t>
            </a:r>
          </a:p>
        </p:txBody>
      </p:sp>
      <p:sp>
        <p:nvSpPr>
          <p:cNvPr id="43" name="TextBox 42">
            <a:extLst>
              <a:ext uri="{FF2B5EF4-FFF2-40B4-BE49-F238E27FC236}">
                <a16:creationId xmlns:a16="http://schemas.microsoft.com/office/drawing/2014/main" id="{CE715E99-34A0-4314-8035-857F8261D615}"/>
              </a:ext>
            </a:extLst>
          </p:cNvPr>
          <p:cNvSpPr txBox="1"/>
          <p:nvPr/>
        </p:nvSpPr>
        <p:spPr>
          <a:xfrm>
            <a:off x="8326281" y="1770520"/>
            <a:ext cx="1598745" cy="276999"/>
          </a:xfrm>
          <a:prstGeom prst="rect">
            <a:avLst/>
          </a:prstGeom>
          <a:noFill/>
        </p:spPr>
        <p:txBody>
          <a:bodyPr wrap="square" rtlCol="0">
            <a:spAutoFit/>
          </a:bodyPr>
          <a:lstStyle/>
          <a:p>
            <a:r>
              <a:rPr lang="id-ID" sz="1200" dirty="0">
                <a:latin typeface="+mj-lt"/>
              </a:rPr>
              <a:t>RELATIONSHIP</a:t>
            </a:r>
            <a:endParaRPr lang="en-US" sz="1200" dirty="0">
              <a:latin typeface="+mj-lt"/>
            </a:endParaRPr>
          </a:p>
        </p:txBody>
      </p:sp>
      <p:sp>
        <p:nvSpPr>
          <p:cNvPr id="44" name="TextBox 43">
            <a:extLst>
              <a:ext uri="{FF2B5EF4-FFF2-40B4-BE49-F238E27FC236}">
                <a16:creationId xmlns:a16="http://schemas.microsoft.com/office/drawing/2014/main" id="{DA1C56D8-F9B8-4FBE-A27C-70252694F326}"/>
              </a:ext>
            </a:extLst>
          </p:cNvPr>
          <p:cNvSpPr txBox="1"/>
          <p:nvPr/>
        </p:nvSpPr>
        <p:spPr>
          <a:xfrm>
            <a:off x="5536490" y="1175157"/>
            <a:ext cx="1276049" cy="276999"/>
          </a:xfrm>
          <a:prstGeom prst="rect">
            <a:avLst/>
          </a:prstGeom>
          <a:noFill/>
        </p:spPr>
        <p:txBody>
          <a:bodyPr wrap="square" rtlCol="0">
            <a:spAutoFit/>
          </a:bodyPr>
          <a:lstStyle/>
          <a:p>
            <a:r>
              <a:rPr lang="en-US" sz="1200" dirty="0">
                <a:latin typeface="+mj-lt"/>
              </a:rPr>
              <a:t>INDUSTRIANT</a:t>
            </a:r>
          </a:p>
        </p:txBody>
      </p:sp>
      <p:grpSp>
        <p:nvGrpSpPr>
          <p:cNvPr id="45" name="Group 44">
            <a:extLst>
              <a:ext uri="{FF2B5EF4-FFF2-40B4-BE49-F238E27FC236}">
                <a16:creationId xmlns:a16="http://schemas.microsoft.com/office/drawing/2014/main" id="{994250B8-D2AD-4C59-AAE4-C9515ACA545B}"/>
              </a:ext>
            </a:extLst>
          </p:cNvPr>
          <p:cNvGrpSpPr/>
          <p:nvPr/>
        </p:nvGrpSpPr>
        <p:grpSpPr>
          <a:xfrm>
            <a:off x="5634515" y="1463001"/>
            <a:ext cx="2147688" cy="180000"/>
            <a:chOff x="8411028" y="5336912"/>
            <a:chExt cx="2147688" cy="180000"/>
          </a:xfrm>
        </p:grpSpPr>
        <p:sp>
          <p:nvSpPr>
            <p:cNvPr id="46" name="Oval 45">
              <a:extLst>
                <a:ext uri="{FF2B5EF4-FFF2-40B4-BE49-F238E27FC236}">
                  <a16:creationId xmlns:a16="http://schemas.microsoft.com/office/drawing/2014/main" id="{42C54B2D-91D3-476A-AFD5-2ACDB4C795C8}"/>
                </a:ext>
              </a:extLst>
            </p:cNvPr>
            <p:cNvSpPr/>
            <p:nvPr/>
          </p:nvSpPr>
          <p:spPr>
            <a:xfrm>
              <a:off x="8411028"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47" name="Oval 46">
              <a:extLst>
                <a:ext uri="{FF2B5EF4-FFF2-40B4-BE49-F238E27FC236}">
                  <a16:creationId xmlns:a16="http://schemas.microsoft.com/office/drawing/2014/main" id="{A99EA3BF-1DC5-4699-9F45-2215CC1190D3}"/>
                </a:ext>
              </a:extLst>
            </p:cNvPr>
            <p:cNvSpPr/>
            <p:nvPr/>
          </p:nvSpPr>
          <p:spPr>
            <a:xfrm>
              <a:off x="8639520"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48" name="Oval 47">
              <a:extLst>
                <a:ext uri="{FF2B5EF4-FFF2-40B4-BE49-F238E27FC236}">
                  <a16:creationId xmlns:a16="http://schemas.microsoft.com/office/drawing/2014/main" id="{1747189B-714C-44E6-BE28-0741D3FF8176}"/>
                </a:ext>
              </a:extLst>
            </p:cNvPr>
            <p:cNvSpPr/>
            <p:nvPr/>
          </p:nvSpPr>
          <p:spPr>
            <a:xfrm>
              <a:off x="8854157"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49" name="Oval 48">
              <a:extLst>
                <a:ext uri="{FF2B5EF4-FFF2-40B4-BE49-F238E27FC236}">
                  <a16:creationId xmlns:a16="http://schemas.microsoft.com/office/drawing/2014/main" id="{17742174-2701-4148-9517-70C361B03696}"/>
                </a:ext>
              </a:extLst>
            </p:cNvPr>
            <p:cNvSpPr/>
            <p:nvPr/>
          </p:nvSpPr>
          <p:spPr>
            <a:xfrm>
              <a:off x="9074802"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50" name="Oval 49">
              <a:extLst>
                <a:ext uri="{FF2B5EF4-FFF2-40B4-BE49-F238E27FC236}">
                  <a16:creationId xmlns:a16="http://schemas.microsoft.com/office/drawing/2014/main" id="{81CF6123-2D7C-4D99-8960-10D2D8A4D9DA}"/>
                </a:ext>
              </a:extLst>
            </p:cNvPr>
            <p:cNvSpPr/>
            <p:nvPr/>
          </p:nvSpPr>
          <p:spPr>
            <a:xfrm>
              <a:off x="9295447"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51" name="Oval 50">
              <a:extLst>
                <a:ext uri="{FF2B5EF4-FFF2-40B4-BE49-F238E27FC236}">
                  <a16:creationId xmlns:a16="http://schemas.microsoft.com/office/drawing/2014/main" id="{40B17074-5A01-4433-B50B-E298914389C8}"/>
                </a:ext>
              </a:extLst>
            </p:cNvPr>
            <p:cNvSpPr/>
            <p:nvPr/>
          </p:nvSpPr>
          <p:spPr>
            <a:xfrm>
              <a:off x="9516092"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52" name="Oval 51">
              <a:extLst>
                <a:ext uri="{FF2B5EF4-FFF2-40B4-BE49-F238E27FC236}">
                  <a16:creationId xmlns:a16="http://schemas.microsoft.com/office/drawing/2014/main" id="{9011FC87-A51C-4A7D-AE11-C48F5E8DA059}"/>
                </a:ext>
              </a:extLst>
            </p:cNvPr>
            <p:cNvSpPr/>
            <p:nvPr/>
          </p:nvSpPr>
          <p:spPr>
            <a:xfrm>
              <a:off x="9731748"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53" name="Oval 52">
              <a:extLst>
                <a:ext uri="{FF2B5EF4-FFF2-40B4-BE49-F238E27FC236}">
                  <a16:creationId xmlns:a16="http://schemas.microsoft.com/office/drawing/2014/main" id="{AA317FFC-DD4F-468A-8814-93759C124CDE}"/>
                </a:ext>
              </a:extLst>
            </p:cNvPr>
            <p:cNvSpPr/>
            <p:nvPr/>
          </p:nvSpPr>
          <p:spPr>
            <a:xfrm>
              <a:off x="9947404"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54" name="Oval 53">
              <a:extLst>
                <a:ext uri="{FF2B5EF4-FFF2-40B4-BE49-F238E27FC236}">
                  <a16:creationId xmlns:a16="http://schemas.microsoft.com/office/drawing/2014/main" id="{44CCCB20-199E-473C-A0B9-4347C7A0AAA8}"/>
                </a:ext>
              </a:extLst>
            </p:cNvPr>
            <p:cNvSpPr/>
            <p:nvPr/>
          </p:nvSpPr>
          <p:spPr>
            <a:xfrm>
              <a:off x="10163060"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55" name="Oval 54">
              <a:extLst>
                <a:ext uri="{FF2B5EF4-FFF2-40B4-BE49-F238E27FC236}">
                  <a16:creationId xmlns:a16="http://schemas.microsoft.com/office/drawing/2014/main" id="{E29A2666-857E-41A7-9D93-084F11A8EB98}"/>
                </a:ext>
              </a:extLst>
            </p:cNvPr>
            <p:cNvSpPr/>
            <p:nvPr/>
          </p:nvSpPr>
          <p:spPr>
            <a:xfrm>
              <a:off x="10378716"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grpSp>
      <p:grpSp>
        <p:nvGrpSpPr>
          <p:cNvPr id="56" name="Group 55">
            <a:extLst>
              <a:ext uri="{FF2B5EF4-FFF2-40B4-BE49-F238E27FC236}">
                <a16:creationId xmlns:a16="http://schemas.microsoft.com/office/drawing/2014/main" id="{DB98CE8A-2661-4C26-8A97-F999CAAB4211}"/>
              </a:ext>
            </a:extLst>
          </p:cNvPr>
          <p:cNvGrpSpPr/>
          <p:nvPr/>
        </p:nvGrpSpPr>
        <p:grpSpPr>
          <a:xfrm>
            <a:off x="5634515" y="1467292"/>
            <a:ext cx="1716376" cy="180000"/>
            <a:chOff x="8411028" y="5336912"/>
            <a:chExt cx="1716376" cy="180000"/>
          </a:xfrm>
        </p:grpSpPr>
        <p:sp>
          <p:nvSpPr>
            <p:cNvPr id="57" name="Oval 56">
              <a:extLst>
                <a:ext uri="{FF2B5EF4-FFF2-40B4-BE49-F238E27FC236}">
                  <a16:creationId xmlns:a16="http://schemas.microsoft.com/office/drawing/2014/main" id="{542AF0F8-E40D-4387-9AE6-33ADFAC02C3F}"/>
                </a:ext>
              </a:extLst>
            </p:cNvPr>
            <p:cNvSpPr/>
            <p:nvPr/>
          </p:nvSpPr>
          <p:spPr>
            <a:xfrm>
              <a:off x="8411028" y="5336912"/>
              <a:ext cx="180000" cy="180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58" name="Oval 57">
              <a:extLst>
                <a:ext uri="{FF2B5EF4-FFF2-40B4-BE49-F238E27FC236}">
                  <a16:creationId xmlns:a16="http://schemas.microsoft.com/office/drawing/2014/main" id="{5267DD0D-9AA0-4020-943A-7515413C5FCD}"/>
                </a:ext>
              </a:extLst>
            </p:cNvPr>
            <p:cNvSpPr/>
            <p:nvPr/>
          </p:nvSpPr>
          <p:spPr>
            <a:xfrm>
              <a:off x="8639520" y="5336912"/>
              <a:ext cx="180000" cy="180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59" name="Oval 58">
              <a:extLst>
                <a:ext uri="{FF2B5EF4-FFF2-40B4-BE49-F238E27FC236}">
                  <a16:creationId xmlns:a16="http://schemas.microsoft.com/office/drawing/2014/main" id="{894A2D55-185E-4AC2-91AD-B7BDCE42EF91}"/>
                </a:ext>
              </a:extLst>
            </p:cNvPr>
            <p:cNvSpPr/>
            <p:nvPr/>
          </p:nvSpPr>
          <p:spPr>
            <a:xfrm>
              <a:off x="8854157" y="5336912"/>
              <a:ext cx="180000" cy="180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60" name="Oval 59">
              <a:extLst>
                <a:ext uri="{FF2B5EF4-FFF2-40B4-BE49-F238E27FC236}">
                  <a16:creationId xmlns:a16="http://schemas.microsoft.com/office/drawing/2014/main" id="{BE06275D-29F6-46BB-B7D8-66D19DDA5C75}"/>
                </a:ext>
              </a:extLst>
            </p:cNvPr>
            <p:cNvSpPr/>
            <p:nvPr/>
          </p:nvSpPr>
          <p:spPr>
            <a:xfrm>
              <a:off x="9074802" y="5336912"/>
              <a:ext cx="180000" cy="180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61" name="Oval 60">
              <a:extLst>
                <a:ext uri="{FF2B5EF4-FFF2-40B4-BE49-F238E27FC236}">
                  <a16:creationId xmlns:a16="http://schemas.microsoft.com/office/drawing/2014/main" id="{57D8DBC8-2C7A-43A9-8C36-4ACFD2B0BBCE}"/>
                </a:ext>
              </a:extLst>
            </p:cNvPr>
            <p:cNvSpPr/>
            <p:nvPr/>
          </p:nvSpPr>
          <p:spPr>
            <a:xfrm>
              <a:off x="9295447" y="5336912"/>
              <a:ext cx="180000" cy="180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62" name="Oval 61">
              <a:extLst>
                <a:ext uri="{FF2B5EF4-FFF2-40B4-BE49-F238E27FC236}">
                  <a16:creationId xmlns:a16="http://schemas.microsoft.com/office/drawing/2014/main" id="{4A16E215-A218-4EA4-8474-40B80EE3214C}"/>
                </a:ext>
              </a:extLst>
            </p:cNvPr>
            <p:cNvSpPr/>
            <p:nvPr/>
          </p:nvSpPr>
          <p:spPr>
            <a:xfrm>
              <a:off x="9516092" y="5336912"/>
              <a:ext cx="180000" cy="180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63" name="Oval 62">
              <a:extLst>
                <a:ext uri="{FF2B5EF4-FFF2-40B4-BE49-F238E27FC236}">
                  <a16:creationId xmlns:a16="http://schemas.microsoft.com/office/drawing/2014/main" id="{FD80628E-74EB-4AE6-AD7D-F1648F9DAC9D}"/>
                </a:ext>
              </a:extLst>
            </p:cNvPr>
            <p:cNvSpPr/>
            <p:nvPr/>
          </p:nvSpPr>
          <p:spPr>
            <a:xfrm>
              <a:off x="9731748" y="5336912"/>
              <a:ext cx="180000" cy="180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64" name="Oval 63">
              <a:extLst>
                <a:ext uri="{FF2B5EF4-FFF2-40B4-BE49-F238E27FC236}">
                  <a16:creationId xmlns:a16="http://schemas.microsoft.com/office/drawing/2014/main" id="{10B18B16-D50A-414C-8944-C9678B62DE1C}"/>
                </a:ext>
              </a:extLst>
            </p:cNvPr>
            <p:cNvSpPr/>
            <p:nvPr/>
          </p:nvSpPr>
          <p:spPr>
            <a:xfrm>
              <a:off x="9947404" y="5336912"/>
              <a:ext cx="180000" cy="180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grpSp>
      <p:grpSp>
        <p:nvGrpSpPr>
          <p:cNvPr id="65" name="Group 64">
            <a:extLst>
              <a:ext uri="{FF2B5EF4-FFF2-40B4-BE49-F238E27FC236}">
                <a16:creationId xmlns:a16="http://schemas.microsoft.com/office/drawing/2014/main" id="{AF33040C-B236-4A66-8CE9-5575B2F4D12D}"/>
              </a:ext>
            </a:extLst>
          </p:cNvPr>
          <p:cNvGrpSpPr/>
          <p:nvPr/>
        </p:nvGrpSpPr>
        <p:grpSpPr>
          <a:xfrm>
            <a:off x="5634515" y="2034423"/>
            <a:ext cx="2147688" cy="180000"/>
            <a:chOff x="8411028" y="5336912"/>
            <a:chExt cx="2147688" cy="180000"/>
          </a:xfrm>
        </p:grpSpPr>
        <p:sp>
          <p:nvSpPr>
            <p:cNvPr id="66" name="Oval 65">
              <a:extLst>
                <a:ext uri="{FF2B5EF4-FFF2-40B4-BE49-F238E27FC236}">
                  <a16:creationId xmlns:a16="http://schemas.microsoft.com/office/drawing/2014/main" id="{D87692D7-E5E4-49B6-9403-8A1C95BE893F}"/>
                </a:ext>
              </a:extLst>
            </p:cNvPr>
            <p:cNvSpPr/>
            <p:nvPr/>
          </p:nvSpPr>
          <p:spPr>
            <a:xfrm>
              <a:off x="8411028"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67" name="Oval 66">
              <a:extLst>
                <a:ext uri="{FF2B5EF4-FFF2-40B4-BE49-F238E27FC236}">
                  <a16:creationId xmlns:a16="http://schemas.microsoft.com/office/drawing/2014/main" id="{DE419289-E5A6-4C34-8444-F08152C3CCE5}"/>
                </a:ext>
              </a:extLst>
            </p:cNvPr>
            <p:cNvSpPr/>
            <p:nvPr/>
          </p:nvSpPr>
          <p:spPr>
            <a:xfrm>
              <a:off x="8639520"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68" name="Oval 67">
              <a:extLst>
                <a:ext uri="{FF2B5EF4-FFF2-40B4-BE49-F238E27FC236}">
                  <a16:creationId xmlns:a16="http://schemas.microsoft.com/office/drawing/2014/main" id="{145C0A3E-7688-4FDD-8AD7-1922A7A4FD18}"/>
                </a:ext>
              </a:extLst>
            </p:cNvPr>
            <p:cNvSpPr/>
            <p:nvPr/>
          </p:nvSpPr>
          <p:spPr>
            <a:xfrm>
              <a:off x="8854157"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69" name="Oval 68">
              <a:extLst>
                <a:ext uri="{FF2B5EF4-FFF2-40B4-BE49-F238E27FC236}">
                  <a16:creationId xmlns:a16="http://schemas.microsoft.com/office/drawing/2014/main" id="{9D340476-E9ED-4528-932F-4065FBBBDD19}"/>
                </a:ext>
              </a:extLst>
            </p:cNvPr>
            <p:cNvSpPr/>
            <p:nvPr/>
          </p:nvSpPr>
          <p:spPr>
            <a:xfrm>
              <a:off x="9074802"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70" name="Oval 69">
              <a:extLst>
                <a:ext uri="{FF2B5EF4-FFF2-40B4-BE49-F238E27FC236}">
                  <a16:creationId xmlns:a16="http://schemas.microsoft.com/office/drawing/2014/main" id="{12DEEE8B-7082-4659-8EDC-DE888D0CFEE8}"/>
                </a:ext>
              </a:extLst>
            </p:cNvPr>
            <p:cNvSpPr/>
            <p:nvPr/>
          </p:nvSpPr>
          <p:spPr>
            <a:xfrm>
              <a:off x="9295447"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71" name="Oval 70">
              <a:extLst>
                <a:ext uri="{FF2B5EF4-FFF2-40B4-BE49-F238E27FC236}">
                  <a16:creationId xmlns:a16="http://schemas.microsoft.com/office/drawing/2014/main" id="{3A6B573F-8138-4D56-B236-01529A30ED38}"/>
                </a:ext>
              </a:extLst>
            </p:cNvPr>
            <p:cNvSpPr/>
            <p:nvPr/>
          </p:nvSpPr>
          <p:spPr>
            <a:xfrm>
              <a:off x="9516092"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72" name="Oval 71">
              <a:extLst>
                <a:ext uri="{FF2B5EF4-FFF2-40B4-BE49-F238E27FC236}">
                  <a16:creationId xmlns:a16="http://schemas.microsoft.com/office/drawing/2014/main" id="{5FFEA02F-848E-4F75-827B-6B16792A5EAD}"/>
                </a:ext>
              </a:extLst>
            </p:cNvPr>
            <p:cNvSpPr/>
            <p:nvPr/>
          </p:nvSpPr>
          <p:spPr>
            <a:xfrm>
              <a:off x="9731748"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73" name="Oval 72">
              <a:extLst>
                <a:ext uri="{FF2B5EF4-FFF2-40B4-BE49-F238E27FC236}">
                  <a16:creationId xmlns:a16="http://schemas.microsoft.com/office/drawing/2014/main" id="{FAE0D035-E821-4D21-902A-64D381286888}"/>
                </a:ext>
              </a:extLst>
            </p:cNvPr>
            <p:cNvSpPr/>
            <p:nvPr/>
          </p:nvSpPr>
          <p:spPr>
            <a:xfrm>
              <a:off x="9947404"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74" name="Oval 73">
              <a:extLst>
                <a:ext uri="{FF2B5EF4-FFF2-40B4-BE49-F238E27FC236}">
                  <a16:creationId xmlns:a16="http://schemas.microsoft.com/office/drawing/2014/main" id="{D08C0AFB-5EE2-4E73-B01E-D8E2DB8DFCBD}"/>
                </a:ext>
              </a:extLst>
            </p:cNvPr>
            <p:cNvSpPr/>
            <p:nvPr/>
          </p:nvSpPr>
          <p:spPr>
            <a:xfrm>
              <a:off x="10163060"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75" name="Oval 74">
              <a:extLst>
                <a:ext uri="{FF2B5EF4-FFF2-40B4-BE49-F238E27FC236}">
                  <a16:creationId xmlns:a16="http://schemas.microsoft.com/office/drawing/2014/main" id="{1FECAE5E-9E07-4F19-85E1-1EC067628886}"/>
                </a:ext>
              </a:extLst>
            </p:cNvPr>
            <p:cNvSpPr/>
            <p:nvPr/>
          </p:nvSpPr>
          <p:spPr>
            <a:xfrm>
              <a:off x="10378716"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grpSp>
      <p:grpSp>
        <p:nvGrpSpPr>
          <p:cNvPr id="76" name="Group 75">
            <a:extLst>
              <a:ext uri="{FF2B5EF4-FFF2-40B4-BE49-F238E27FC236}">
                <a16:creationId xmlns:a16="http://schemas.microsoft.com/office/drawing/2014/main" id="{7E895ECC-E30B-47D4-AE73-4285B29301C4}"/>
              </a:ext>
            </a:extLst>
          </p:cNvPr>
          <p:cNvGrpSpPr/>
          <p:nvPr/>
        </p:nvGrpSpPr>
        <p:grpSpPr>
          <a:xfrm>
            <a:off x="5634515" y="2038714"/>
            <a:ext cx="1500720" cy="180000"/>
            <a:chOff x="8411028" y="5336912"/>
            <a:chExt cx="1500720" cy="180000"/>
          </a:xfrm>
        </p:grpSpPr>
        <p:sp>
          <p:nvSpPr>
            <p:cNvPr id="77" name="Oval 76">
              <a:extLst>
                <a:ext uri="{FF2B5EF4-FFF2-40B4-BE49-F238E27FC236}">
                  <a16:creationId xmlns:a16="http://schemas.microsoft.com/office/drawing/2014/main" id="{03A3D9D0-E7F3-4B40-8FEB-85F9F5220DE5}"/>
                </a:ext>
              </a:extLst>
            </p:cNvPr>
            <p:cNvSpPr/>
            <p:nvPr/>
          </p:nvSpPr>
          <p:spPr>
            <a:xfrm>
              <a:off x="8411028" y="5336912"/>
              <a:ext cx="180000" cy="1800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78" name="Oval 77">
              <a:extLst>
                <a:ext uri="{FF2B5EF4-FFF2-40B4-BE49-F238E27FC236}">
                  <a16:creationId xmlns:a16="http://schemas.microsoft.com/office/drawing/2014/main" id="{F6BD1F19-B49F-4C35-BF84-3068A7211159}"/>
                </a:ext>
              </a:extLst>
            </p:cNvPr>
            <p:cNvSpPr/>
            <p:nvPr/>
          </p:nvSpPr>
          <p:spPr>
            <a:xfrm>
              <a:off x="8639520" y="5336912"/>
              <a:ext cx="180000" cy="1800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79" name="Oval 78">
              <a:extLst>
                <a:ext uri="{FF2B5EF4-FFF2-40B4-BE49-F238E27FC236}">
                  <a16:creationId xmlns:a16="http://schemas.microsoft.com/office/drawing/2014/main" id="{4CF11A6E-2030-4112-8D48-0826E39E1845}"/>
                </a:ext>
              </a:extLst>
            </p:cNvPr>
            <p:cNvSpPr/>
            <p:nvPr/>
          </p:nvSpPr>
          <p:spPr>
            <a:xfrm>
              <a:off x="8854157" y="5336912"/>
              <a:ext cx="180000" cy="1800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80" name="Oval 79">
              <a:extLst>
                <a:ext uri="{FF2B5EF4-FFF2-40B4-BE49-F238E27FC236}">
                  <a16:creationId xmlns:a16="http://schemas.microsoft.com/office/drawing/2014/main" id="{AC966C18-8453-4EAF-AB01-FED264C9A6BE}"/>
                </a:ext>
              </a:extLst>
            </p:cNvPr>
            <p:cNvSpPr/>
            <p:nvPr/>
          </p:nvSpPr>
          <p:spPr>
            <a:xfrm>
              <a:off x="9074802" y="5336912"/>
              <a:ext cx="180000" cy="1800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81" name="Oval 80">
              <a:extLst>
                <a:ext uri="{FF2B5EF4-FFF2-40B4-BE49-F238E27FC236}">
                  <a16:creationId xmlns:a16="http://schemas.microsoft.com/office/drawing/2014/main" id="{A86E0244-76EE-4333-BBB7-658B0ED97118}"/>
                </a:ext>
              </a:extLst>
            </p:cNvPr>
            <p:cNvSpPr/>
            <p:nvPr/>
          </p:nvSpPr>
          <p:spPr>
            <a:xfrm>
              <a:off x="9295447" y="5336912"/>
              <a:ext cx="180000" cy="1800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82" name="Oval 81">
              <a:extLst>
                <a:ext uri="{FF2B5EF4-FFF2-40B4-BE49-F238E27FC236}">
                  <a16:creationId xmlns:a16="http://schemas.microsoft.com/office/drawing/2014/main" id="{D9D75DC5-2A48-48E4-9E3E-DBDE27DD7990}"/>
                </a:ext>
              </a:extLst>
            </p:cNvPr>
            <p:cNvSpPr/>
            <p:nvPr/>
          </p:nvSpPr>
          <p:spPr>
            <a:xfrm>
              <a:off x="9516092" y="5336912"/>
              <a:ext cx="180000" cy="1800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83" name="Oval 82">
              <a:extLst>
                <a:ext uri="{FF2B5EF4-FFF2-40B4-BE49-F238E27FC236}">
                  <a16:creationId xmlns:a16="http://schemas.microsoft.com/office/drawing/2014/main" id="{7FD8BFCC-D31A-4CA9-9D42-19C256E93032}"/>
                </a:ext>
              </a:extLst>
            </p:cNvPr>
            <p:cNvSpPr/>
            <p:nvPr/>
          </p:nvSpPr>
          <p:spPr>
            <a:xfrm>
              <a:off x="9731748" y="5336912"/>
              <a:ext cx="180000" cy="1800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grpSp>
      <p:grpSp>
        <p:nvGrpSpPr>
          <p:cNvPr id="84" name="Group 83">
            <a:extLst>
              <a:ext uri="{FF2B5EF4-FFF2-40B4-BE49-F238E27FC236}">
                <a16:creationId xmlns:a16="http://schemas.microsoft.com/office/drawing/2014/main" id="{CF7835FC-55AB-4B12-A913-58969818A76D}"/>
              </a:ext>
            </a:extLst>
          </p:cNvPr>
          <p:cNvGrpSpPr/>
          <p:nvPr/>
        </p:nvGrpSpPr>
        <p:grpSpPr>
          <a:xfrm>
            <a:off x="8424306" y="1484309"/>
            <a:ext cx="2147688" cy="180000"/>
            <a:chOff x="8411028" y="5336912"/>
            <a:chExt cx="2147688" cy="180000"/>
          </a:xfrm>
        </p:grpSpPr>
        <p:sp>
          <p:nvSpPr>
            <p:cNvPr id="85" name="Oval 84">
              <a:extLst>
                <a:ext uri="{FF2B5EF4-FFF2-40B4-BE49-F238E27FC236}">
                  <a16:creationId xmlns:a16="http://schemas.microsoft.com/office/drawing/2014/main" id="{FA3F9165-DDEA-4A13-B1E6-8BF3499C3BE7}"/>
                </a:ext>
              </a:extLst>
            </p:cNvPr>
            <p:cNvSpPr/>
            <p:nvPr/>
          </p:nvSpPr>
          <p:spPr>
            <a:xfrm>
              <a:off x="8411028"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86" name="Oval 85">
              <a:extLst>
                <a:ext uri="{FF2B5EF4-FFF2-40B4-BE49-F238E27FC236}">
                  <a16:creationId xmlns:a16="http://schemas.microsoft.com/office/drawing/2014/main" id="{C54412F4-997C-40D8-B07E-26C3BC317543}"/>
                </a:ext>
              </a:extLst>
            </p:cNvPr>
            <p:cNvSpPr/>
            <p:nvPr/>
          </p:nvSpPr>
          <p:spPr>
            <a:xfrm>
              <a:off x="8639520"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87" name="Oval 86">
              <a:extLst>
                <a:ext uri="{FF2B5EF4-FFF2-40B4-BE49-F238E27FC236}">
                  <a16:creationId xmlns:a16="http://schemas.microsoft.com/office/drawing/2014/main" id="{AD49CB03-6181-4AFE-8BB4-6B4FC024EFBC}"/>
                </a:ext>
              </a:extLst>
            </p:cNvPr>
            <p:cNvSpPr/>
            <p:nvPr/>
          </p:nvSpPr>
          <p:spPr>
            <a:xfrm>
              <a:off x="8854157"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88" name="Oval 87">
              <a:extLst>
                <a:ext uri="{FF2B5EF4-FFF2-40B4-BE49-F238E27FC236}">
                  <a16:creationId xmlns:a16="http://schemas.microsoft.com/office/drawing/2014/main" id="{813402A2-DE5C-47A3-B26C-3841B60097BC}"/>
                </a:ext>
              </a:extLst>
            </p:cNvPr>
            <p:cNvSpPr/>
            <p:nvPr/>
          </p:nvSpPr>
          <p:spPr>
            <a:xfrm>
              <a:off x="9074802"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89" name="Oval 88">
              <a:extLst>
                <a:ext uri="{FF2B5EF4-FFF2-40B4-BE49-F238E27FC236}">
                  <a16:creationId xmlns:a16="http://schemas.microsoft.com/office/drawing/2014/main" id="{1EF9ED0E-3E95-489A-A38F-80C6F0DF3B31}"/>
                </a:ext>
              </a:extLst>
            </p:cNvPr>
            <p:cNvSpPr/>
            <p:nvPr/>
          </p:nvSpPr>
          <p:spPr>
            <a:xfrm>
              <a:off x="9295447"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90" name="Oval 89">
              <a:extLst>
                <a:ext uri="{FF2B5EF4-FFF2-40B4-BE49-F238E27FC236}">
                  <a16:creationId xmlns:a16="http://schemas.microsoft.com/office/drawing/2014/main" id="{37A8CA35-BD06-4576-BB4A-673F994C8FB1}"/>
                </a:ext>
              </a:extLst>
            </p:cNvPr>
            <p:cNvSpPr/>
            <p:nvPr/>
          </p:nvSpPr>
          <p:spPr>
            <a:xfrm>
              <a:off x="9516092"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91" name="Oval 90">
              <a:extLst>
                <a:ext uri="{FF2B5EF4-FFF2-40B4-BE49-F238E27FC236}">
                  <a16:creationId xmlns:a16="http://schemas.microsoft.com/office/drawing/2014/main" id="{EC4C3533-D546-4B13-93AA-7DDB8761B27B}"/>
                </a:ext>
              </a:extLst>
            </p:cNvPr>
            <p:cNvSpPr/>
            <p:nvPr/>
          </p:nvSpPr>
          <p:spPr>
            <a:xfrm>
              <a:off x="9731748"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92" name="Oval 91">
              <a:extLst>
                <a:ext uri="{FF2B5EF4-FFF2-40B4-BE49-F238E27FC236}">
                  <a16:creationId xmlns:a16="http://schemas.microsoft.com/office/drawing/2014/main" id="{281814FE-497D-4A52-AC20-859F460503C6}"/>
                </a:ext>
              </a:extLst>
            </p:cNvPr>
            <p:cNvSpPr/>
            <p:nvPr/>
          </p:nvSpPr>
          <p:spPr>
            <a:xfrm>
              <a:off x="9947404"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93" name="Oval 92">
              <a:extLst>
                <a:ext uri="{FF2B5EF4-FFF2-40B4-BE49-F238E27FC236}">
                  <a16:creationId xmlns:a16="http://schemas.microsoft.com/office/drawing/2014/main" id="{D587239D-DD57-4582-AFCE-BD806A322690}"/>
                </a:ext>
              </a:extLst>
            </p:cNvPr>
            <p:cNvSpPr/>
            <p:nvPr/>
          </p:nvSpPr>
          <p:spPr>
            <a:xfrm>
              <a:off x="10163060"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94" name="Oval 93">
              <a:extLst>
                <a:ext uri="{FF2B5EF4-FFF2-40B4-BE49-F238E27FC236}">
                  <a16:creationId xmlns:a16="http://schemas.microsoft.com/office/drawing/2014/main" id="{FB50A7E3-64DB-4C1C-B6BC-5E5B6A9C9F3F}"/>
                </a:ext>
              </a:extLst>
            </p:cNvPr>
            <p:cNvSpPr/>
            <p:nvPr/>
          </p:nvSpPr>
          <p:spPr>
            <a:xfrm>
              <a:off x="10378716"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grpSp>
      <p:grpSp>
        <p:nvGrpSpPr>
          <p:cNvPr id="95" name="Group 94">
            <a:extLst>
              <a:ext uri="{FF2B5EF4-FFF2-40B4-BE49-F238E27FC236}">
                <a16:creationId xmlns:a16="http://schemas.microsoft.com/office/drawing/2014/main" id="{C84BD9DF-F25F-4BB8-A066-27AF27525BC6}"/>
              </a:ext>
            </a:extLst>
          </p:cNvPr>
          <p:cNvGrpSpPr/>
          <p:nvPr/>
        </p:nvGrpSpPr>
        <p:grpSpPr>
          <a:xfrm>
            <a:off x="8424306" y="1488600"/>
            <a:ext cx="1285064" cy="180000"/>
            <a:chOff x="8411028" y="5336912"/>
            <a:chExt cx="1285064" cy="180000"/>
          </a:xfrm>
        </p:grpSpPr>
        <p:sp>
          <p:nvSpPr>
            <p:cNvPr id="96" name="Oval 95">
              <a:extLst>
                <a:ext uri="{FF2B5EF4-FFF2-40B4-BE49-F238E27FC236}">
                  <a16:creationId xmlns:a16="http://schemas.microsoft.com/office/drawing/2014/main" id="{718E9266-42F6-4D04-B199-0A03E0264B73}"/>
                </a:ext>
              </a:extLst>
            </p:cNvPr>
            <p:cNvSpPr/>
            <p:nvPr/>
          </p:nvSpPr>
          <p:spPr>
            <a:xfrm>
              <a:off x="8411028" y="5336912"/>
              <a:ext cx="180000" cy="18000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97" name="Oval 96">
              <a:extLst>
                <a:ext uri="{FF2B5EF4-FFF2-40B4-BE49-F238E27FC236}">
                  <a16:creationId xmlns:a16="http://schemas.microsoft.com/office/drawing/2014/main" id="{9E6D60A9-7C10-4069-B18E-A9795B7329E9}"/>
                </a:ext>
              </a:extLst>
            </p:cNvPr>
            <p:cNvSpPr/>
            <p:nvPr/>
          </p:nvSpPr>
          <p:spPr>
            <a:xfrm>
              <a:off x="8639520" y="5336912"/>
              <a:ext cx="180000" cy="18000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98" name="Oval 97">
              <a:extLst>
                <a:ext uri="{FF2B5EF4-FFF2-40B4-BE49-F238E27FC236}">
                  <a16:creationId xmlns:a16="http://schemas.microsoft.com/office/drawing/2014/main" id="{82A6FA91-1E34-4D9F-A67F-05795D8B7A1E}"/>
                </a:ext>
              </a:extLst>
            </p:cNvPr>
            <p:cNvSpPr/>
            <p:nvPr/>
          </p:nvSpPr>
          <p:spPr>
            <a:xfrm>
              <a:off x="8854157" y="5336912"/>
              <a:ext cx="180000" cy="18000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99" name="Oval 98">
              <a:extLst>
                <a:ext uri="{FF2B5EF4-FFF2-40B4-BE49-F238E27FC236}">
                  <a16:creationId xmlns:a16="http://schemas.microsoft.com/office/drawing/2014/main" id="{EC1D0EAF-EE30-4983-BBF9-D22D301A8F18}"/>
                </a:ext>
              </a:extLst>
            </p:cNvPr>
            <p:cNvSpPr/>
            <p:nvPr/>
          </p:nvSpPr>
          <p:spPr>
            <a:xfrm>
              <a:off x="9074802" y="5336912"/>
              <a:ext cx="180000" cy="18000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00" name="Oval 99">
              <a:extLst>
                <a:ext uri="{FF2B5EF4-FFF2-40B4-BE49-F238E27FC236}">
                  <a16:creationId xmlns:a16="http://schemas.microsoft.com/office/drawing/2014/main" id="{590760AC-623F-4FF6-B0CB-5AD6681B5326}"/>
                </a:ext>
              </a:extLst>
            </p:cNvPr>
            <p:cNvSpPr/>
            <p:nvPr/>
          </p:nvSpPr>
          <p:spPr>
            <a:xfrm>
              <a:off x="9295447" y="5336912"/>
              <a:ext cx="180000" cy="18000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01" name="Oval 100">
              <a:extLst>
                <a:ext uri="{FF2B5EF4-FFF2-40B4-BE49-F238E27FC236}">
                  <a16:creationId xmlns:a16="http://schemas.microsoft.com/office/drawing/2014/main" id="{B082076C-059D-4FAD-87EB-A90FCA2631B6}"/>
                </a:ext>
              </a:extLst>
            </p:cNvPr>
            <p:cNvSpPr/>
            <p:nvPr/>
          </p:nvSpPr>
          <p:spPr>
            <a:xfrm>
              <a:off x="9516092" y="5336912"/>
              <a:ext cx="180000" cy="180000"/>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grpSp>
      <p:grpSp>
        <p:nvGrpSpPr>
          <p:cNvPr id="102" name="Group 101">
            <a:extLst>
              <a:ext uri="{FF2B5EF4-FFF2-40B4-BE49-F238E27FC236}">
                <a16:creationId xmlns:a16="http://schemas.microsoft.com/office/drawing/2014/main" id="{975561E9-2AC4-425A-8B2E-38C7BF87FBB0}"/>
              </a:ext>
            </a:extLst>
          </p:cNvPr>
          <p:cNvGrpSpPr/>
          <p:nvPr/>
        </p:nvGrpSpPr>
        <p:grpSpPr>
          <a:xfrm>
            <a:off x="8424306" y="2043846"/>
            <a:ext cx="2147688" cy="180000"/>
            <a:chOff x="8411028" y="5336912"/>
            <a:chExt cx="2147688" cy="180000"/>
          </a:xfrm>
        </p:grpSpPr>
        <p:sp>
          <p:nvSpPr>
            <p:cNvPr id="103" name="Oval 102">
              <a:extLst>
                <a:ext uri="{FF2B5EF4-FFF2-40B4-BE49-F238E27FC236}">
                  <a16:creationId xmlns:a16="http://schemas.microsoft.com/office/drawing/2014/main" id="{C7513FC2-8424-4098-83D2-D525F377D287}"/>
                </a:ext>
              </a:extLst>
            </p:cNvPr>
            <p:cNvSpPr/>
            <p:nvPr/>
          </p:nvSpPr>
          <p:spPr>
            <a:xfrm>
              <a:off x="8411028"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04" name="Oval 103">
              <a:extLst>
                <a:ext uri="{FF2B5EF4-FFF2-40B4-BE49-F238E27FC236}">
                  <a16:creationId xmlns:a16="http://schemas.microsoft.com/office/drawing/2014/main" id="{EBBC2DEB-6841-4762-A29A-14A8922D6B37}"/>
                </a:ext>
              </a:extLst>
            </p:cNvPr>
            <p:cNvSpPr/>
            <p:nvPr/>
          </p:nvSpPr>
          <p:spPr>
            <a:xfrm>
              <a:off x="8639520"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05" name="Oval 104">
              <a:extLst>
                <a:ext uri="{FF2B5EF4-FFF2-40B4-BE49-F238E27FC236}">
                  <a16:creationId xmlns:a16="http://schemas.microsoft.com/office/drawing/2014/main" id="{444A2692-A6BA-4F59-A4D1-BDB2AEED774A}"/>
                </a:ext>
              </a:extLst>
            </p:cNvPr>
            <p:cNvSpPr/>
            <p:nvPr/>
          </p:nvSpPr>
          <p:spPr>
            <a:xfrm>
              <a:off x="8854157"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06" name="Oval 105">
              <a:extLst>
                <a:ext uri="{FF2B5EF4-FFF2-40B4-BE49-F238E27FC236}">
                  <a16:creationId xmlns:a16="http://schemas.microsoft.com/office/drawing/2014/main" id="{86A8FABC-55C8-4D9C-885D-EEEAB3014EF1}"/>
                </a:ext>
              </a:extLst>
            </p:cNvPr>
            <p:cNvSpPr/>
            <p:nvPr/>
          </p:nvSpPr>
          <p:spPr>
            <a:xfrm>
              <a:off x="9074802"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07" name="Oval 106">
              <a:extLst>
                <a:ext uri="{FF2B5EF4-FFF2-40B4-BE49-F238E27FC236}">
                  <a16:creationId xmlns:a16="http://schemas.microsoft.com/office/drawing/2014/main" id="{2752143E-FA13-46D3-9EB3-2EB99D2E592F}"/>
                </a:ext>
              </a:extLst>
            </p:cNvPr>
            <p:cNvSpPr/>
            <p:nvPr/>
          </p:nvSpPr>
          <p:spPr>
            <a:xfrm>
              <a:off x="9295447"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08" name="Oval 107">
              <a:extLst>
                <a:ext uri="{FF2B5EF4-FFF2-40B4-BE49-F238E27FC236}">
                  <a16:creationId xmlns:a16="http://schemas.microsoft.com/office/drawing/2014/main" id="{3B7CDBE3-EB4F-4B57-922D-9434CDF471F4}"/>
                </a:ext>
              </a:extLst>
            </p:cNvPr>
            <p:cNvSpPr/>
            <p:nvPr/>
          </p:nvSpPr>
          <p:spPr>
            <a:xfrm>
              <a:off x="9516092"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09" name="Oval 108">
              <a:extLst>
                <a:ext uri="{FF2B5EF4-FFF2-40B4-BE49-F238E27FC236}">
                  <a16:creationId xmlns:a16="http://schemas.microsoft.com/office/drawing/2014/main" id="{B37455A7-AF04-470C-8F77-581A4859B0AB}"/>
                </a:ext>
              </a:extLst>
            </p:cNvPr>
            <p:cNvSpPr/>
            <p:nvPr/>
          </p:nvSpPr>
          <p:spPr>
            <a:xfrm>
              <a:off x="9731748"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10" name="Oval 109">
              <a:extLst>
                <a:ext uri="{FF2B5EF4-FFF2-40B4-BE49-F238E27FC236}">
                  <a16:creationId xmlns:a16="http://schemas.microsoft.com/office/drawing/2014/main" id="{8FCE287F-E3FD-45AF-8E45-A5EDE3521039}"/>
                </a:ext>
              </a:extLst>
            </p:cNvPr>
            <p:cNvSpPr/>
            <p:nvPr/>
          </p:nvSpPr>
          <p:spPr>
            <a:xfrm>
              <a:off x="9947404"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11" name="Oval 110">
              <a:extLst>
                <a:ext uri="{FF2B5EF4-FFF2-40B4-BE49-F238E27FC236}">
                  <a16:creationId xmlns:a16="http://schemas.microsoft.com/office/drawing/2014/main" id="{8E7C16E4-1CF6-4D13-88A8-86C241409568}"/>
                </a:ext>
              </a:extLst>
            </p:cNvPr>
            <p:cNvSpPr/>
            <p:nvPr/>
          </p:nvSpPr>
          <p:spPr>
            <a:xfrm>
              <a:off x="10163060"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12" name="Oval 111">
              <a:extLst>
                <a:ext uri="{FF2B5EF4-FFF2-40B4-BE49-F238E27FC236}">
                  <a16:creationId xmlns:a16="http://schemas.microsoft.com/office/drawing/2014/main" id="{1118E363-9523-4C9E-A3B8-CBC63E8D909B}"/>
                </a:ext>
              </a:extLst>
            </p:cNvPr>
            <p:cNvSpPr/>
            <p:nvPr/>
          </p:nvSpPr>
          <p:spPr>
            <a:xfrm>
              <a:off x="10378716" y="5336912"/>
              <a:ext cx="180000" cy="180000"/>
            </a:xfrm>
            <a:prstGeom prst="ellipse">
              <a:avLst/>
            </a:pr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grpSp>
      <p:grpSp>
        <p:nvGrpSpPr>
          <p:cNvPr id="113" name="Group 112">
            <a:extLst>
              <a:ext uri="{FF2B5EF4-FFF2-40B4-BE49-F238E27FC236}">
                <a16:creationId xmlns:a16="http://schemas.microsoft.com/office/drawing/2014/main" id="{9DDC095C-B0BE-48F0-B8A1-65E09EE8C92B}"/>
              </a:ext>
            </a:extLst>
          </p:cNvPr>
          <p:cNvGrpSpPr/>
          <p:nvPr/>
        </p:nvGrpSpPr>
        <p:grpSpPr>
          <a:xfrm>
            <a:off x="8424306" y="2048137"/>
            <a:ext cx="1285064" cy="180000"/>
            <a:chOff x="8411028" y="5336912"/>
            <a:chExt cx="1285064" cy="180000"/>
          </a:xfrm>
        </p:grpSpPr>
        <p:sp>
          <p:nvSpPr>
            <p:cNvPr id="114" name="Oval 113">
              <a:extLst>
                <a:ext uri="{FF2B5EF4-FFF2-40B4-BE49-F238E27FC236}">
                  <a16:creationId xmlns:a16="http://schemas.microsoft.com/office/drawing/2014/main" id="{981413DD-6481-448C-8386-3C777C5DDD3E}"/>
                </a:ext>
              </a:extLst>
            </p:cNvPr>
            <p:cNvSpPr/>
            <p:nvPr/>
          </p:nvSpPr>
          <p:spPr>
            <a:xfrm>
              <a:off x="8411028" y="5336912"/>
              <a:ext cx="180000" cy="180000"/>
            </a:xfrm>
            <a:prstGeom prst="ellipse">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15" name="Oval 114">
              <a:extLst>
                <a:ext uri="{FF2B5EF4-FFF2-40B4-BE49-F238E27FC236}">
                  <a16:creationId xmlns:a16="http://schemas.microsoft.com/office/drawing/2014/main" id="{297B656B-6C85-4F53-9157-E32963537BAD}"/>
                </a:ext>
              </a:extLst>
            </p:cNvPr>
            <p:cNvSpPr/>
            <p:nvPr/>
          </p:nvSpPr>
          <p:spPr>
            <a:xfrm>
              <a:off x="8639520" y="5336912"/>
              <a:ext cx="180000" cy="180000"/>
            </a:xfrm>
            <a:prstGeom prst="ellipse">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16" name="Oval 115">
              <a:extLst>
                <a:ext uri="{FF2B5EF4-FFF2-40B4-BE49-F238E27FC236}">
                  <a16:creationId xmlns:a16="http://schemas.microsoft.com/office/drawing/2014/main" id="{F941489A-B398-441A-AEC6-BAF7EF15930D}"/>
                </a:ext>
              </a:extLst>
            </p:cNvPr>
            <p:cNvSpPr/>
            <p:nvPr/>
          </p:nvSpPr>
          <p:spPr>
            <a:xfrm>
              <a:off x="8854157" y="5336912"/>
              <a:ext cx="180000" cy="180000"/>
            </a:xfrm>
            <a:prstGeom prst="ellipse">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17" name="Oval 116">
              <a:extLst>
                <a:ext uri="{FF2B5EF4-FFF2-40B4-BE49-F238E27FC236}">
                  <a16:creationId xmlns:a16="http://schemas.microsoft.com/office/drawing/2014/main" id="{7893F8D8-C608-4413-90DB-70FBEEBFA0F4}"/>
                </a:ext>
              </a:extLst>
            </p:cNvPr>
            <p:cNvSpPr/>
            <p:nvPr/>
          </p:nvSpPr>
          <p:spPr>
            <a:xfrm>
              <a:off x="9074802" y="5336912"/>
              <a:ext cx="180000" cy="180000"/>
            </a:xfrm>
            <a:prstGeom prst="ellipse">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18" name="Oval 117">
              <a:extLst>
                <a:ext uri="{FF2B5EF4-FFF2-40B4-BE49-F238E27FC236}">
                  <a16:creationId xmlns:a16="http://schemas.microsoft.com/office/drawing/2014/main" id="{CE5D9AF3-7DF5-45A9-B93F-86E637006381}"/>
                </a:ext>
              </a:extLst>
            </p:cNvPr>
            <p:cNvSpPr/>
            <p:nvPr/>
          </p:nvSpPr>
          <p:spPr>
            <a:xfrm>
              <a:off x="9295447" y="5336912"/>
              <a:ext cx="180000" cy="180000"/>
            </a:xfrm>
            <a:prstGeom prst="ellipse">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sp>
          <p:nvSpPr>
            <p:cNvPr id="119" name="Oval 118">
              <a:extLst>
                <a:ext uri="{FF2B5EF4-FFF2-40B4-BE49-F238E27FC236}">
                  <a16:creationId xmlns:a16="http://schemas.microsoft.com/office/drawing/2014/main" id="{7C6FE9A6-30FB-4C42-8003-7C3B521B8DED}"/>
                </a:ext>
              </a:extLst>
            </p:cNvPr>
            <p:cNvSpPr/>
            <p:nvPr/>
          </p:nvSpPr>
          <p:spPr>
            <a:xfrm>
              <a:off x="9516092" y="5336912"/>
              <a:ext cx="180000" cy="180000"/>
            </a:xfrm>
            <a:prstGeom prst="ellipse">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latin typeface="Montserrat Medium" panose="00000600000000000000" pitchFamily="50" charset="0"/>
              </a:endParaRPr>
            </a:p>
          </p:txBody>
        </p:sp>
      </p:grpSp>
    </p:spTree>
    <p:extLst>
      <p:ext uri="{BB962C8B-B14F-4D97-AF65-F5344CB8AC3E}">
        <p14:creationId xmlns:p14="http://schemas.microsoft.com/office/powerpoint/2010/main" val="2590893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7685FA2-6107-443D-AD6E-ABBF359B422E}"/>
              </a:ext>
            </a:extLst>
          </p:cNvPr>
          <p:cNvSpPr>
            <a:spLocks noGrp="1"/>
          </p:cNvSpPr>
          <p:nvPr>
            <p:ph type="pic" sz="quarter" idx="10"/>
          </p:nvPr>
        </p:nvSpPr>
        <p:spPr/>
      </p:sp>
      <p:sp>
        <p:nvSpPr>
          <p:cNvPr id="3" name="Picture Placeholder 2">
            <a:extLst>
              <a:ext uri="{FF2B5EF4-FFF2-40B4-BE49-F238E27FC236}">
                <a16:creationId xmlns:a16="http://schemas.microsoft.com/office/drawing/2014/main" id="{E0C5521B-327A-4D3C-847D-0C6137576453}"/>
              </a:ext>
            </a:extLst>
          </p:cNvPr>
          <p:cNvSpPr>
            <a:spLocks noGrp="1"/>
          </p:cNvSpPr>
          <p:nvPr>
            <p:ph type="pic" sz="quarter" idx="11"/>
          </p:nvPr>
        </p:nvSpPr>
        <p:spPr/>
      </p:sp>
      <p:sp>
        <p:nvSpPr>
          <p:cNvPr id="8" name="Rectangle 7">
            <a:extLst>
              <a:ext uri="{FF2B5EF4-FFF2-40B4-BE49-F238E27FC236}">
                <a16:creationId xmlns:a16="http://schemas.microsoft.com/office/drawing/2014/main" id="{8E52F0E5-2811-46B1-93F9-8B0367E3FEA1}"/>
              </a:ext>
            </a:extLst>
          </p:cNvPr>
          <p:cNvSpPr/>
          <p:nvPr/>
        </p:nvSpPr>
        <p:spPr>
          <a:xfrm>
            <a:off x="0" y="1971809"/>
            <a:ext cx="2784143"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79D21CD-B35D-4219-9C58-DAF03F8BDEEF}"/>
              </a:ext>
            </a:extLst>
          </p:cNvPr>
          <p:cNvSpPr txBox="1"/>
          <p:nvPr/>
        </p:nvSpPr>
        <p:spPr>
          <a:xfrm>
            <a:off x="767863" y="1229435"/>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ABOUT</a:t>
            </a:r>
          </a:p>
        </p:txBody>
      </p:sp>
      <p:sp>
        <p:nvSpPr>
          <p:cNvPr id="10" name="TextBox 9">
            <a:extLst>
              <a:ext uri="{FF2B5EF4-FFF2-40B4-BE49-F238E27FC236}">
                <a16:creationId xmlns:a16="http://schemas.microsoft.com/office/drawing/2014/main" id="{D2A8273C-8969-4D4A-AE78-8C93FA0BA398}"/>
              </a:ext>
            </a:extLst>
          </p:cNvPr>
          <p:cNvSpPr txBox="1"/>
          <p:nvPr/>
        </p:nvSpPr>
        <p:spPr>
          <a:xfrm>
            <a:off x="767863" y="1997541"/>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US</a:t>
            </a:r>
          </a:p>
        </p:txBody>
      </p:sp>
      <p:sp>
        <p:nvSpPr>
          <p:cNvPr id="11" name="TextBox 10">
            <a:extLst>
              <a:ext uri="{FF2B5EF4-FFF2-40B4-BE49-F238E27FC236}">
                <a16:creationId xmlns:a16="http://schemas.microsoft.com/office/drawing/2014/main" id="{8D402CF7-28D4-4F5B-B82B-336FB93372D7}"/>
              </a:ext>
            </a:extLst>
          </p:cNvPr>
          <p:cNvSpPr txBox="1"/>
          <p:nvPr/>
        </p:nvSpPr>
        <p:spPr>
          <a:xfrm>
            <a:off x="3251200" y="1309994"/>
            <a:ext cx="7997371"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37" name="Flowchart: Process 36">
            <a:extLst>
              <a:ext uri="{FF2B5EF4-FFF2-40B4-BE49-F238E27FC236}">
                <a16:creationId xmlns:a16="http://schemas.microsoft.com/office/drawing/2014/main" id="{0BDDA671-D46A-46B9-8BB2-A67479124942}"/>
              </a:ext>
            </a:extLst>
          </p:cNvPr>
          <p:cNvSpPr/>
          <p:nvPr/>
        </p:nvSpPr>
        <p:spPr>
          <a:xfrm>
            <a:off x="7416801" y="2440086"/>
            <a:ext cx="2989112" cy="2498074"/>
          </a:xfrm>
          <a:prstGeom prst="flowChartProcess">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FCC1CDDF-6CD1-4B8D-AEBC-14840242AEA5}"/>
              </a:ext>
            </a:extLst>
          </p:cNvPr>
          <p:cNvGrpSpPr/>
          <p:nvPr/>
        </p:nvGrpSpPr>
        <p:grpSpPr>
          <a:xfrm>
            <a:off x="8723238" y="2847510"/>
            <a:ext cx="365125" cy="349250"/>
            <a:chOff x="9051964" y="3808257"/>
            <a:chExt cx="365125" cy="349250"/>
          </a:xfrm>
          <a:solidFill>
            <a:schemeClr val="bg1"/>
          </a:solidFill>
        </p:grpSpPr>
        <p:sp>
          <p:nvSpPr>
            <p:cNvPr id="39" name="Freeform 22">
              <a:extLst>
                <a:ext uri="{FF2B5EF4-FFF2-40B4-BE49-F238E27FC236}">
                  <a16:creationId xmlns:a16="http://schemas.microsoft.com/office/drawing/2014/main" id="{62F3C083-3178-4712-B236-9F369363AF37}"/>
                </a:ext>
              </a:extLst>
            </p:cNvPr>
            <p:cNvSpPr>
              <a:spLocks/>
            </p:cNvSpPr>
            <p:nvPr/>
          </p:nvSpPr>
          <p:spPr bwMode="auto">
            <a:xfrm>
              <a:off x="9093239" y="3808257"/>
              <a:ext cx="165100" cy="153988"/>
            </a:xfrm>
            <a:custGeom>
              <a:avLst/>
              <a:gdLst>
                <a:gd name="T0" fmla="*/ 324 w 324"/>
                <a:gd name="T1" fmla="*/ 54 h 299"/>
                <a:gd name="T2" fmla="*/ 263 w 324"/>
                <a:gd name="T3" fmla="*/ 299 h 299"/>
                <a:gd name="T4" fmla="*/ 0 w 324"/>
                <a:gd name="T5" fmla="*/ 282 h 299"/>
                <a:gd name="T6" fmla="*/ 61 w 324"/>
                <a:gd name="T7" fmla="*/ 54 h 299"/>
                <a:gd name="T8" fmla="*/ 324 w 324"/>
                <a:gd name="T9" fmla="*/ 54 h 299"/>
              </a:gdLst>
              <a:ahLst/>
              <a:cxnLst>
                <a:cxn ang="0">
                  <a:pos x="T0" y="T1"/>
                </a:cxn>
                <a:cxn ang="0">
                  <a:pos x="T2" y="T3"/>
                </a:cxn>
                <a:cxn ang="0">
                  <a:pos x="T4" y="T5"/>
                </a:cxn>
                <a:cxn ang="0">
                  <a:pos x="T6" y="T7"/>
                </a:cxn>
                <a:cxn ang="0">
                  <a:pos x="T8" y="T9"/>
                </a:cxn>
              </a:cxnLst>
              <a:rect l="0" t="0" r="r" b="b"/>
              <a:pathLst>
                <a:path w="324" h="299">
                  <a:moveTo>
                    <a:pt x="324" y="54"/>
                  </a:moveTo>
                  <a:cubicBezTo>
                    <a:pt x="315" y="147"/>
                    <a:pt x="283" y="217"/>
                    <a:pt x="263" y="299"/>
                  </a:cubicBezTo>
                  <a:cubicBezTo>
                    <a:pt x="188" y="268"/>
                    <a:pt x="88" y="255"/>
                    <a:pt x="0" y="282"/>
                  </a:cubicBezTo>
                  <a:cubicBezTo>
                    <a:pt x="17" y="203"/>
                    <a:pt x="43" y="132"/>
                    <a:pt x="61" y="54"/>
                  </a:cubicBezTo>
                  <a:cubicBezTo>
                    <a:pt x="126" y="0"/>
                    <a:pt x="253" y="19"/>
                    <a:pt x="324" y="5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sp>
          <p:nvSpPr>
            <p:cNvPr id="40" name="Freeform 23">
              <a:extLst>
                <a:ext uri="{FF2B5EF4-FFF2-40B4-BE49-F238E27FC236}">
                  <a16:creationId xmlns:a16="http://schemas.microsoft.com/office/drawing/2014/main" id="{79D5AEC9-4024-49A8-9D48-39F59F114ACC}"/>
                </a:ext>
              </a:extLst>
            </p:cNvPr>
            <p:cNvSpPr>
              <a:spLocks/>
            </p:cNvSpPr>
            <p:nvPr/>
          </p:nvSpPr>
          <p:spPr bwMode="auto">
            <a:xfrm>
              <a:off x="9245639" y="3859057"/>
              <a:ext cx="171450" cy="149225"/>
            </a:xfrm>
            <a:custGeom>
              <a:avLst/>
              <a:gdLst>
                <a:gd name="T0" fmla="*/ 70 w 334"/>
                <a:gd name="T1" fmla="*/ 0 h 292"/>
                <a:gd name="T2" fmla="*/ 334 w 334"/>
                <a:gd name="T3" fmla="*/ 17 h 292"/>
                <a:gd name="T4" fmla="*/ 263 w 334"/>
                <a:gd name="T5" fmla="*/ 254 h 292"/>
                <a:gd name="T6" fmla="*/ 0 w 334"/>
                <a:gd name="T7" fmla="*/ 237 h 292"/>
                <a:gd name="T8" fmla="*/ 70 w 334"/>
                <a:gd name="T9" fmla="*/ 0 h 292"/>
              </a:gdLst>
              <a:ahLst/>
              <a:cxnLst>
                <a:cxn ang="0">
                  <a:pos x="T0" y="T1"/>
                </a:cxn>
                <a:cxn ang="0">
                  <a:pos x="T2" y="T3"/>
                </a:cxn>
                <a:cxn ang="0">
                  <a:pos x="T4" y="T5"/>
                </a:cxn>
                <a:cxn ang="0">
                  <a:pos x="T6" y="T7"/>
                </a:cxn>
                <a:cxn ang="0">
                  <a:pos x="T8" y="T9"/>
                </a:cxn>
              </a:cxnLst>
              <a:rect l="0" t="0" r="r" b="b"/>
              <a:pathLst>
                <a:path w="334" h="292">
                  <a:moveTo>
                    <a:pt x="70" y="0"/>
                  </a:moveTo>
                  <a:cubicBezTo>
                    <a:pt x="137" y="39"/>
                    <a:pt x="248" y="43"/>
                    <a:pt x="334" y="17"/>
                  </a:cubicBezTo>
                  <a:cubicBezTo>
                    <a:pt x="307" y="93"/>
                    <a:pt x="292" y="180"/>
                    <a:pt x="263" y="254"/>
                  </a:cubicBezTo>
                  <a:cubicBezTo>
                    <a:pt x="191" y="292"/>
                    <a:pt x="53" y="290"/>
                    <a:pt x="0" y="237"/>
                  </a:cubicBezTo>
                  <a:cubicBezTo>
                    <a:pt x="22" y="156"/>
                    <a:pt x="44" y="76"/>
                    <a:pt x="70" y="0"/>
                  </a:cubicBezTo>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sp>
          <p:nvSpPr>
            <p:cNvPr id="41" name="Freeform 24">
              <a:extLst>
                <a:ext uri="{FF2B5EF4-FFF2-40B4-BE49-F238E27FC236}">
                  <a16:creationId xmlns:a16="http://schemas.microsoft.com/office/drawing/2014/main" id="{E6659D17-F057-4035-A5E9-2C4F9BA46EB5}"/>
                </a:ext>
              </a:extLst>
            </p:cNvPr>
            <p:cNvSpPr>
              <a:spLocks/>
            </p:cNvSpPr>
            <p:nvPr/>
          </p:nvSpPr>
          <p:spPr bwMode="auto">
            <a:xfrm>
              <a:off x="9051964" y="3959070"/>
              <a:ext cx="166688" cy="150813"/>
            </a:xfrm>
            <a:custGeom>
              <a:avLst/>
              <a:gdLst>
                <a:gd name="T0" fmla="*/ 324 w 324"/>
                <a:gd name="T1" fmla="*/ 50 h 296"/>
                <a:gd name="T2" fmla="*/ 263 w 324"/>
                <a:gd name="T3" fmla="*/ 296 h 296"/>
                <a:gd name="T4" fmla="*/ 0 w 324"/>
                <a:gd name="T5" fmla="*/ 279 h 296"/>
                <a:gd name="T6" fmla="*/ 61 w 324"/>
                <a:gd name="T7" fmla="*/ 42 h 296"/>
                <a:gd name="T8" fmla="*/ 324 w 324"/>
                <a:gd name="T9" fmla="*/ 50 h 296"/>
              </a:gdLst>
              <a:ahLst/>
              <a:cxnLst>
                <a:cxn ang="0">
                  <a:pos x="T0" y="T1"/>
                </a:cxn>
                <a:cxn ang="0">
                  <a:pos x="T2" y="T3"/>
                </a:cxn>
                <a:cxn ang="0">
                  <a:pos x="T4" y="T5"/>
                </a:cxn>
                <a:cxn ang="0">
                  <a:pos x="T6" y="T7"/>
                </a:cxn>
                <a:cxn ang="0">
                  <a:pos x="T8" y="T9"/>
                </a:cxn>
              </a:cxnLst>
              <a:rect l="0" t="0" r="r" b="b"/>
              <a:pathLst>
                <a:path w="324" h="296">
                  <a:moveTo>
                    <a:pt x="324" y="50"/>
                  </a:moveTo>
                  <a:cubicBezTo>
                    <a:pt x="311" y="139"/>
                    <a:pt x="276" y="206"/>
                    <a:pt x="263" y="296"/>
                  </a:cubicBezTo>
                  <a:cubicBezTo>
                    <a:pt x="185" y="261"/>
                    <a:pt x="87" y="237"/>
                    <a:pt x="0" y="279"/>
                  </a:cubicBezTo>
                  <a:cubicBezTo>
                    <a:pt x="11" y="190"/>
                    <a:pt x="40" y="120"/>
                    <a:pt x="61" y="42"/>
                  </a:cubicBezTo>
                  <a:cubicBezTo>
                    <a:pt x="129" y="0"/>
                    <a:pt x="263" y="12"/>
                    <a:pt x="324" y="5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sp>
          <p:nvSpPr>
            <p:cNvPr id="42" name="Freeform 25">
              <a:extLst>
                <a:ext uri="{FF2B5EF4-FFF2-40B4-BE49-F238E27FC236}">
                  <a16:creationId xmlns:a16="http://schemas.microsoft.com/office/drawing/2014/main" id="{BCBF4C45-F32C-47A9-AD14-E312602A21B4}"/>
                </a:ext>
              </a:extLst>
            </p:cNvPr>
            <p:cNvSpPr>
              <a:spLocks/>
            </p:cNvSpPr>
            <p:nvPr/>
          </p:nvSpPr>
          <p:spPr bwMode="auto">
            <a:xfrm>
              <a:off x="9204364" y="4001932"/>
              <a:ext cx="171450" cy="155575"/>
            </a:xfrm>
            <a:custGeom>
              <a:avLst/>
              <a:gdLst>
                <a:gd name="T0" fmla="*/ 70 w 334"/>
                <a:gd name="T1" fmla="*/ 0 h 301"/>
                <a:gd name="T2" fmla="*/ 334 w 334"/>
                <a:gd name="T3" fmla="*/ 18 h 301"/>
                <a:gd name="T4" fmla="*/ 263 w 334"/>
                <a:gd name="T5" fmla="*/ 255 h 301"/>
                <a:gd name="T6" fmla="*/ 0 w 334"/>
                <a:gd name="T7" fmla="*/ 246 h 301"/>
                <a:gd name="T8" fmla="*/ 70 w 334"/>
                <a:gd name="T9" fmla="*/ 0 h 301"/>
              </a:gdLst>
              <a:ahLst/>
              <a:cxnLst>
                <a:cxn ang="0">
                  <a:pos x="T0" y="T1"/>
                </a:cxn>
                <a:cxn ang="0">
                  <a:pos x="T2" y="T3"/>
                </a:cxn>
                <a:cxn ang="0">
                  <a:pos x="T4" y="T5"/>
                </a:cxn>
                <a:cxn ang="0">
                  <a:pos x="T6" y="T7"/>
                </a:cxn>
                <a:cxn ang="0">
                  <a:pos x="T8" y="T9"/>
                </a:cxn>
              </a:cxnLst>
              <a:rect l="0" t="0" r="r" b="b"/>
              <a:pathLst>
                <a:path w="334" h="301">
                  <a:moveTo>
                    <a:pt x="70" y="0"/>
                  </a:moveTo>
                  <a:cubicBezTo>
                    <a:pt x="137" y="48"/>
                    <a:pt x="249" y="51"/>
                    <a:pt x="334" y="18"/>
                  </a:cubicBezTo>
                  <a:cubicBezTo>
                    <a:pt x="309" y="96"/>
                    <a:pt x="289" y="178"/>
                    <a:pt x="263" y="255"/>
                  </a:cubicBezTo>
                  <a:cubicBezTo>
                    <a:pt x="195" y="301"/>
                    <a:pt x="63" y="294"/>
                    <a:pt x="0" y="246"/>
                  </a:cubicBezTo>
                  <a:cubicBezTo>
                    <a:pt x="17" y="158"/>
                    <a:pt x="40" y="76"/>
                    <a:pt x="70" y="0"/>
                  </a:cubicBezTo>
                </a:path>
              </a:pathLst>
            </a:custGeom>
            <a:grpFill/>
            <a:ln>
              <a:noFill/>
            </a:ln>
            <a:extLst/>
          </p:spPr>
          <p:txBody>
            <a:bodyPr vert="horz" wrap="square" lIns="91440" tIns="45720" rIns="91440" bIns="45720" numCol="1" anchor="t" anchorCtr="0" compatLnSpc="1">
              <a:prstTxWarp prst="textNoShape">
                <a:avLst/>
              </a:prstTxWarp>
            </a:bodyPr>
            <a:lstStyle/>
            <a:p>
              <a:endParaRPr lang="en-IN"/>
            </a:p>
          </p:txBody>
        </p:sp>
      </p:grpSp>
      <p:sp>
        <p:nvSpPr>
          <p:cNvPr id="43" name="TextBox 42">
            <a:extLst>
              <a:ext uri="{FF2B5EF4-FFF2-40B4-BE49-F238E27FC236}">
                <a16:creationId xmlns:a16="http://schemas.microsoft.com/office/drawing/2014/main" id="{20FF2949-10DD-48B9-85D0-0BD7625BDB5E}"/>
              </a:ext>
            </a:extLst>
          </p:cNvPr>
          <p:cNvSpPr txBox="1"/>
          <p:nvPr/>
        </p:nvSpPr>
        <p:spPr>
          <a:xfrm>
            <a:off x="7859822" y="3476326"/>
            <a:ext cx="2139582" cy="609847"/>
          </a:xfrm>
          <a:prstGeom prst="rect">
            <a:avLst/>
          </a:prstGeom>
          <a:noFill/>
        </p:spPr>
        <p:txBody>
          <a:bodyPr wrap="square" rtlCol="0">
            <a:spAutoFit/>
          </a:bodyPr>
          <a:lstStyle/>
          <a:p>
            <a:pPr algn="ct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a:t>
            </a:r>
            <a:r>
              <a:rPr lang="en-US" sz="1200" dirty="0">
                <a:solidFill>
                  <a:schemeClr val="bg1"/>
                </a:solidFill>
                <a:ea typeface="Lato" panose="020F0502020204030203" pitchFamily="34" charset="0"/>
                <a:cs typeface="Lato" panose="020F0502020204030203" pitchFamily="34" charset="0"/>
              </a:rPr>
              <a:t>.</a:t>
            </a:r>
          </a:p>
        </p:txBody>
      </p:sp>
      <p:sp>
        <p:nvSpPr>
          <p:cNvPr id="44" name="Flowchart: Terminator 43">
            <a:extLst>
              <a:ext uri="{FF2B5EF4-FFF2-40B4-BE49-F238E27FC236}">
                <a16:creationId xmlns:a16="http://schemas.microsoft.com/office/drawing/2014/main" id="{50144DF6-90A7-403F-A16E-7E6664310312}"/>
              </a:ext>
            </a:extLst>
          </p:cNvPr>
          <p:cNvSpPr/>
          <p:nvPr/>
        </p:nvSpPr>
        <p:spPr>
          <a:xfrm>
            <a:off x="3251200" y="2344578"/>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Learn Here</a:t>
            </a:r>
          </a:p>
        </p:txBody>
      </p:sp>
    </p:spTree>
    <p:extLst>
      <p:ext uri="{BB962C8B-B14F-4D97-AF65-F5344CB8AC3E}">
        <p14:creationId xmlns:p14="http://schemas.microsoft.com/office/powerpoint/2010/main" val="13698464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A5ECED1-FC64-4F87-8F06-40F839CB8091}"/>
              </a:ext>
            </a:extLst>
          </p:cNvPr>
          <p:cNvSpPr>
            <a:spLocks noGrp="1"/>
          </p:cNvSpPr>
          <p:nvPr>
            <p:ph type="pic" sz="quarter" idx="10"/>
          </p:nvPr>
        </p:nvSpPr>
        <p:spPr/>
      </p:sp>
      <p:grpSp>
        <p:nvGrpSpPr>
          <p:cNvPr id="4" name="Group 3">
            <a:extLst>
              <a:ext uri="{FF2B5EF4-FFF2-40B4-BE49-F238E27FC236}">
                <a16:creationId xmlns:a16="http://schemas.microsoft.com/office/drawing/2014/main" id="{CF7D0678-95E7-4534-97D7-6D11F38B83B0}"/>
              </a:ext>
            </a:extLst>
          </p:cNvPr>
          <p:cNvGrpSpPr/>
          <p:nvPr/>
        </p:nvGrpSpPr>
        <p:grpSpPr>
          <a:xfrm>
            <a:off x="2921922" y="2002203"/>
            <a:ext cx="5346670" cy="2853593"/>
            <a:chOff x="2029291" y="2186840"/>
            <a:chExt cx="5346670" cy="2853593"/>
          </a:xfrm>
        </p:grpSpPr>
        <p:sp>
          <p:nvSpPr>
            <p:cNvPr id="5" name="Flowchart: Process 4">
              <a:extLst>
                <a:ext uri="{FF2B5EF4-FFF2-40B4-BE49-F238E27FC236}">
                  <a16:creationId xmlns:a16="http://schemas.microsoft.com/office/drawing/2014/main" id="{91ACE9F2-2CFF-4DCA-8175-8258C63E1B48}"/>
                </a:ext>
              </a:extLst>
            </p:cNvPr>
            <p:cNvSpPr/>
            <p:nvPr/>
          </p:nvSpPr>
          <p:spPr>
            <a:xfrm>
              <a:off x="2029291" y="2186840"/>
              <a:ext cx="2719542" cy="2853593"/>
            </a:xfrm>
            <a:prstGeom prst="flowChartProcess">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4A4807B3-7F7A-4A74-81D0-C6010ABB43DB}"/>
                </a:ext>
              </a:extLst>
            </p:cNvPr>
            <p:cNvSpPr txBox="1"/>
            <p:nvPr/>
          </p:nvSpPr>
          <p:spPr>
            <a:xfrm>
              <a:off x="2121706" y="2644140"/>
              <a:ext cx="5254255" cy="1938992"/>
            </a:xfrm>
            <a:prstGeom prst="rect">
              <a:avLst/>
            </a:prstGeom>
            <a:noFill/>
          </p:spPr>
          <p:txBody>
            <a:bodyPr wrap="square" rtlCol="0">
              <a:spAutoFit/>
            </a:bodyPr>
            <a:lstStyle/>
            <a:p>
              <a:pPr algn="ctr"/>
              <a:r>
                <a:rPr lang="en-US" sz="6000" b="1" spc="300" dirty="0">
                  <a:solidFill>
                    <a:schemeClr val="bg1"/>
                  </a:solidFill>
                  <a:latin typeface="+mj-lt"/>
                  <a:ea typeface="Roboto" panose="02000000000000000000" pitchFamily="2" charset="0"/>
                  <a:cs typeface="Lato" panose="020F0502020204030203" pitchFamily="34" charset="0"/>
                </a:rPr>
                <a:t>THANK</a:t>
              </a:r>
            </a:p>
            <a:p>
              <a:pPr algn="ctr"/>
              <a:r>
                <a:rPr lang="en-US" sz="6000" b="1" spc="300" dirty="0">
                  <a:solidFill>
                    <a:schemeClr val="bg1"/>
                  </a:solidFill>
                  <a:latin typeface="+mj-lt"/>
                  <a:ea typeface="Roboto" panose="02000000000000000000" pitchFamily="2" charset="0"/>
                  <a:cs typeface="Lato" panose="020F0502020204030203" pitchFamily="34" charset="0"/>
                </a:rPr>
                <a:t>YOU</a:t>
              </a:r>
              <a:endParaRPr lang="en-US" sz="6000" b="1" spc="300" dirty="0">
                <a:latin typeface="+mj-lt"/>
                <a:ea typeface="Roboto" panose="02000000000000000000" pitchFamily="2" charset="0"/>
                <a:cs typeface="Lato" panose="020F0502020204030203" pitchFamily="34" charset="0"/>
              </a:endParaRPr>
            </a:p>
          </p:txBody>
        </p:sp>
        <p:sp>
          <p:nvSpPr>
            <p:cNvPr id="7" name="Flowchart: Process 6">
              <a:extLst>
                <a:ext uri="{FF2B5EF4-FFF2-40B4-BE49-F238E27FC236}">
                  <a16:creationId xmlns:a16="http://schemas.microsoft.com/office/drawing/2014/main" id="{43CE1E19-092B-4CC1-8A63-D75F73E170E4}"/>
                </a:ext>
              </a:extLst>
            </p:cNvPr>
            <p:cNvSpPr/>
            <p:nvPr/>
          </p:nvSpPr>
          <p:spPr>
            <a:xfrm>
              <a:off x="2355813" y="2532184"/>
              <a:ext cx="4970868" cy="2162907"/>
            </a:xfrm>
            <a:prstGeom prst="flowChartProcess">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10196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D331028-AC7C-4A00-AE15-AD41D29CB08E}"/>
              </a:ext>
            </a:extLst>
          </p:cNvPr>
          <p:cNvSpPr/>
          <p:nvPr/>
        </p:nvSpPr>
        <p:spPr>
          <a:xfrm>
            <a:off x="0" y="2037571"/>
            <a:ext cx="2784143"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FB53FE23-60DD-4690-AB2E-C72CBB96E4C8}"/>
              </a:ext>
            </a:extLst>
          </p:cNvPr>
          <p:cNvSpPr txBox="1"/>
          <p:nvPr/>
        </p:nvSpPr>
        <p:spPr>
          <a:xfrm>
            <a:off x="767863" y="1295197"/>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WHAT WE</a:t>
            </a:r>
          </a:p>
        </p:txBody>
      </p:sp>
      <p:sp>
        <p:nvSpPr>
          <p:cNvPr id="21" name="TextBox 20">
            <a:extLst>
              <a:ext uri="{FF2B5EF4-FFF2-40B4-BE49-F238E27FC236}">
                <a16:creationId xmlns:a16="http://schemas.microsoft.com/office/drawing/2014/main" id="{F7364835-0D1F-4DE0-A9FF-4F9F9407B622}"/>
              </a:ext>
            </a:extLst>
          </p:cNvPr>
          <p:cNvSpPr txBox="1"/>
          <p:nvPr/>
        </p:nvSpPr>
        <p:spPr>
          <a:xfrm>
            <a:off x="767863" y="2063303"/>
            <a:ext cx="2889737"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OFFER</a:t>
            </a:r>
          </a:p>
        </p:txBody>
      </p:sp>
      <p:sp>
        <p:nvSpPr>
          <p:cNvPr id="22" name="TextBox 21">
            <a:extLst>
              <a:ext uri="{FF2B5EF4-FFF2-40B4-BE49-F238E27FC236}">
                <a16:creationId xmlns:a16="http://schemas.microsoft.com/office/drawing/2014/main" id="{F8388103-7F86-41FD-9549-A05B6D4632D5}"/>
              </a:ext>
            </a:extLst>
          </p:cNvPr>
          <p:cNvSpPr txBox="1"/>
          <p:nvPr/>
        </p:nvSpPr>
        <p:spPr>
          <a:xfrm>
            <a:off x="767863" y="3285063"/>
            <a:ext cx="4338252" cy="1163845"/>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sp>
        <p:nvSpPr>
          <p:cNvPr id="24" name="TextBox 23">
            <a:extLst>
              <a:ext uri="{FF2B5EF4-FFF2-40B4-BE49-F238E27FC236}">
                <a16:creationId xmlns:a16="http://schemas.microsoft.com/office/drawing/2014/main" id="{150F0021-1F06-46B7-A1B6-D5C5FDD48D50}"/>
              </a:ext>
            </a:extLst>
          </p:cNvPr>
          <p:cNvSpPr txBox="1"/>
          <p:nvPr/>
        </p:nvSpPr>
        <p:spPr>
          <a:xfrm>
            <a:off x="767863" y="4926026"/>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01.</a:t>
            </a:r>
          </a:p>
        </p:txBody>
      </p:sp>
      <p:sp>
        <p:nvSpPr>
          <p:cNvPr id="25" name="TextBox 24">
            <a:extLst>
              <a:ext uri="{FF2B5EF4-FFF2-40B4-BE49-F238E27FC236}">
                <a16:creationId xmlns:a16="http://schemas.microsoft.com/office/drawing/2014/main" id="{80F21BCF-C011-42F5-A930-1BE1CE36777C}"/>
              </a:ext>
            </a:extLst>
          </p:cNvPr>
          <p:cNvSpPr txBox="1"/>
          <p:nvPr/>
        </p:nvSpPr>
        <p:spPr>
          <a:xfrm>
            <a:off x="1714352" y="5312098"/>
            <a:ext cx="2139582"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26" name="TextBox 25">
            <a:extLst>
              <a:ext uri="{FF2B5EF4-FFF2-40B4-BE49-F238E27FC236}">
                <a16:creationId xmlns:a16="http://schemas.microsoft.com/office/drawing/2014/main" id="{86B68DDB-6271-4E01-AB7F-98A25201FDFC}"/>
              </a:ext>
            </a:extLst>
          </p:cNvPr>
          <p:cNvSpPr txBox="1"/>
          <p:nvPr/>
        </p:nvSpPr>
        <p:spPr>
          <a:xfrm>
            <a:off x="1714352" y="4935817"/>
            <a:ext cx="2139582"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WRITE SOMETHING HERE</a:t>
            </a:r>
          </a:p>
        </p:txBody>
      </p:sp>
      <p:sp>
        <p:nvSpPr>
          <p:cNvPr id="27" name="TextBox 26">
            <a:extLst>
              <a:ext uri="{FF2B5EF4-FFF2-40B4-BE49-F238E27FC236}">
                <a16:creationId xmlns:a16="http://schemas.microsoft.com/office/drawing/2014/main" id="{1C5E7F28-45BC-41B3-A8FD-D5BA9F9F2B17}"/>
              </a:ext>
            </a:extLst>
          </p:cNvPr>
          <p:cNvSpPr txBox="1"/>
          <p:nvPr/>
        </p:nvSpPr>
        <p:spPr>
          <a:xfrm>
            <a:off x="4159626" y="4935336"/>
            <a:ext cx="946490" cy="646331"/>
          </a:xfrm>
          <a:prstGeom prst="rect">
            <a:avLst/>
          </a:prstGeom>
          <a:noFill/>
        </p:spPr>
        <p:txBody>
          <a:bodyPr wrap="square" rtlCol="0">
            <a:spAutoFit/>
          </a:bodyPr>
          <a:lstStyle/>
          <a:p>
            <a:r>
              <a:rPr lang="en-US" sz="3600" b="1" dirty="0">
                <a:solidFill>
                  <a:schemeClr val="accent1"/>
                </a:solidFill>
                <a:latin typeface="+mj-lt"/>
                <a:ea typeface="Lato" panose="020F0502020204030203" pitchFamily="34" charset="0"/>
                <a:cs typeface="Lato" panose="020F0502020204030203" pitchFamily="34" charset="0"/>
              </a:rPr>
              <a:t>02.</a:t>
            </a:r>
          </a:p>
        </p:txBody>
      </p:sp>
      <p:sp>
        <p:nvSpPr>
          <p:cNvPr id="28" name="TextBox 27">
            <a:extLst>
              <a:ext uri="{FF2B5EF4-FFF2-40B4-BE49-F238E27FC236}">
                <a16:creationId xmlns:a16="http://schemas.microsoft.com/office/drawing/2014/main" id="{9604D3CD-0D95-4D6B-8E7F-6FC28FE43D80}"/>
              </a:ext>
            </a:extLst>
          </p:cNvPr>
          <p:cNvSpPr txBox="1"/>
          <p:nvPr/>
        </p:nvSpPr>
        <p:spPr>
          <a:xfrm>
            <a:off x="5106115" y="5321408"/>
            <a:ext cx="2139582" cy="609847"/>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a:t>
            </a:r>
            <a:r>
              <a:rPr lang="en-US" sz="1200" dirty="0">
                <a:ea typeface="Lato" panose="020F0502020204030203" pitchFamily="34" charset="0"/>
                <a:cs typeface="Lato" panose="020F0502020204030203" pitchFamily="34" charset="0"/>
              </a:rPr>
              <a:t>.</a:t>
            </a:r>
          </a:p>
        </p:txBody>
      </p:sp>
      <p:sp>
        <p:nvSpPr>
          <p:cNvPr id="29" name="TextBox 28">
            <a:extLst>
              <a:ext uri="{FF2B5EF4-FFF2-40B4-BE49-F238E27FC236}">
                <a16:creationId xmlns:a16="http://schemas.microsoft.com/office/drawing/2014/main" id="{34BC7D9E-5886-46A1-B141-860F93698587}"/>
              </a:ext>
            </a:extLst>
          </p:cNvPr>
          <p:cNvSpPr txBox="1"/>
          <p:nvPr/>
        </p:nvSpPr>
        <p:spPr>
          <a:xfrm>
            <a:off x="5106115" y="4945127"/>
            <a:ext cx="2139582" cy="332848"/>
          </a:xfrm>
          <a:prstGeom prst="rect">
            <a:avLst/>
          </a:prstGeom>
          <a:noFill/>
        </p:spPr>
        <p:txBody>
          <a:bodyPr wrap="square" rtlCol="0">
            <a:spAutoFit/>
          </a:bodyPr>
          <a:lstStyle/>
          <a:p>
            <a:pPr>
              <a:lnSpc>
                <a:spcPct val="150000"/>
              </a:lnSpc>
            </a:pPr>
            <a:r>
              <a:rPr lang="en-US" sz="1200" b="1" dirty="0">
                <a:ea typeface="Lato" panose="020F0502020204030203" pitchFamily="34" charset="0"/>
                <a:cs typeface="Lato" panose="020F0502020204030203" pitchFamily="34" charset="0"/>
              </a:rPr>
              <a:t>WRITE SOMETHING HERE</a:t>
            </a:r>
          </a:p>
        </p:txBody>
      </p:sp>
      <p:sp>
        <p:nvSpPr>
          <p:cNvPr id="3" name="Picture Placeholder 2">
            <a:extLst>
              <a:ext uri="{FF2B5EF4-FFF2-40B4-BE49-F238E27FC236}">
                <a16:creationId xmlns:a16="http://schemas.microsoft.com/office/drawing/2014/main" id="{BF4BE7BF-F76E-4C5A-8556-0E92770097D5}"/>
              </a:ext>
            </a:extLst>
          </p:cNvPr>
          <p:cNvSpPr>
            <a:spLocks noGrp="1"/>
          </p:cNvSpPr>
          <p:nvPr>
            <p:ph type="pic" sz="quarter" idx="10"/>
          </p:nvPr>
        </p:nvSpPr>
        <p:spPr/>
      </p:sp>
      <p:sp>
        <p:nvSpPr>
          <p:cNvPr id="5" name="Picture Placeholder 4">
            <a:extLst>
              <a:ext uri="{FF2B5EF4-FFF2-40B4-BE49-F238E27FC236}">
                <a16:creationId xmlns:a16="http://schemas.microsoft.com/office/drawing/2014/main" id="{17CC0302-F4C7-4435-8DB0-652C7BF39D0C}"/>
              </a:ext>
            </a:extLst>
          </p:cNvPr>
          <p:cNvSpPr>
            <a:spLocks noGrp="1"/>
          </p:cNvSpPr>
          <p:nvPr>
            <p:ph type="pic" sz="quarter" idx="11"/>
          </p:nvPr>
        </p:nvSpPr>
        <p:spPr/>
      </p:sp>
    </p:spTree>
    <p:extLst>
      <p:ext uri="{BB962C8B-B14F-4D97-AF65-F5344CB8AC3E}">
        <p14:creationId xmlns:p14="http://schemas.microsoft.com/office/powerpoint/2010/main" val="699257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85014CB-5541-4C98-9AF8-AC26E365C6E4}"/>
              </a:ext>
            </a:extLst>
          </p:cNvPr>
          <p:cNvSpPr>
            <a:spLocks noGrp="1"/>
          </p:cNvSpPr>
          <p:nvPr>
            <p:ph type="pic" sz="quarter" idx="10"/>
          </p:nvPr>
        </p:nvSpPr>
        <p:spPr/>
      </p:sp>
      <p:sp>
        <p:nvSpPr>
          <p:cNvPr id="4" name="Rectangle 3">
            <a:extLst>
              <a:ext uri="{FF2B5EF4-FFF2-40B4-BE49-F238E27FC236}">
                <a16:creationId xmlns:a16="http://schemas.microsoft.com/office/drawing/2014/main" id="{D56D877C-4175-42ED-861D-2768C0C8A667}"/>
              </a:ext>
            </a:extLst>
          </p:cNvPr>
          <p:cNvSpPr/>
          <p:nvPr/>
        </p:nvSpPr>
        <p:spPr>
          <a:xfrm>
            <a:off x="9407857" y="1923347"/>
            <a:ext cx="2784143"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99AB7B7-BCF9-4C2B-A16D-C7863721B29F}"/>
              </a:ext>
            </a:extLst>
          </p:cNvPr>
          <p:cNvSpPr txBox="1"/>
          <p:nvPr/>
        </p:nvSpPr>
        <p:spPr>
          <a:xfrm>
            <a:off x="8419491" y="1180973"/>
            <a:ext cx="2889737" cy="646331"/>
          </a:xfrm>
          <a:prstGeom prst="rect">
            <a:avLst/>
          </a:prstGeom>
          <a:noFill/>
        </p:spPr>
        <p:txBody>
          <a:bodyPr wrap="square" rtlCol="0">
            <a:spAutoFit/>
          </a:bodyPr>
          <a:lstStyle/>
          <a:p>
            <a:pPr algn="r"/>
            <a:r>
              <a:rPr lang="en-US" sz="3600" b="1" dirty="0">
                <a:latin typeface="+mj-lt"/>
                <a:ea typeface="Lato" panose="020F0502020204030203" pitchFamily="34" charset="0"/>
                <a:cs typeface="Lato" panose="020F0502020204030203" pitchFamily="34" charset="0"/>
              </a:rPr>
              <a:t>OUR</a:t>
            </a:r>
          </a:p>
        </p:txBody>
      </p:sp>
      <p:sp>
        <p:nvSpPr>
          <p:cNvPr id="6" name="TextBox 5">
            <a:extLst>
              <a:ext uri="{FF2B5EF4-FFF2-40B4-BE49-F238E27FC236}">
                <a16:creationId xmlns:a16="http://schemas.microsoft.com/office/drawing/2014/main" id="{A94F0C90-761F-4849-BB56-E43C7214DA5D}"/>
              </a:ext>
            </a:extLst>
          </p:cNvPr>
          <p:cNvSpPr txBox="1"/>
          <p:nvPr/>
        </p:nvSpPr>
        <p:spPr>
          <a:xfrm>
            <a:off x="8419491" y="1949079"/>
            <a:ext cx="2889737" cy="646331"/>
          </a:xfrm>
          <a:prstGeom prst="rect">
            <a:avLst/>
          </a:prstGeom>
          <a:noFill/>
        </p:spPr>
        <p:txBody>
          <a:bodyPr wrap="square" rtlCol="0">
            <a:spAutoFit/>
          </a:bodyPr>
          <a:lstStyle/>
          <a:p>
            <a:pPr algn="r"/>
            <a:r>
              <a:rPr lang="en-US" sz="3600" dirty="0">
                <a:solidFill>
                  <a:schemeClr val="bg1"/>
                </a:solidFill>
                <a:latin typeface="+mj-lt"/>
                <a:ea typeface="Lato" panose="020F0502020204030203" pitchFamily="34" charset="0"/>
                <a:cs typeface="Lato" panose="020F0502020204030203" pitchFamily="34" charset="0"/>
              </a:rPr>
              <a:t>CLIENT</a:t>
            </a:r>
          </a:p>
        </p:txBody>
      </p:sp>
      <p:grpSp>
        <p:nvGrpSpPr>
          <p:cNvPr id="100" name="Group 99">
            <a:extLst>
              <a:ext uri="{FF2B5EF4-FFF2-40B4-BE49-F238E27FC236}">
                <a16:creationId xmlns:a16="http://schemas.microsoft.com/office/drawing/2014/main" id="{2E3FA75B-D811-447D-9419-6249CDBD2015}"/>
              </a:ext>
            </a:extLst>
          </p:cNvPr>
          <p:cNvGrpSpPr/>
          <p:nvPr/>
        </p:nvGrpSpPr>
        <p:grpSpPr>
          <a:xfrm>
            <a:off x="1835992" y="4065941"/>
            <a:ext cx="8520016" cy="1611086"/>
            <a:chOff x="1738021" y="3911601"/>
            <a:chExt cx="8520016" cy="1611086"/>
          </a:xfrm>
        </p:grpSpPr>
        <p:sp>
          <p:nvSpPr>
            <p:cNvPr id="9" name="TextBox 8">
              <a:extLst>
                <a:ext uri="{FF2B5EF4-FFF2-40B4-BE49-F238E27FC236}">
                  <a16:creationId xmlns:a16="http://schemas.microsoft.com/office/drawing/2014/main" id="{64621CFD-71A3-496A-9602-55B216A98C62}"/>
                </a:ext>
              </a:extLst>
            </p:cNvPr>
            <p:cNvSpPr txBox="1"/>
            <p:nvPr/>
          </p:nvSpPr>
          <p:spPr>
            <a:xfrm>
              <a:off x="1738021" y="4635841"/>
              <a:ext cx="2497851" cy="886846"/>
            </a:xfrm>
            <a:prstGeom prst="rect">
              <a:avLst/>
            </a:prstGeom>
            <a:noFill/>
          </p:spPr>
          <p:txBody>
            <a:bodyPr wrap="square" rtlCol="0">
              <a:spAutoFit/>
            </a:bodyPr>
            <a:lstStyle/>
            <a:p>
              <a:pPr algn="ct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a:t>
              </a:r>
              <a:r>
                <a:rPr lang="en-US" sz="1200" dirty="0">
                  <a:ea typeface="Lato" panose="020F0502020204030203" pitchFamily="34" charset="0"/>
                  <a:cs typeface="Lato" panose="020F0502020204030203" pitchFamily="34" charset="0"/>
                </a:rPr>
                <a:t>.</a:t>
              </a:r>
            </a:p>
          </p:txBody>
        </p:sp>
        <p:sp>
          <p:nvSpPr>
            <p:cNvPr id="93" name="AutoShape 130">
              <a:extLst>
                <a:ext uri="{FF2B5EF4-FFF2-40B4-BE49-F238E27FC236}">
                  <a16:creationId xmlns:a16="http://schemas.microsoft.com/office/drawing/2014/main" id="{1BFBBB32-A26B-4AE6-B6CE-57B85171E179}"/>
                </a:ext>
              </a:extLst>
            </p:cNvPr>
            <p:cNvSpPr>
              <a:spLocks/>
            </p:cNvSpPr>
            <p:nvPr/>
          </p:nvSpPr>
          <p:spPr bwMode="auto">
            <a:xfrm>
              <a:off x="2764367" y="3911601"/>
              <a:ext cx="445158" cy="445158"/>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accent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94" name="TextBox 93">
              <a:extLst>
                <a:ext uri="{FF2B5EF4-FFF2-40B4-BE49-F238E27FC236}">
                  <a16:creationId xmlns:a16="http://schemas.microsoft.com/office/drawing/2014/main" id="{1105EDAA-62A9-49A6-ACC3-D752E76957F4}"/>
                </a:ext>
              </a:extLst>
            </p:cNvPr>
            <p:cNvSpPr txBox="1"/>
            <p:nvPr/>
          </p:nvSpPr>
          <p:spPr>
            <a:xfrm>
              <a:off x="4691679" y="4635841"/>
              <a:ext cx="2497851" cy="886846"/>
            </a:xfrm>
            <a:prstGeom prst="rect">
              <a:avLst/>
            </a:prstGeom>
            <a:noFill/>
          </p:spPr>
          <p:txBody>
            <a:bodyPr wrap="square" rtlCol="0">
              <a:spAutoFit/>
            </a:bodyPr>
            <a:lstStyle/>
            <a:p>
              <a:pPr algn="ct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a:t>
              </a:r>
              <a:r>
                <a:rPr lang="en-US" sz="1200" dirty="0">
                  <a:ea typeface="Lato" panose="020F0502020204030203" pitchFamily="34" charset="0"/>
                  <a:cs typeface="Lato" panose="020F0502020204030203" pitchFamily="34" charset="0"/>
                </a:rPr>
                <a:t>.</a:t>
              </a:r>
            </a:p>
          </p:txBody>
        </p:sp>
        <p:sp>
          <p:nvSpPr>
            <p:cNvPr id="95" name="AutoShape 130">
              <a:extLst>
                <a:ext uri="{FF2B5EF4-FFF2-40B4-BE49-F238E27FC236}">
                  <a16:creationId xmlns:a16="http://schemas.microsoft.com/office/drawing/2014/main" id="{5EB04015-D9F1-4651-AB40-88E05F2ED59C}"/>
                </a:ext>
              </a:extLst>
            </p:cNvPr>
            <p:cNvSpPr>
              <a:spLocks/>
            </p:cNvSpPr>
            <p:nvPr/>
          </p:nvSpPr>
          <p:spPr bwMode="auto">
            <a:xfrm>
              <a:off x="5718025" y="3911601"/>
              <a:ext cx="445158" cy="445158"/>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accent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8" name="TextBox 97">
              <a:extLst>
                <a:ext uri="{FF2B5EF4-FFF2-40B4-BE49-F238E27FC236}">
                  <a16:creationId xmlns:a16="http://schemas.microsoft.com/office/drawing/2014/main" id="{6E763459-5CA8-4509-BE71-586D16F7D19D}"/>
                </a:ext>
              </a:extLst>
            </p:cNvPr>
            <p:cNvSpPr txBox="1"/>
            <p:nvPr/>
          </p:nvSpPr>
          <p:spPr>
            <a:xfrm>
              <a:off x="7760186" y="4635841"/>
              <a:ext cx="2497851" cy="886846"/>
            </a:xfrm>
            <a:prstGeom prst="rect">
              <a:avLst/>
            </a:prstGeom>
            <a:noFill/>
          </p:spPr>
          <p:txBody>
            <a:bodyPr wrap="square" rtlCol="0">
              <a:spAutoFit/>
            </a:bodyPr>
            <a:lstStyle/>
            <a:p>
              <a:pPr algn="ct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a:t>
              </a:r>
              <a:r>
                <a:rPr lang="en-US" sz="1200" dirty="0">
                  <a:ea typeface="Lato" panose="020F0502020204030203" pitchFamily="34" charset="0"/>
                  <a:cs typeface="Lato" panose="020F0502020204030203" pitchFamily="34" charset="0"/>
                </a:rPr>
                <a:t>.</a:t>
              </a:r>
            </a:p>
          </p:txBody>
        </p:sp>
        <p:sp>
          <p:nvSpPr>
            <p:cNvPr id="99" name="AutoShape 130">
              <a:extLst>
                <a:ext uri="{FF2B5EF4-FFF2-40B4-BE49-F238E27FC236}">
                  <a16:creationId xmlns:a16="http://schemas.microsoft.com/office/drawing/2014/main" id="{46A1E93A-C443-408F-8EB9-5D692C0DAC94}"/>
                </a:ext>
              </a:extLst>
            </p:cNvPr>
            <p:cNvSpPr>
              <a:spLocks/>
            </p:cNvSpPr>
            <p:nvPr/>
          </p:nvSpPr>
          <p:spPr bwMode="auto">
            <a:xfrm>
              <a:off x="8786532" y="3911601"/>
              <a:ext cx="445158" cy="445158"/>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accent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5" tIns="19045" rIns="19045" bIns="19045" anchor="ctr"/>
            <a:lstStyle/>
            <a:p>
              <a:pPr algn="ctr" defTabSz="228543"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136" name="Rectangle 135">
            <a:extLst>
              <a:ext uri="{FF2B5EF4-FFF2-40B4-BE49-F238E27FC236}">
                <a16:creationId xmlns:a16="http://schemas.microsoft.com/office/drawing/2014/main" id="{E9AC841E-A818-45C4-BBAE-78C7646F5B79}"/>
              </a:ext>
            </a:extLst>
          </p:cNvPr>
          <p:cNvSpPr/>
          <p:nvPr/>
        </p:nvSpPr>
        <p:spPr>
          <a:xfrm>
            <a:off x="0" y="979241"/>
            <a:ext cx="2862338" cy="2578254"/>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TextBox 136">
            <a:extLst>
              <a:ext uri="{FF2B5EF4-FFF2-40B4-BE49-F238E27FC236}">
                <a16:creationId xmlns:a16="http://schemas.microsoft.com/office/drawing/2014/main" id="{2DA1F0A0-418D-4D91-A278-C8921551E484}"/>
              </a:ext>
            </a:extLst>
          </p:cNvPr>
          <p:cNvSpPr txBox="1"/>
          <p:nvPr/>
        </p:nvSpPr>
        <p:spPr>
          <a:xfrm>
            <a:off x="383176" y="1547946"/>
            <a:ext cx="2095986" cy="1440844"/>
          </a:xfrm>
          <a:prstGeom prst="rect">
            <a:avLst/>
          </a:prstGeom>
          <a:noFill/>
        </p:spPr>
        <p:txBody>
          <a:bodyPr wrap="square" rtlCol="0">
            <a:spAutoFit/>
          </a:bodyPr>
          <a:lstStyle/>
          <a:p>
            <a:pP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200" dirty="0">
              <a:solidFill>
                <a:schemeClr val="bg1"/>
              </a:solidFill>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2945739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909260-3663-430A-82C7-A76B76B55164}"/>
              </a:ext>
            </a:extLst>
          </p:cNvPr>
          <p:cNvSpPr>
            <a:spLocks noGrp="1"/>
          </p:cNvSpPr>
          <p:nvPr>
            <p:ph type="pic" sz="quarter" idx="10"/>
          </p:nvPr>
        </p:nvSpPr>
        <p:spPr/>
      </p:sp>
      <p:sp>
        <p:nvSpPr>
          <p:cNvPr id="14" name="Flowchart: Process 13">
            <a:extLst>
              <a:ext uri="{FF2B5EF4-FFF2-40B4-BE49-F238E27FC236}">
                <a16:creationId xmlns:a16="http://schemas.microsoft.com/office/drawing/2014/main" id="{DA7858E3-ED73-41EE-A895-D556A64038B8}"/>
              </a:ext>
            </a:extLst>
          </p:cNvPr>
          <p:cNvSpPr/>
          <p:nvPr/>
        </p:nvSpPr>
        <p:spPr>
          <a:xfrm>
            <a:off x="2453745" y="1746912"/>
            <a:ext cx="2989112" cy="2109093"/>
          </a:xfrm>
          <a:prstGeom prst="flowChart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lowchart: Process 14">
            <a:extLst>
              <a:ext uri="{FF2B5EF4-FFF2-40B4-BE49-F238E27FC236}">
                <a16:creationId xmlns:a16="http://schemas.microsoft.com/office/drawing/2014/main" id="{231C1107-AC3E-45A8-BB81-85621A4D9BA7}"/>
              </a:ext>
            </a:extLst>
          </p:cNvPr>
          <p:cNvSpPr/>
          <p:nvPr/>
        </p:nvSpPr>
        <p:spPr>
          <a:xfrm>
            <a:off x="5442857" y="2593074"/>
            <a:ext cx="2989112" cy="1262931"/>
          </a:xfrm>
          <a:prstGeom prst="flowChartProcess">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303A07A-703A-4932-B14D-7A6BBF8BAE7D}"/>
              </a:ext>
            </a:extLst>
          </p:cNvPr>
          <p:cNvSpPr txBox="1"/>
          <p:nvPr/>
        </p:nvSpPr>
        <p:spPr>
          <a:xfrm>
            <a:off x="2957510" y="1994915"/>
            <a:ext cx="2889737" cy="1015663"/>
          </a:xfrm>
          <a:prstGeom prst="rect">
            <a:avLst/>
          </a:prstGeom>
          <a:noFill/>
        </p:spPr>
        <p:txBody>
          <a:bodyPr wrap="square" rtlCol="0">
            <a:spAutoFit/>
          </a:bodyPr>
          <a:lstStyle/>
          <a:p>
            <a:r>
              <a:rPr lang="en-US" sz="6000" b="1" dirty="0">
                <a:solidFill>
                  <a:schemeClr val="bg1"/>
                </a:solidFill>
                <a:latin typeface="+mj-lt"/>
                <a:ea typeface="Lato" panose="020F0502020204030203" pitchFamily="34" charset="0"/>
                <a:cs typeface="Lato" panose="020F0502020204030203" pitchFamily="34" charset="0"/>
              </a:rPr>
              <a:t>MEET</a:t>
            </a:r>
          </a:p>
        </p:txBody>
      </p:sp>
      <p:sp>
        <p:nvSpPr>
          <p:cNvPr id="17" name="TextBox 16">
            <a:extLst>
              <a:ext uri="{FF2B5EF4-FFF2-40B4-BE49-F238E27FC236}">
                <a16:creationId xmlns:a16="http://schemas.microsoft.com/office/drawing/2014/main" id="{C13D3ADB-B52E-4484-ADE5-45013D26FB16}"/>
              </a:ext>
            </a:extLst>
          </p:cNvPr>
          <p:cNvSpPr txBox="1"/>
          <p:nvPr/>
        </p:nvSpPr>
        <p:spPr>
          <a:xfrm>
            <a:off x="2952961" y="2886509"/>
            <a:ext cx="4657941"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BEST TEAM </a:t>
            </a:r>
            <a:r>
              <a:rPr lang="en-US" sz="3600" dirty="0">
                <a:solidFill>
                  <a:schemeClr val="accent1"/>
                </a:solidFill>
                <a:latin typeface="+mj-lt"/>
                <a:ea typeface="Lato" panose="020F0502020204030203" pitchFamily="34" charset="0"/>
                <a:cs typeface="Lato" panose="020F0502020204030203" pitchFamily="34" charset="0"/>
              </a:rPr>
              <a:t>NARA</a:t>
            </a:r>
          </a:p>
        </p:txBody>
      </p:sp>
      <p:sp>
        <p:nvSpPr>
          <p:cNvPr id="18" name="TextBox 17">
            <a:extLst>
              <a:ext uri="{FF2B5EF4-FFF2-40B4-BE49-F238E27FC236}">
                <a16:creationId xmlns:a16="http://schemas.microsoft.com/office/drawing/2014/main" id="{DF9199C4-A65D-4EEF-9386-1EF9FA765969}"/>
              </a:ext>
            </a:extLst>
          </p:cNvPr>
          <p:cNvSpPr txBox="1"/>
          <p:nvPr/>
        </p:nvSpPr>
        <p:spPr>
          <a:xfrm>
            <a:off x="655093" y="4263174"/>
            <a:ext cx="4451022" cy="886846"/>
          </a:xfrm>
          <a:prstGeom prst="rect">
            <a:avLst/>
          </a:prstGeom>
          <a:noFill/>
        </p:spPr>
        <p:txBody>
          <a:bodyPr wrap="square" rtlCol="0">
            <a:spAutoFit/>
          </a:bodyPr>
          <a:lstStyle/>
          <a:p>
            <a:pPr algn="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a:t>
            </a:r>
            <a:r>
              <a:rPr lang="en-US" sz="1200" dirty="0">
                <a:ea typeface="Lato" panose="020F0502020204030203" pitchFamily="34" charset="0"/>
                <a:cs typeface="Lato" panose="020F0502020204030203" pitchFamily="34" charset="0"/>
              </a:rPr>
              <a:t>.</a:t>
            </a:r>
          </a:p>
        </p:txBody>
      </p:sp>
      <p:sp>
        <p:nvSpPr>
          <p:cNvPr id="19" name="Flowchart: Terminator 18">
            <a:extLst>
              <a:ext uri="{FF2B5EF4-FFF2-40B4-BE49-F238E27FC236}">
                <a16:creationId xmlns:a16="http://schemas.microsoft.com/office/drawing/2014/main" id="{DA2D9E82-E4B9-4DD2-80FC-CFDE983889F2}"/>
              </a:ext>
            </a:extLst>
          </p:cNvPr>
          <p:cNvSpPr/>
          <p:nvPr/>
        </p:nvSpPr>
        <p:spPr>
          <a:xfrm>
            <a:off x="3918760" y="5473185"/>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Learn Here</a:t>
            </a:r>
          </a:p>
        </p:txBody>
      </p:sp>
      <p:sp>
        <p:nvSpPr>
          <p:cNvPr id="20" name="Flowchart: Process 19">
            <a:extLst>
              <a:ext uri="{FF2B5EF4-FFF2-40B4-BE49-F238E27FC236}">
                <a16:creationId xmlns:a16="http://schemas.microsoft.com/office/drawing/2014/main" id="{C9818791-1453-4B5A-B4AD-9880F3F376B7}"/>
              </a:ext>
            </a:extLst>
          </p:cNvPr>
          <p:cNvSpPr/>
          <p:nvPr/>
        </p:nvSpPr>
        <p:spPr>
          <a:xfrm>
            <a:off x="5442857" y="5772480"/>
            <a:ext cx="2989112" cy="439634"/>
          </a:xfrm>
          <a:prstGeom prst="flowChart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A047CD9-CDE8-44D1-8CB0-95979C34BFEE}"/>
              </a:ext>
            </a:extLst>
          </p:cNvPr>
          <p:cNvSpPr txBox="1"/>
          <p:nvPr/>
        </p:nvSpPr>
        <p:spPr>
          <a:xfrm>
            <a:off x="5847247" y="5798606"/>
            <a:ext cx="2487128" cy="332848"/>
          </a:xfrm>
          <a:prstGeom prst="rect">
            <a:avLst/>
          </a:prstGeom>
          <a:noFill/>
        </p:spPr>
        <p:txBody>
          <a:bodyPr wrap="square" rtlCol="0">
            <a:spAutoFit/>
          </a:bodyPr>
          <a:lstStyle/>
          <a:p>
            <a:pPr>
              <a:lnSpc>
                <a:spcPct val="150000"/>
              </a:lnSpc>
            </a:pPr>
            <a:r>
              <a:rPr lang="en-US" sz="1200" b="1" dirty="0">
                <a:solidFill>
                  <a:schemeClr val="bg1"/>
                </a:solidFill>
                <a:ea typeface="Lato" panose="020F0502020204030203" pitchFamily="34" charset="0"/>
                <a:cs typeface="Lato" panose="020F0502020204030203" pitchFamily="34" charset="0"/>
              </a:rPr>
              <a:t>- WRITE SOMETHING HERE</a:t>
            </a:r>
          </a:p>
        </p:txBody>
      </p:sp>
      <p:sp>
        <p:nvSpPr>
          <p:cNvPr id="22" name="TextBox 21">
            <a:extLst>
              <a:ext uri="{FF2B5EF4-FFF2-40B4-BE49-F238E27FC236}">
                <a16:creationId xmlns:a16="http://schemas.microsoft.com/office/drawing/2014/main" id="{4FF74E19-49D1-40B2-821F-D6EB516A3491}"/>
              </a:ext>
            </a:extLst>
          </p:cNvPr>
          <p:cNvSpPr txBox="1"/>
          <p:nvPr/>
        </p:nvSpPr>
        <p:spPr>
          <a:xfrm>
            <a:off x="8431969" y="3856005"/>
            <a:ext cx="2672862" cy="2215991"/>
          </a:xfrm>
          <a:prstGeom prst="rect">
            <a:avLst/>
          </a:prstGeom>
          <a:noFill/>
        </p:spPr>
        <p:txBody>
          <a:bodyPr wrap="square" rtlCol="0">
            <a:spAutoFit/>
          </a:bodyPr>
          <a:lstStyle/>
          <a:p>
            <a:pPr algn="ctr"/>
            <a:r>
              <a:rPr lang="en-US" sz="13800" b="1" dirty="0">
                <a:solidFill>
                  <a:schemeClr val="accent1"/>
                </a:solidFill>
                <a:latin typeface="+mj-lt"/>
                <a:ea typeface="Lato" panose="020F0502020204030203" pitchFamily="34" charset="0"/>
                <a:cs typeface="Lato" panose="020F0502020204030203" pitchFamily="34" charset="0"/>
              </a:rPr>
              <a:t>01</a:t>
            </a:r>
          </a:p>
        </p:txBody>
      </p:sp>
    </p:spTree>
    <p:extLst>
      <p:ext uri="{BB962C8B-B14F-4D97-AF65-F5344CB8AC3E}">
        <p14:creationId xmlns:p14="http://schemas.microsoft.com/office/powerpoint/2010/main" val="1440475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0EFB4B7-2482-4C63-8559-9A1CD548965F}"/>
              </a:ext>
            </a:extLst>
          </p:cNvPr>
          <p:cNvSpPr>
            <a:spLocks noGrp="1"/>
          </p:cNvSpPr>
          <p:nvPr>
            <p:ph type="pic" sz="quarter" idx="10"/>
          </p:nvPr>
        </p:nvSpPr>
        <p:spPr/>
      </p:sp>
      <p:sp>
        <p:nvSpPr>
          <p:cNvPr id="4" name="Flowchart: Process 3">
            <a:extLst>
              <a:ext uri="{FF2B5EF4-FFF2-40B4-BE49-F238E27FC236}">
                <a16:creationId xmlns:a16="http://schemas.microsoft.com/office/drawing/2014/main" id="{EA584737-E873-4777-A311-F4D79A660867}"/>
              </a:ext>
            </a:extLst>
          </p:cNvPr>
          <p:cNvSpPr/>
          <p:nvPr/>
        </p:nvSpPr>
        <p:spPr>
          <a:xfrm>
            <a:off x="4194628" y="5399314"/>
            <a:ext cx="4943101" cy="731381"/>
          </a:xfrm>
          <a:prstGeom prst="flowChart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lowchart: Process 4">
            <a:extLst>
              <a:ext uri="{FF2B5EF4-FFF2-40B4-BE49-F238E27FC236}">
                <a16:creationId xmlns:a16="http://schemas.microsoft.com/office/drawing/2014/main" id="{A87EEE90-BB42-4238-90DA-983D9D8AB485}"/>
              </a:ext>
            </a:extLst>
          </p:cNvPr>
          <p:cNvSpPr/>
          <p:nvPr/>
        </p:nvSpPr>
        <p:spPr>
          <a:xfrm>
            <a:off x="4194629" y="4346070"/>
            <a:ext cx="2989112" cy="1056533"/>
          </a:xfrm>
          <a:prstGeom prst="flowChartProcess">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6786329-93B6-44D8-AF32-1931024E2365}"/>
              </a:ext>
            </a:extLst>
          </p:cNvPr>
          <p:cNvSpPr txBox="1"/>
          <p:nvPr/>
        </p:nvSpPr>
        <p:spPr>
          <a:xfrm>
            <a:off x="4484337" y="4380362"/>
            <a:ext cx="2889737" cy="1015663"/>
          </a:xfrm>
          <a:prstGeom prst="rect">
            <a:avLst/>
          </a:prstGeom>
          <a:noFill/>
        </p:spPr>
        <p:txBody>
          <a:bodyPr wrap="square" rtlCol="0">
            <a:spAutoFit/>
          </a:bodyPr>
          <a:lstStyle/>
          <a:p>
            <a:r>
              <a:rPr lang="en-US" sz="6000" b="1" dirty="0">
                <a:solidFill>
                  <a:schemeClr val="accent1"/>
                </a:solidFill>
                <a:latin typeface="+mj-lt"/>
                <a:ea typeface="Lato" panose="020F0502020204030203" pitchFamily="34" charset="0"/>
                <a:cs typeface="Lato" panose="020F0502020204030203" pitchFamily="34" charset="0"/>
              </a:rPr>
              <a:t>MEET</a:t>
            </a:r>
          </a:p>
        </p:txBody>
      </p:sp>
      <p:sp>
        <p:nvSpPr>
          <p:cNvPr id="7" name="TextBox 6">
            <a:extLst>
              <a:ext uri="{FF2B5EF4-FFF2-40B4-BE49-F238E27FC236}">
                <a16:creationId xmlns:a16="http://schemas.microsoft.com/office/drawing/2014/main" id="{BA60908C-6E70-4492-A63D-FD09D585B4DB}"/>
              </a:ext>
            </a:extLst>
          </p:cNvPr>
          <p:cNvSpPr txBox="1"/>
          <p:nvPr/>
        </p:nvSpPr>
        <p:spPr>
          <a:xfrm>
            <a:off x="4479788" y="5443483"/>
            <a:ext cx="4657941"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BEST TEAM NARA</a:t>
            </a:r>
          </a:p>
        </p:txBody>
      </p:sp>
      <p:sp>
        <p:nvSpPr>
          <p:cNvPr id="12" name="Flowchart: Process 11">
            <a:extLst>
              <a:ext uri="{FF2B5EF4-FFF2-40B4-BE49-F238E27FC236}">
                <a16:creationId xmlns:a16="http://schemas.microsoft.com/office/drawing/2014/main" id="{099E611A-1998-433D-AF29-F019EA09EA01}"/>
              </a:ext>
            </a:extLst>
          </p:cNvPr>
          <p:cNvSpPr/>
          <p:nvPr/>
        </p:nvSpPr>
        <p:spPr>
          <a:xfrm>
            <a:off x="4194629" y="1586761"/>
            <a:ext cx="2989112" cy="2298301"/>
          </a:xfrm>
          <a:prstGeom prst="flowChartProcess">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Process 12">
            <a:extLst>
              <a:ext uri="{FF2B5EF4-FFF2-40B4-BE49-F238E27FC236}">
                <a16:creationId xmlns:a16="http://schemas.microsoft.com/office/drawing/2014/main" id="{A7873965-78F1-4477-9FC3-F427ADF1FE2C}"/>
              </a:ext>
            </a:extLst>
          </p:cNvPr>
          <p:cNvSpPr/>
          <p:nvPr/>
        </p:nvSpPr>
        <p:spPr>
          <a:xfrm>
            <a:off x="3483429" y="1586761"/>
            <a:ext cx="711199" cy="2298301"/>
          </a:xfrm>
          <a:prstGeom prst="flowChart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171ECA14-AAD3-48E5-91DE-64C9CDA307AD}"/>
              </a:ext>
            </a:extLst>
          </p:cNvPr>
          <p:cNvSpPr txBox="1"/>
          <p:nvPr/>
        </p:nvSpPr>
        <p:spPr>
          <a:xfrm>
            <a:off x="667897" y="4346070"/>
            <a:ext cx="3336398" cy="886846"/>
          </a:xfrm>
          <a:prstGeom prst="rect">
            <a:avLst/>
          </a:prstGeom>
          <a:noFill/>
        </p:spPr>
        <p:txBody>
          <a:bodyPr wrap="square" rtlCol="0">
            <a:spAutoFit/>
          </a:bodyPr>
          <a:lstStyle/>
          <a:p>
            <a:pPr algn="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200" dirty="0">
              <a:ea typeface="Lato" panose="020F0502020204030203" pitchFamily="34" charset="0"/>
              <a:cs typeface="Lato" panose="020F0502020204030203" pitchFamily="34" charset="0"/>
            </a:endParaRPr>
          </a:p>
        </p:txBody>
      </p:sp>
      <p:sp>
        <p:nvSpPr>
          <p:cNvPr id="15" name="Flowchart: Terminator 14">
            <a:extLst>
              <a:ext uri="{FF2B5EF4-FFF2-40B4-BE49-F238E27FC236}">
                <a16:creationId xmlns:a16="http://schemas.microsoft.com/office/drawing/2014/main" id="{3B623DCF-5AA3-4D60-AE88-59C99AE9BF5A}"/>
              </a:ext>
            </a:extLst>
          </p:cNvPr>
          <p:cNvSpPr/>
          <p:nvPr/>
        </p:nvSpPr>
        <p:spPr>
          <a:xfrm>
            <a:off x="2816940" y="5471824"/>
            <a:ext cx="1187355" cy="299294"/>
          </a:xfrm>
          <a:prstGeom prst="flowChartTermina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Learn Here</a:t>
            </a:r>
          </a:p>
        </p:txBody>
      </p:sp>
      <p:sp>
        <p:nvSpPr>
          <p:cNvPr id="24" name="TextBox 23">
            <a:extLst>
              <a:ext uri="{FF2B5EF4-FFF2-40B4-BE49-F238E27FC236}">
                <a16:creationId xmlns:a16="http://schemas.microsoft.com/office/drawing/2014/main" id="{13F60500-9BAB-4B4E-B7E3-2988C79F0B42}"/>
              </a:ext>
            </a:extLst>
          </p:cNvPr>
          <p:cNvSpPr txBox="1"/>
          <p:nvPr/>
        </p:nvSpPr>
        <p:spPr>
          <a:xfrm>
            <a:off x="4562016" y="1986491"/>
            <a:ext cx="2254337" cy="1440844"/>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a:t>
            </a:r>
            <a:endParaRPr lang="en-US" sz="1200" dirty="0">
              <a:ea typeface="Lato" panose="020F0502020204030203" pitchFamily="34" charset="0"/>
              <a:cs typeface="Lato" panose="020F0502020204030203" pitchFamily="34" charset="0"/>
            </a:endParaRPr>
          </a:p>
        </p:txBody>
      </p:sp>
      <p:sp>
        <p:nvSpPr>
          <p:cNvPr id="25" name="TextBox 24">
            <a:extLst>
              <a:ext uri="{FF2B5EF4-FFF2-40B4-BE49-F238E27FC236}">
                <a16:creationId xmlns:a16="http://schemas.microsoft.com/office/drawing/2014/main" id="{A3E4C376-36C0-42E8-8A89-632764710E50}"/>
              </a:ext>
            </a:extLst>
          </p:cNvPr>
          <p:cNvSpPr txBox="1"/>
          <p:nvPr/>
        </p:nvSpPr>
        <p:spPr>
          <a:xfrm rot="16200000">
            <a:off x="2834678" y="2505079"/>
            <a:ext cx="2008698" cy="461665"/>
          </a:xfrm>
          <a:prstGeom prst="rect">
            <a:avLst/>
          </a:prstGeom>
          <a:noFill/>
        </p:spPr>
        <p:txBody>
          <a:bodyPr wrap="square" rtlCol="0">
            <a:spAutoFit/>
          </a:bodyPr>
          <a:lstStyle/>
          <a:p>
            <a:pPr algn="ctr"/>
            <a:r>
              <a:rPr lang="en-US" sz="2400" dirty="0">
                <a:solidFill>
                  <a:schemeClr val="bg1"/>
                </a:solidFill>
                <a:latin typeface="+mj-lt"/>
                <a:ea typeface="Lato" panose="020F0502020204030203" pitchFamily="34" charset="0"/>
                <a:cs typeface="Lato" panose="020F0502020204030203" pitchFamily="34" charset="0"/>
              </a:rPr>
              <a:t>LOISH</a:t>
            </a:r>
          </a:p>
        </p:txBody>
      </p:sp>
      <p:sp>
        <p:nvSpPr>
          <p:cNvPr id="26" name="TextBox 25">
            <a:extLst>
              <a:ext uri="{FF2B5EF4-FFF2-40B4-BE49-F238E27FC236}">
                <a16:creationId xmlns:a16="http://schemas.microsoft.com/office/drawing/2014/main" id="{3E0B6FF2-FCA9-4BD1-BBDE-27FC67327537}"/>
              </a:ext>
            </a:extLst>
          </p:cNvPr>
          <p:cNvSpPr txBox="1"/>
          <p:nvPr/>
        </p:nvSpPr>
        <p:spPr>
          <a:xfrm>
            <a:off x="443179" y="1731562"/>
            <a:ext cx="2672862" cy="2215991"/>
          </a:xfrm>
          <a:prstGeom prst="rect">
            <a:avLst/>
          </a:prstGeom>
          <a:noFill/>
        </p:spPr>
        <p:txBody>
          <a:bodyPr wrap="square" rtlCol="0">
            <a:spAutoFit/>
          </a:bodyPr>
          <a:lstStyle/>
          <a:p>
            <a:pPr algn="ctr"/>
            <a:r>
              <a:rPr lang="en-US" sz="13800" b="1" dirty="0">
                <a:solidFill>
                  <a:schemeClr val="accent1"/>
                </a:solidFill>
                <a:latin typeface="+mj-lt"/>
                <a:ea typeface="Lato" panose="020F0502020204030203" pitchFamily="34" charset="0"/>
                <a:cs typeface="Lato" panose="020F0502020204030203" pitchFamily="34" charset="0"/>
              </a:rPr>
              <a:t>02</a:t>
            </a:r>
          </a:p>
        </p:txBody>
      </p:sp>
    </p:spTree>
    <p:extLst>
      <p:ext uri="{BB962C8B-B14F-4D97-AF65-F5344CB8AC3E}">
        <p14:creationId xmlns:p14="http://schemas.microsoft.com/office/powerpoint/2010/main" val="2425711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a:extLst>
              <a:ext uri="{FF2B5EF4-FFF2-40B4-BE49-F238E27FC236}">
                <a16:creationId xmlns:a16="http://schemas.microsoft.com/office/drawing/2014/main" id="{014D8234-F411-4A2D-B3B4-097FFAB3B060}"/>
              </a:ext>
            </a:extLst>
          </p:cNvPr>
          <p:cNvSpPr/>
          <p:nvPr/>
        </p:nvSpPr>
        <p:spPr>
          <a:xfrm>
            <a:off x="8610599" y="1900566"/>
            <a:ext cx="2507344" cy="1556657"/>
          </a:xfrm>
          <a:prstGeom prst="flowChartProcess">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CCFBF8B-8AB6-4CDE-BE74-BC98E0686579}"/>
              </a:ext>
            </a:extLst>
          </p:cNvPr>
          <p:cNvSpPr/>
          <p:nvPr/>
        </p:nvSpPr>
        <p:spPr>
          <a:xfrm>
            <a:off x="1" y="4714698"/>
            <a:ext cx="2119086"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95617094-CBE1-43D7-B85B-18469F94E0C8}"/>
              </a:ext>
            </a:extLst>
          </p:cNvPr>
          <p:cNvSpPr txBox="1"/>
          <p:nvPr/>
        </p:nvSpPr>
        <p:spPr>
          <a:xfrm>
            <a:off x="767863" y="4068367"/>
            <a:ext cx="2889737" cy="646331"/>
          </a:xfrm>
          <a:prstGeom prst="rect">
            <a:avLst/>
          </a:prstGeom>
          <a:noFill/>
        </p:spPr>
        <p:txBody>
          <a:bodyPr wrap="square" rtlCol="0">
            <a:spAutoFit/>
          </a:bodyPr>
          <a:lstStyle/>
          <a:p>
            <a:r>
              <a:rPr lang="en-US" sz="3600" b="1" dirty="0">
                <a:latin typeface="+mj-lt"/>
                <a:ea typeface="Lato" panose="020F0502020204030203" pitchFamily="34" charset="0"/>
                <a:cs typeface="Lato" panose="020F0502020204030203" pitchFamily="34" charset="0"/>
              </a:rPr>
              <a:t>MEET OUR</a:t>
            </a:r>
          </a:p>
        </p:txBody>
      </p:sp>
      <p:sp>
        <p:nvSpPr>
          <p:cNvPr id="21" name="TextBox 20">
            <a:extLst>
              <a:ext uri="{FF2B5EF4-FFF2-40B4-BE49-F238E27FC236}">
                <a16:creationId xmlns:a16="http://schemas.microsoft.com/office/drawing/2014/main" id="{B21FA619-999C-454D-B22D-44892BD7A87A}"/>
              </a:ext>
            </a:extLst>
          </p:cNvPr>
          <p:cNvSpPr txBox="1"/>
          <p:nvPr/>
        </p:nvSpPr>
        <p:spPr>
          <a:xfrm>
            <a:off x="767863" y="4740430"/>
            <a:ext cx="4175238"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BEST </a:t>
            </a:r>
            <a:r>
              <a:rPr lang="en-US" sz="3600" dirty="0">
                <a:latin typeface="+mj-lt"/>
                <a:ea typeface="Lato" panose="020F0502020204030203" pitchFamily="34" charset="0"/>
                <a:cs typeface="Lato" panose="020F0502020204030203" pitchFamily="34" charset="0"/>
              </a:rPr>
              <a:t>DESIGNER</a:t>
            </a:r>
          </a:p>
        </p:txBody>
      </p:sp>
      <p:sp>
        <p:nvSpPr>
          <p:cNvPr id="24" name="TextBox 23">
            <a:extLst>
              <a:ext uri="{FF2B5EF4-FFF2-40B4-BE49-F238E27FC236}">
                <a16:creationId xmlns:a16="http://schemas.microsoft.com/office/drawing/2014/main" id="{1EBD3EC4-2DB2-4C4B-8C0E-766388A44DF9}"/>
              </a:ext>
            </a:extLst>
          </p:cNvPr>
          <p:cNvSpPr txBox="1"/>
          <p:nvPr/>
        </p:nvSpPr>
        <p:spPr>
          <a:xfrm>
            <a:off x="5155145" y="3903306"/>
            <a:ext cx="5962798"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ea typeface="Lato" panose="020F0502020204030203" pitchFamily="34" charset="0"/>
              <a:cs typeface="Lato" panose="020F0502020204030203" pitchFamily="34" charset="0"/>
            </a:endParaRPr>
          </a:p>
        </p:txBody>
      </p:sp>
      <p:grpSp>
        <p:nvGrpSpPr>
          <p:cNvPr id="30" name="Group 29">
            <a:extLst>
              <a:ext uri="{FF2B5EF4-FFF2-40B4-BE49-F238E27FC236}">
                <a16:creationId xmlns:a16="http://schemas.microsoft.com/office/drawing/2014/main" id="{107EE515-B53C-42C5-8180-AF45C6102BAA}"/>
              </a:ext>
            </a:extLst>
          </p:cNvPr>
          <p:cNvGrpSpPr/>
          <p:nvPr/>
        </p:nvGrpSpPr>
        <p:grpSpPr>
          <a:xfrm>
            <a:off x="5124320" y="5565915"/>
            <a:ext cx="5962798" cy="461757"/>
            <a:chOff x="6017188" y="1938543"/>
            <a:chExt cx="3431612" cy="461757"/>
          </a:xfrm>
        </p:grpSpPr>
        <p:sp>
          <p:nvSpPr>
            <p:cNvPr id="31" name="TextBox 30">
              <a:extLst>
                <a:ext uri="{FF2B5EF4-FFF2-40B4-BE49-F238E27FC236}">
                  <a16:creationId xmlns:a16="http://schemas.microsoft.com/office/drawing/2014/main" id="{AA2143B6-B459-4390-A5C8-36EF91BB0B29}"/>
                </a:ext>
              </a:extLst>
            </p:cNvPr>
            <p:cNvSpPr txBox="1"/>
            <p:nvPr/>
          </p:nvSpPr>
          <p:spPr>
            <a:xfrm>
              <a:off x="6017188" y="1938543"/>
              <a:ext cx="2067007" cy="276999"/>
            </a:xfrm>
            <a:prstGeom prst="rect">
              <a:avLst/>
            </a:prstGeom>
            <a:noFill/>
          </p:spPr>
          <p:txBody>
            <a:bodyPr wrap="square" rtlCol="0">
              <a:spAutoFit/>
            </a:bodyPr>
            <a:lstStyle/>
            <a:p>
              <a:r>
                <a:rPr lang="en-US" sz="1200" dirty="0">
                  <a:latin typeface="Open Sans" panose="020B0606030504020204" pitchFamily="34" charset="0"/>
                  <a:ea typeface="Open Sans" panose="020B0606030504020204" pitchFamily="34" charset="0"/>
                  <a:cs typeface="Open Sans" panose="020B0606030504020204" pitchFamily="34" charset="0"/>
                </a:rPr>
                <a:t>YOUR TITLE HERE</a:t>
              </a:r>
            </a:p>
          </p:txBody>
        </p:sp>
        <p:sp>
          <p:nvSpPr>
            <p:cNvPr id="32" name="Rectangle 31">
              <a:extLst>
                <a:ext uri="{FF2B5EF4-FFF2-40B4-BE49-F238E27FC236}">
                  <a16:creationId xmlns:a16="http://schemas.microsoft.com/office/drawing/2014/main" id="{BD9FD469-C761-4C97-A5AC-B0E9249F87A2}"/>
                </a:ext>
              </a:extLst>
            </p:cNvPr>
            <p:cNvSpPr/>
            <p:nvPr/>
          </p:nvSpPr>
          <p:spPr>
            <a:xfrm>
              <a:off x="6096000" y="2259000"/>
              <a:ext cx="3352800" cy="1413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200" dirty="0">
                <a:solidFill>
                  <a:schemeClr val="tx1"/>
                </a:solidFill>
              </a:endParaRPr>
            </a:p>
          </p:txBody>
        </p:sp>
        <p:sp>
          <p:nvSpPr>
            <p:cNvPr id="33" name="Rectangle 32">
              <a:extLst>
                <a:ext uri="{FF2B5EF4-FFF2-40B4-BE49-F238E27FC236}">
                  <a16:creationId xmlns:a16="http://schemas.microsoft.com/office/drawing/2014/main" id="{A626B5BA-1B47-43BA-A435-34914179FE08}"/>
                </a:ext>
              </a:extLst>
            </p:cNvPr>
            <p:cNvSpPr/>
            <p:nvPr/>
          </p:nvSpPr>
          <p:spPr>
            <a:xfrm>
              <a:off x="6098185" y="2250041"/>
              <a:ext cx="2628000" cy="1413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200" dirty="0">
                <a:solidFill>
                  <a:schemeClr val="tx1"/>
                </a:solidFill>
              </a:endParaRPr>
            </a:p>
          </p:txBody>
        </p:sp>
      </p:grpSp>
      <p:grpSp>
        <p:nvGrpSpPr>
          <p:cNvPr id="38" name="Group 37">
            <a:extLst>
              <a:ext uri="{FF2B5EF4-FFF2-40B4-BE49-F238E27FC236}">
                <a16:creationId xmlns:a16="http://schemas.microsoft.com/office/drawing/2014/main" id="{5107418A-53BE-4A3F-B9C8-740CE8A24CA6}"/>
              </a:ext>
            </a:extLst>
          </p:cNvPr>
          <p:cNvGrpSpPr/>
          <p:nvPr/>
        </p:nvGrpSpPr>
        <p:grpSpPr>
          <a:xfrm>
            <a:off x="5124320" y="5028825"/>
            <a:ext cx="5962798" cy="461666"/>
            <a:chOff x="6017188" y="1942375"/>
            <a:chExt cx="3431612" cy="461666"/>
          </a:xfrm>
        </p:grpSpPr>
        <p:sp>
          <p:nvSpPr>
            <p:cNvPr id="39" name="TextBox 38">
              <a:extLst>
                <a:ext uri="{FF2B5EF4-FFF2-40B4-BE49-F238E27FC236}">
                  <a16:creationId xmlns:a16="http://schemas.microsoft.com/office/drawing/2014/main" id="{3E94EC51-5836-413E-A770-6DFAB3581F41}"/>
                </a:ext>
              </a:extLst>
            </p:cNvPr>
            <p:cNvSpPr txBox="1"/>
            <p:nvPr/>
          </p:nvSpPr>
          <p:spPr>
            <a:xfrm>
              <a:off x="6017188" y="1942375"/>
              <a:ext cx="2067007" cy="276999"/>
            </a:xfrm>
            <a:prstGeom prst="rect">
              <a:avLst/>
            </a:prstGeom>
            <a:noFill/>
          </p:spPr>
          <p:txBody>
            <a:bodyPr wrap="square" rtlCol="0">
              <a:spAutoFit/>
            </a:bodyPr>
            <a:lstStyle/>
            <a:p>
              <a:r>
                <a:rPr lang="en-US" sz="1200" dirty="0">
                  <a:latin typeface="Open Sans" panose="020B0606030504020204" pitchFamily="34" charset="0"/>
                  <a:ea typeface="Open Sans" panose="020B0606030504020204" pitchFamily="34" charset="0"/>
                  <a:cs typeface="Open Sans" panose="020B0606030504020204" pitchFamily="34" charset="0"/>
                </a:rPr>
                <a:t>YOUR TITLE HERE</a:t>
              </a:r>
            </a:p>
          </p:txBody>
        </p:sp>
        <p:sp>
          <p:nvSpPr>
            <p:cNvPr id="40" name="Rectangle 39">
              <a:extLst>
                <a:ext uri="{FF2B5EF4-FFF2-40B4-BE49-F238E27FC236}">
                  <a16:creationId xmlns:a16="http://schemas.microsoft.com/office/drawing/2014/main" id="{313DC682-5CA6-41E1-8775-3FFB229093B0}"/>
                </a:ext>
              </a:extLst>
            </p:cNvPr>
            <p:cNvSpPr/>
            <p:nvPr/>
          </p:nvSpPr>
          <p:spPr>
            <a:xfrm>
              <a:off x="6096000" y="2259000"/>
              <a:ext cx="3352800" cy="1413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200" dirty="0">
                <a:solidFill>
                  <a:schemeClr val="tx1"/>
                </a:solidFill>
              </a:endParaRPr>
            </a:p>
          </p:txBody>
        </p:sp>
        <p:sp>
          <p:nvSpPr>
            <p:cNvPr id="41" name="Rectangle 40">
              <a:extLst>
                <a:ext uri="{FF2B5EF4-FFF2-40B4-BE49-F238E27FC236}">
                  <a16:creationId xmlns:a16="http://schemas.microsoft.com/office/drawing/2014/main" id="{830FA422-89A7-447E-A094-2A35F7DBA667}"/>
                </a:ext>
              </a:extLst>
            </p:cNvPr>
            <p:cNvSpPr/>
            <p:nvPr/>
          </p:nvSpPr>
          <p:spPr>
            <a:xfrm>
              <a:off x="6098185" y="2262741"/>
              <a:ext cx="2628000" cy="1413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200" dirty="0">
                <a:solidFill>
                  <a:schemeClr val="tx1"/>
                </a:solidFill>
              </a:endParaRPr>
            </a:p>
          </p:txBody>
        </p:sp>
      </p:grpSp>
      <p:sp>
        <p:nvSpPr>
          <p:cNvPr id="42" name="Flowchart: Process 41">
            <a:extLst>
              <a:ext uri="{FF2B5EF4-FFF2-40B4-BE49-F238E27FC236}">
                <a16:creationId xmlns:a16="http://schemas.microsoft.com/office/drawing/2014/main" id="{6760C014-1452-4EAD-88F4-6F7B053FA842}"/>
              </a:ext>
            </a:extLst>
          </p:cNvPr>
          <p:cNvSpPr/>
          <p:nvPr/>
        </p:nvSpPr>
        <p:spPr>
          <a:xfrm>
            <a:off x="-1" y="2756936"/>
            <a:ext cx="3538355" cy="697797"/>
          </a:xfrm>
          <a:prstGeom prst="flowChartProcess">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5E863AF8-F421-41BC-B414-29DD15A564AB}"/>
              </a:ext>
            </a:extLst>
          </p:cNvPr>
          <p:cNvSpPr txBox="1"/>
          <p:nvPr/>
        </p:nvSpPr>
        <p:spPr>
          <a:xfrm>
            <a:off x="764827" y="2863261"/>
            <a:ext cx="2008698" cy="461665"/>
          </a:xfrm>
          <a:prstGeom prst="rect">
            <a:avLst/>
          </a:prstGeom>
          <a:noFill/>
        </p:spPr>
        <p:txBody>
          <a:bodyPr wrap="square" rtlCol="0">
            <a:spAutoFit/>
          </a:bodyPr>
          <a:lstStyle/>
          <a:p>
            <a:pPr algn="ctr"/>
            <a:r>
              <a:rPr lang="en-US" sz="2400" dirty="0">
                <a:solidFill>
                  <a:schemeClr val="bg1"/>
                </a:solidFill>
                <a:latin typeface="+mj-lt"/>
                <a:ea typeface="Lato" panose="020F0502020204030203" pitchFamily="34" charset="0"/>
                <a:cs typeface="Lato" panose="020F0502020204030203" pitchFamily="34" charset="0"/>
              </a:rPr>
              <a:t>HARIS P. </a:t>
            </a:r>
          </a:p>
        </p:txBody>
      </p:sp>
      <p:sp>
        <p:nvSpPr>
          <p:cNvPr id="8" name="Flowchart: Process 7">
            <a:extLst>
              <a:ext uri="{FF2B5EF4-FFF2-40B4-BE49-F238E27FC236}">
                <a16:creationId xmlns:a16="http://schemas.microsoft.com/office/drawing/2014/main" id="{A3E2D2F2-E861-4AEE-AEA0-39CBB275B856}"/>
              </a:ext>
            </a:extLst>
          </p:cNvPr>
          <p:cNvSpPr/>
          <p:nvPr/>
        </p:nvSpPr>
        <p:spPr>
          <a:xfrm>
            <a:off x="7888016" y="1900566"/>
            <a:ext cx="711199" cy="1556657"/>
          </a:xfrm>
          <a:prstGeom prst="flowChartProcess">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23F05C50-9AF0-4633-97F6-A72804158A02}"/>
              </a:ext>
            </a:extLst>
          </p:cNvPr>
          <p:cNvSpPr txBox="1"/>
          <p:nvPr/>
        </p:nvSpPr>
        <p:spPr>
          <a:xfrm>
            <a:off x="8711701" y="2235471"/>
            <a:ext cx="2254337" cy="886846"/>
          </a:xfrm>
          <a:prstGeom prst="rect">
            <a:avLst/>
          </a:prstGeom>
          <a:noFill/>
        </p:spPr>
        <p:txBody>
          <a:bodyPr wrap="square" rtlCol="0">
            <a:spAutoFit/>
          </a:bodyPr>
          <a:lstStyle/>
          <a:p>
            <a:pPr>
              <a:lnSpc>
                <a:spcPct val="150000"/>
              </a:lnSpc>
            </a:pPr>
            <a:r>
              <a:rPr lang="id-ID" sz="1200" dirty="0">
                <a:ea typeface="Lato" panose="020F0502020204030203" pitchFamily="34" charset="0"/>
                <a:cs typeface="Lato" panose="020F0502020204030203" pitchFamily="34" charset="0"/>
              </a:rPr>
              <a:t>Lorem ipsum dolor sit amet, consectetur adipiscing elit, sed do eiusmod tempor incididun</a:t>
            </a:r>
            <a:r>
              <a:rPr lang="en-US" sz="1200" dirty="0">
                <a:ea typeface="Lato" panose="020F0502020204030203" pitchFamily="34" charset="0"/>
                <a:cs typeface="Lato" panose="020F0502020204030203" pitchFamily="34" charset="0"/>
              </a:rPr>
              <a:t>t.</a:t>
            </a:r>
          </a:p>
        </p:txBody>
      </p:sp>
      <p:sp>
        <p:nvSpPr>
          <p:cNvPr id="23" name="TextBox 22">
            <a:extLst>
              <a:ext uri="{FF2B5EF4-FFF2-40B4-BE49-F238E27FC236}">
                <a16:creationId xmlns:a16="http://schemas.microsoft.com/office/drawing/2014/main" id="{7A5BE1B0-1BFF-4ABD-8938-FCAB5C8C5FD3}"/>
              </a:ext>
            </a:extLst>
          </p:cNvPr>
          <p:cNvSpPr txBox="1"/>
          <p:nvPr/>
        </p:nvSpPr>
        <p:spPr>
          <a:xfrm rot="16200000">
            <a:off x="7226986" y="2448061"/>
            <a:ext cx="2008698" cy="461665"/>
          </a:xfrm>
          <a:prstGeom prst="rect">
            <a:avLst/>
          </a:prstGeom>
          <a:noFill/>
        </p:spPr>
        <p:txBody>
          <a:bodyPr wrap="square" rtlCol="0">
            <a:spAutoFit/>
          </a:bodyPr>
          <a:lstStyle/>
          <a:p>
            <a:pPr algn="ctr"/>
            <a:r>
              <a:rPr lang="en-US" sz="2400" dirty="0">
                <a:solidFill>
                  <a:schemeClr val="bg1"/>
                </a:solidFill>
                <a:latin typeface="+mj-lt"/>
                <a:ea typeface="Lato" panose="020F0502020204030203" pitchFamily="34" charset="0"/>
                <a:cs typeface="Lato" panose="020F0502020204030203" pitchFamily="34" charset="0"/>
              </a:rPr>
              <a:t>LISSA</a:t>
            </a:r>
          </a:p>
        </p:txBody>
      </p:sp>
      <p:sp>
        <p:nvSpPr>
          <p:cNvPr id="44" name="TextBox 43">
            <a:extLst>
              <a:ext uri="{FF2B5EF4-FFF2-40B4-BE49-F238E27FC236}">
                <a16:creationId xmlns:a16="http://schemas.microsoft.com/office/drawing/2014/main" id="{0DA0814C-EE3B-40F3-A26E-8BFD4F005020}"/>
              </a:ext>
            </a:extLst>
          </p:cNvPr>
          <p:cNvSpPr txBox="1"/>
          <p:nvPr/>
        </p:nvSpPr>
        <p:spPr>
          <a:xfrm>
            <a:off x="8502438" y="717450"/>
            <a:ext cx="2672862" cy="1015663"/>
          </a:xfrm>
          <a:prstGeom prst="rect">
            <a:avLst/>
          </a:prstGeom>
          <a:noFill/>
        </p:spPr>
        <p:txBody>
          <a:bodyPr wrap="square" rtlCol="0">
            <a:spAutoFit/>
          </a:bodyPr>
          <a:lstStyle/>
          <a:p>
            <a:pPr algn="ctr"/>
            <a:r>
              <a:rPr lang="en-US" sz="6000" b="1" dirty="0">
                <a:solidFill>
                  <a:schemeClr val="accent1"/>
                </a:solidFill>
                <a:latin typeface="+mj-lt"/>
                <a:ea typeface="Lato" panose="020F0502020204030203" pitchFamily="34" charset="0"/>
                <a:cs typeface="Lato" panose="020F0502020204030203" pitchFamily="34" charset="0"/>
              </a:rPr>
              <a:t>03</a:t>
            </a:r>
          </a:p>
        </p:txBody>
      </p:sp>
      <p:sp>
        <p:nvSpPr>
          <p:cNvPr id="3" name="Picture Placeholder 2">
            <a:extLst>
              <a:ext uri="{FF2B5EF4-FFF2-40B4-BE49-F238E27FC236}">
                <a16:creationId xmlns:a16="http://schemas.microsoft.com/office/drawing/2014/main" id="{FF47D186-65E6-4A8C-8EAF-90AF10437E82}"/>
              </a:ext>
            </a:extLst>
          </p:cNvPr>
          <p:cNvSpPr>
            <a:spLocks noGrp="1"/>
          </p:cNvSpPr>
          <p:nvPr>
            <p:ph type="pic" sz="quarter" idx="11"/>
          </p:nvPr>
        </p:nvSpPr>
        <p:spPr/>
      </p:sp>
      <p:sp>
        <p:nvSpPr>
          <p:cNvPr id="6" name="Picture Placeholder 5">
            <a:extLst>
              <a:ext uri="{FF2B5EF4-FFF2-40B4-BE49-F238E27FC236}">
                <a16:creationId xmlns:a16="http://schemas.microsoft.com/office/drawing/2014/main" id="{76806251-1451-4ED0-BF62-78804731177D}"/>
              </a:ext>
            </a:extLst>
          </p:cNvPr>
          <p:cNvSpPr>
            <a:spLocks noGrp="1"/>
          </p:cNvSpPr>
          <p:nvPr>
            <p:ph type="pic" sz="quarter" idx="10"/>
          </p:nvPr>
        </p:nvSpPr>
        <p:spPr/>
      </p:sp>
    </p:spTree>
    <p:extLst>
      <p:ext uri="{BB962C8B-B14F-4D97-AF65-F5344CB8AC3E}">
        <p14:creationId xmlns:p14="http://schemas.microsoft.com/office/powerpoint/2010/main" val="17609321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66D9CAA-13C2-4392-A312-09614B07E650}"/>
              </a:ext>
            </a:extLst>
          </p:cNvPr>
          <p:cNvSpPr>
            <a:spLocks noGrp="1"/>
          </p:cNvSpPr>
          <p:nvPr>
            <p:ph type="pic" sz="quarter" idx="10"/>
          </p:nvPr>
        </p:nvSpPr>
        <p:spPr>
          <a:xfrm>
            <a:off x="0" y="721129"/>
            <a:ext cx="11176000" cy="5287783"/>
          </a:xfrm>
        </p:spPr>
      </p:sp>
      <p:sp>
        <p:nvSpPr>
          <p:cNvPr id="42" name="Freeform: Shape 41">
            <a:extLst>
              <a:ext uri="{FF2B5EF4-FFF2-40B4-BE49-F238E27FC236}">
                <a16:creationId xmlns:a16="http://schemas.microsoft.com/office/drawing/2014/main" id="{281D5D08-44D2-4E64-AB99-DE8074364EB6}"/>
              </a:ext>
            </a:extLst>
          </p:cNvPr>
          <p:cNvSpPr/>
          <p:nvPr/>
        </p:nvSpPr>
        <p:spPr>
          <a:xfrm>
            <a:off x="0" y="3615431"/>
            <a:ext cx="11176000" cy="2393481"/>
          </a:xfrm>
          <a:custGeom>
            <a:avLst/>
            <a:gdLst>
              <a:gd name="connsiteX0" fmla="*/ 0 w 11176000"/>
              <a:gd name="connsiteY0" fmla="*/ 0 h 2579912"/>
              <a:gd name="connsiteX1" fmla="*/ 6674329 w 11176000"/>
              <a:gd name="connsiteY1" fmla="*/ 0 h 2579912"/>
              <a:gd name="connsiteX2" fmla="*/ 6674786 w 11176000"/>
              <a:gd name="connsiteY2" fmla="*/ 1943 h 2579912"/>
              <a:gd name="connsiteX3" fmla="*/ 8082508 w 11176000"/>
              <a:gd name="connsiteY3" fmla="*/ 2122321 h 2579912"/>
              <a:gd name="connsiteX4" fmla="*/ 9490229 w 11176000"/>
              <a:gd name="connsiteY4" fmla="*/ 1943 h 2579912"/>
              <a:gd name="connsiteX5" fmla="*/ 9490686 w 11176000"/>
              <a:gd name="connsiteY5" fmla="*/ 0 h 2579912"/>
              <a:gd name="connsiteX6" fmla="*/ 11176000 w 11176000"/>
              <a:gd name="connsiteY6" fmla="*/ 0 h 2579912"/>
              <a:gd name="connsiteX7" fmla="*/ 11176000 w 11176000"/>
              <a:gd name="connsiteY7" fmla="*/ 2579912 h 2579912"/>
              <a:gd name="connsiteX8" fmla="*/ 0 w 11176000"/>
              <a:gd name="connsiteY8" fmla="*/ 2579912 h 2579912"/>
              <a:gd name="connsiteX9" fmla="*/ 0 w 11176000"/>
              <a:gd name="connsiteY9" fmla="*/ 0 h 2579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76000" h="2579912">
                <a:moveTo>
                  <a:pt x="0" y="0"/>
                </a:moveTo>
                <a:lnTo>
                  <a:pt x="6674329" y="0"/>
                </a:lnTo>
                <a:lnTo>
                  <a:pt x="6674786" y="1943"/>
                </a:lnTo>
                <a:cubicBezTo>
                  <a:pt x="6956331" y="1066452"/>
                  <a:pt x="8082508" y="2122321"/>
                  <a:pt x="8082508" y="2122321"/>
                </a:cubicBezTo>
                <a:cubicBezTo>
                  <a:pt x="8082508" y="2122321"/>
                  <a:pt x="9208685" y="1066452"/>
                  <a:pt x="9490229" y="1943"/>
                </a:cubicBezTo>
                <a:lnTo>
                  <a:pt x="9490686" y="0"/>
                </a:lnTo>
                <a:lnTo>
                  <a:pt x="11176000" y="0"/>
                </a:lnTo>
                <a:lnTo>
                  <a:pt x="11176000" y="2579912"/>
                </a:lnTo>
                <a:lnTo>
                  <a:pt x="0" y="2579912"/>
                </a:lnTo>
                <a:lnTo>
                  <a:pt x="0" y="0"/>
                </a:lnTo>
                <a:close/>
              </a:path>
            </a:pathLst>
          </a:custGeom>
          <a:solidFill>
            <a:schemeClr val="accent1">
              <a:alpha val="75000"/>
            </a:schemeClr>
          </a:solidFill>
          <a:ln>
            <a:noFill/>
          </a:ln>
          <a:effectLst>
            <a:outerShdw blurRad="101600" dist="38100" dir="16200000"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7" name="Rectangle 46">
            <a:extLst>
              <a:ext uri="{FF2B5EF4-FFF2-40B4-BE49-F238E27FC236}">
                <a16:creationId xmlns:a16="http://schemas.microsoft.com/office/drawing/2014/main" id="{A095F5B4-9F4F-4A17-B187-5489C06F6962}"/>
              </a:ext>
            </a:extLst>
          </p:cNvPr>
          <p:cNvSpPr/>
          <p:nvPr/>
        </p:nvSpPr>
        <p:spPr>
          <a:xfrm>
            <a:off x="1" y="2731203"/>
            <a:ext cx="2119086" cy="6977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341635B1-39B0-4D1E-A381-2E20F3221105}"/>
              </a:ext>
            </a:extLst>
          </p:cNvPr>
          <p:cNvSpPr txBox="1"/>
          <p:nvPr/>
        </p:nvSpPr>
        <p:spPr>
          <a:xfrm>
            <a:off x="767863" y="1819566"/>
            <a:ext cx="2889737" cy="1015663"/>
          </a:xfrm>
          <a:prstGeom prst="rect">
            <a:avLst/>
          </a:prstGeom>
          <a:noFill/>
        </p:spPr>
        <p:txBody>
          <a:bodyPr wrap="square" rtlCol="0">
            <a:spAutoFit/>
          </a:bodyPr>
          <a:lstStyle/>
          <a:p>
            <a:r>
              <a:rPr lang="en-US" sz="6000" b="1" dirty="0">
                <a:latin typeface="+mj-lt"/>
                <a:ea typeface="Lato" panose="020F0502020204030203" pitchFamily="34" charset="0"/>
                <a:cs typeface="Lato" panose="020F0502020204030203" pitchFamily="34" charset="0"/>
              </a:rPr>
              <a:t>MEET</a:t>
            </a:r>
          </a:p>
        </p:txBody>
      </p:sp>
      <p:sp>
        <p:nvSpPr>
          <p:cNvPr id="49" name="TextBox 48">
            <a:extLst>
              <a:ext uri="{FF2B5EF4-FFF2-40B4-BE49-F238E27FC236}">
                <a16:creationId xmlns:a16="http://schemas.microsoft.com/office/drawing/2014/main" id="{DCC7CA27-321A-4DFB-A401-AC558BAF0A89}"/>
              </a:ext>
            </a:extLst>
          </p:cNvPr>
          <p:cNvSpPr txBox="1"/>
          <p:nvPr/>
        </p:nvSpPr>
        <p:spPr>
          <a:xfrm>
            <a:off x="767863" y="2756935"/>
            <a:ext cx="4783526" cy="646331"/>
          </a:xfrm>
          <a:prstGeom prst="rect">
            <a:avLst/>
          </a:prstGeom>
          <a:noFill/>
        </p:spPr>
        <p:txBody>
          <a:bodyPr wrap="square" rtlCol="0">
            <a:spAutoFit/>
          </a:bodyPr>
          <a:lstStyle/>
          <a:p>
            <a:r>
              <a:rPr lang="en-US" sz="3600" dirty="0">
                <a:solidFill>
                  <a:schemeClr val="bg1"/>
                </a:solidFill>
                <a:latin typeface="+mj-lt"/>
                <a:ea typeface="Lato" panose="020F0502020204030203" pitchFamily="34" charset="0"/>
                <a:cs typeface="Lato" panose="020F0502020204030203" pitchFamily="34" charset="0"/>
              </a:rPr>
              <a:t>BEST </a:t>
            </a:r>
            <a:r>
              <a:rPr lang="en-US" sz="3600" dirty="0">
                <a:latin typeface="+mj-lt"/>
                <a:ea typeface="Lato" panose="020F0502020204030203" pitchFamily="34" charset="0"/>
                <a:cs typeface="Lato" panose="020F0502020204030203" pitchFamily="34" charset="0"/>
              </a:rPr>
              <a:t>TEAM NARA</a:t>
            </a:r>
          </a:p>
        </p:txBody>
      </p:sp>
      <p:sp>
        <p:nvSpPr>
          <p:cNvPr id="50" name="TextBox 49">
            <a:extLst>
              <a:ext uri="{FF2B5EF4-FFF2-40B4-BE49-F238E27FC236}">
                <a16:creationId xmlns:a16="http://schemas.microsoft.com/office/drawing/2014/main" id="{703BE338-A664-45FA-9245-8FDB876D2C0D}"/>
              </a:ext>
            </a:extLst>
          </p:cNvPr>
          <p:cNvSpPr txBox="1"/>
          <p:nvPr/>
        </p:nvSpPr>
        <p:spPr>
          <a:xfrm>
            <a:off x="761608" y="4072652"/>
            <a:ext cx="5734537" cy="886846"/>
          </a:xfrm>
          <a:prstGeom prst="rect">
            <a:avLst/>
          </a:prstGeom>
          <a:noFill/>
        </p:spPr>
        <p:txBody>
          <a:bodyPr wrap="square" rtlCol="0">
            <a:spAutoFit/>
          </a:bodyPr>
          <a:lstStyle/>
          <a:p>
            <a:pP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ex ea commodo consequat. </a:t>
            </a:r>
            <a:endParaRPr lang="en-US" sz="1200" dirty="0">
              <a:solidFill>
                <a:schemeClr val="bg1"/>
              </a:solidFill>
              <a:ea typeface="Lato" panose="020F0502020204030203" pitchFamily="34" charset="0"/>
              <a:cs typeface="Lato" panose="020F0502020204030203" pitchFamily="34" charset="0"/>
            </a:endParaRPr>
          </a:p>
        </p:txBody>
      </p:sp>
      <p:sp>
        <p:nvSpPr>
          <p:cNvPr id="51" name="Flowchart: Terminator 50">
            <a:extLst>
              <a:ext uri="{FF2B5EF4-FFF2-40B4-BE49-F238E27FC236}">
                <a16:creationId xmlns:a16="http://schemas.microsoft.com/office/drawing/2014/main" id="{96D5C6CF-241C-4775-8B54-1E6D45B2172B}"/>
              </a:ext>
            </a:extLst>
          </p:cNvPr>
          <p:cNvSpPr/>
          <p:nvPr/>
        </p:nvSpPr>
        <p:spPr>
          <a:xfrm>
            <a:off x="767863" y="5171663"/>
            <a:ext cx="1187355" cy="299294"/>
          </a:xfrm>
          <a:prstGeom prst="flowChartTermina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Learn Here</a:t>
            </a:r>
          </a:p>
        </p:txBody>
      </p:sp>
      <p:sp>
        <p:nvSpPr>
          <p:cNvPr id="46" name="Freeform: Shape 45">
            <a:extLst>
              <a:ext uri="{FF2B5EF4-FFF2-40B4-BE49-F238E27FC236}">
                <a16:creationId xmlns:a16="http://schemas.microsoft.com/office/drawing/2014/main" id="{1F541012-9E31-473B-B6F5-91DCE8A36918}"/>
              </a:ext>
            </a:extLst>
          </p:cNvPr>
          <p:cNvSpPr/>
          <p:nvPr/>
        </p:nvSpPr>
        <p:spPr>
          <a:xfrm>
            <a:off x="6640612" y="1453445"/>
            <a:ext cx="2873523" cy="3951107"/>
          </a:xfrm>
          <a:custGeom>
            <a:avLst/>
            <a:gdLst>
              <a:gd name="connsiteX0" fmla="*/ 1434639 w 2941851"/>
              <a:gd name="connsiteY0" fmla="*/ 339935 h 4045058"/>
              <a:gd name="connsiteX1" fmla="*/ 266239 w 2941851"/>
              <a:gd name="connsiteY1" fmla="*/ 1508335 h 4045058"/>
              <a:gd name="connsiteX2" fmla="*/ 318768 w 2941851"/>
              <a:gd name="connsiteY2" fmla="*/ 1855782 h 4045058"/>
              <a:gd name="connsiteX3" fmla="*/ 343274 w 2941851"/>
              <a:gd name="connsiteY3" fmla="*/ 1922737 h 4045058"/>
              <a:gd name="connsiteX4" fmla="*/ 358058 w 2941851"/>
              <a:gd name="connsiteY4" fmla="*/ 1963129 h 4045058"/>
              <a:gd name="connsiteX5" fmla="*/ 1434639 w 2941851"/>
              <a:gd name="connsiteY5" fmla="*/ 2676735 h 4045058"/>
              <a:gd name="connsiteX6" fmla="*/ 2511220 w 2941851"/>
              <a:gd name="connsiteY6" fmla="*/ 1963129 h 4045058"/>
              <a:gd name="connsiteX7" fmla="*/ 2526004 w 2941851"/>
              <a:gd name="connsiteY7" fmla="*/ 1922737 h 4045058"/>
              <a:gd name="connsiteX8" fmla="*/ 2550510 w 2941851"/>
              <a:gd name="connsiteY8" fmla="*/ 1855782 h 4045058"/>
              <a:gd name="connsiteX9" fmla="*/ 2603039 w 2941851"/>
              <a:gd name="connsiteY9" fmla="*/ 1508335 h 4045058"/>
              <a:gd name="connsiteX10" fmla="*/ 1434639 w 2941851"/>
              <a:gd name="connsiteY10" fmla="*/ 339935 h 4045058"/>
              <a:gd name="connsiteX11" fmla="*/ 1470926 w 2941851"/>
              <a:gd name="connsiteY11" fmla="*/ 0 h 4045058"/>
              <a:gd name="connsiteX12" fmla="*/ 2941851 w 2941851"/>
              <a:gd name="connsiteY12" fmla="*/ 1470986 h 4045058"/>
              <a:gd name="connsiteX13" fmla="*/ 2905491 w 2941851"/>
              <a:gd name="connsiteY13" fmla="*/ 1810640 h 4045058"/>
              <a:gd name="connsiteX14" fmla="*/ 2879104 w 2941851"/>
              <a:gd name="connsiteY14" fmla="*/ 1922737 h 4045058"/>
              <a:gd name="connsiteX15" fmla="*/ 2878647 w 2941851"/>
              <a:gd name="connsiteY15" fmla="*/ 1924680 h 4045058"/>
              <a:gd name="connsiteX16" fmla="*/ 1470926 w 2941851"/>
              <a:gd name="connsiteY16" fmla="*/ 4045058 h 4045058"/>
              <a:gd name="connsiteX17" fmla="*/ 63204 w 2941851"/>
              <a:gd name="connsiteY17" fmla="*/ 1924680 h 4045058"/>
              <a:gd name="connsiteX18" fmla="*/ 62747 w 2941851"/>
              <a:gd name="connsiteY18" fmla="*/ 1922737 h 4045058"/>
              <a:gd name="connsiteX19" fmla="*/ 36360 w 2941851"/>
              <a:gd name="connsiteY19" fmla="*/ 1810640 h 4045058"/>
              <a:gd name="connsiteX20" fmla="*/ 0 w 2941851"/>
              <a:gd name="connsiteY20" fmla="*/ 1470986 h 4045058"/>
              <a:gd name="connsiteX21" fmla="*/ 1470926 w 2941851"/>
              <a:gd name="connsiteY21" fmla="*/ 0 h 404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41851" h="4045058">
                <a:moveTo>
                  <a:pt x="1434639" y="339935"/>
                </a:moveTo>
                <a:cubicBezTo>
                  <a:pt x="789349" y="339935"/>
                  <a:pt x="266239" y="863045"/>
                  <a:pt x="266239" y="1508335"/>
                </a:cubicBezTo>
                <a:cubicBezTo>
                  <a:pt x="266239" y="1629327"/>
                  <a:pt x="284630" y="1746023"/>
                  <a:pt x="318768" y="1855782"/>
                </a:cubicBezTo>
                <a:lnTo>
                  <a:pt x="343274" y="1922737"/>
                </a:lnTo>
                <a:lnTo>
                  <a:pt x="358058" y="1963129"/>
                </a:lnTo>
                <a:cubicBezTo>
                  <a:pt x="535430" y="2382486"/>
                  <a:pt x="950672" y="2676735"/>
                  <a:pt x="1434639" y="2676735"/>
                </a:cubicBezTo>
                <a:cubicBezTo>
                  <a:pt x="1918606" y="2676735"/>
                  <a:pt x="2333848" y="2382486"/>
                  <a:pt x="2511220" y="1963129"/>
                </a:cubicBezTo>
                <a:lnTo>
                  <a:pt x="2526004" y="1922737"/>
                </a:lnTo>
                <a:lnTo>
                  <a:pt x="2550510" y="1855782"/>
                </a:lnTo>
                <a:cubicBezTo>
                  <a:pt x="2584648" y="1746023"/>
                  <a:pt x="2603039" y="1629327"/>
                  <a:pt x="2603039" y="1508335"/>
                </a:cubicBezTo>
                <a:cubicBezTo>
                  <a:pt x="2603039" y="863045"/>
                  <a:pt x="2079929" y="339935"/>
                  <a:pt x="1434639" y="339935"/>
                </a:cubicBezTo>
                <a:close/>
                <a:moveTo>
                  <a:pt x="1470926" y="0"/>
                </a:moveTo>
                <a:cubicBezTo>
                  <a:pt x="2283195" y="0"/>
                  <a:pt x="2941851" y="658603"/>
                  <a:pt x="2941851" y="1470986"/>
                </a:cubicBezTo>
                <a:cubicBezTo>
                  <a:pt x="2941851" y="1583015"/>
                  <a:pt x="2928923" y="1696662"/>
                  <a:pt x="2905491" y="1810640"/>
                </a:cubicBezTo>
                <a:lnTo>
                  <a:pt x="2879104" y="1922737"/>
                </a:lnTo>
                <a:lnTo>
                  <a:pt x="2878647" y="1924680"/>
                </a:lnTo>
                <a:cubicBezTo>
                  <a:pt x="2597103" y="2989189"/>
                  <a:pt x="1470926" y="4045058"/>
                  <a:pt x="1470926" y="4045058"/>
                </a:cubicBezTo>
                <a:cubicBezTo>
                  <a:pt x="1470926" y="4045058"/>
                  <a:pt x="344749" y="2989189"/>
                  <a:pt x="63204" y="1924680"/>
                </a:cubicBezTo>
                <a:lnTo>
                  <a:pt x="62747" y="1922737"/>
                </a:lnTo>
                <a:lnTo>
                  <a:pt x="36360" y="1810640"/>
                </a:lnTo>
                <a:cubicBezTo>
                  <a:pt x="12928" y="1696662"/>
                  <a:pt x="0" y="1583015"/>
                  <a:pt x="0" y="1470986"/>
                </a:cubicBezTo>
                <a:cubicBezTo>
                  <a:pt x="0" y="658603"/>
                  <a:pt x="658632" y="0"/>
                  <a:pt x="1470926" y="0"/>
                </a:cubicBezTo>
                <a:close/>
              </a:path>
            </a:pathLst>
          </a:custGeom>
          <a:solidFill>
            <a:schemeClr val="accent1">
              <a:alpha val="7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B9AC7959-427D-42A2-8E9C-62F775A2F40D}"/>
              </a:ext>
            </a:extLst>
          </p:cNvPr>
          <p:cNvSpPr/>
          <p:nvPr/>
        </p:nvSpPr>
        <p:spPr>
          <a:xfrm>
            <a:off x="7068660" y="1910309"/>
            <a:ext cx="2017425" cy="2017425"/>
          </a:xfrm>
          <a:prstGeom prst="ellipse">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4B73350D-F802-49EC-9154-CF44EF97AB5B}"/>
              </a:ext>
            </a:extLst>
          </p:cNvPr>
          <p:cNvSpPr txBox="1"/>
          <p:nvPr/>
        </p:nvSpPr>
        <p:spPr>
          <a:xfrm>
            <a:off x="9194220" y="4859154"/>
            <a:ext cx="1981625" cy="886846"/>
          </a:xfrm>
          <a:prstGeom prst="rect">
            <a:avLst/>
          </a:prstGeom>
          <a:noFill/>
        </p:spPr>
        <p:txBody>
          <a:bodyPr wrap="square" rtlCol="0">
            <a:spAutoFit/>
          </a:bodyPr>
          <a:lstStyle/>
          <a:p>
            <a:pPr>
              <a:lnSpc>
                <a:spcPct val="150000"/>
              </a:lnSpc>
            </a:pPr>
            <a:r>
              <a:rPr lang="id-ID" sz="1200" dirty="0">
                <a:solidFill>
                  <a:schemeClr val="bg1"/>
                </a:solidFill>
                <a:ea typeface="Lato" panose="020F0502020204030203" pitchFamily="34" charset="0"/>
                <a:cs typeface="Lato" panose="020F0502020204030203" pitchFamily="34" charset="0"/>
              </a:rPr>
              <a:t>Lorem ipsum dolor sit amet, consectetur adipiscing elit</a:t>
            </a:r>
            <a:r>
              <a:rPr lang="en-US" sz="1200" dirty="0">
                <a:solidFill>
                  <a:schemeClr val="bg1"/>
                </a:solidFill>
                <a:ea typeface="Lato" panose="020F0502020204030203" pitchFamily="34" charset="0"/>
                <a:cs typeface="Lato" panose="020F0502020204030203" pitchFamily="34" charset="0"/>
              </a:rPr>
              <a:t>.</a:t>
            </a:r>
          </a:p>
        </p:txBody>
      </p:sp>
      <p:sp>
        <p:nvSpPr>
          <p:cNvPr id="55" name="TextBox 54">
            <a:extLst>
              <a:ext uri="{FF2B5EF4-FFF2-40B4-BE49-F238E27FC236}">
                <a16:creationId xmlns:a16="http://schemas.microsoft.com/office/drawing/2014/main" id="{F89A3D35-6CB5-4DF0-B688-133E0509941D}"/>
              </a:ext>
            </a:extLst>
          </p:cNvPr>
          <p:cNvSpPr txBox="1"/>
          <p:nvPr/>
        </p:nvSpPr>
        <p:spPr>
          <a:xfrm>
            <a:off x="9202948" y="4462788"/>
            <a:ext cx="1973052" cy="461665"/>
          </a:xfrm>
          <a:prstGeom prst="rect">
            <a:avLst/>
          </a:prstGeom>
          <a:noFill/>
        </p:spPr>
        <p:txBody>
          <a:bodyPr wrap="square" rtlCol="0">
            <a:spAutoFit/>
          </a:bodyPr>
          <a:lstStyle/>
          <a:p>
            <a:r>
              <a:rPr lang="en-US" sz="2400" dirty="0">
                <a:solidFill>
                  <a:schemeClr val="bg1"/>
                </a:solidFill>
                <a:latin typeface="+mj-lt"/>
                <a:ea typeface="Lato" panose="020F0502020204030203" pitchFamily="34" charset="0"/>
                <a:cs typeface="Lato" panose="020F0502020204030203" pitchFamily="34" charset="0"/>
              </a:rPr>
              <a:t>KENSHI</a:t>
            </a:r>
          </a:p>
        </p:txBody>
      </p:sp>
      <p:sp>
        <p:nvSpPr>
          <p:cNvPr id="64" name="TextBox 63">
            <a:extLst>
              <a:ext uri="{FF2B5EF4-FFF2-40B4-BE49-F238E27FC236}">
                <a16:creationId xmlns:a16="http://schemas.microsoft.com/office/drawing/2014/main" id="{4B23481F-580B-49F6-9DB8-5EA0F951C539}"/>
              </a:ext>
            </a:extLst>
          </p:cNvPr>
          <p:cNvSpPr txBox="1"/>
          <p:nvPr/>
        </p:nvSpPr>
        <p:spPr>
          <a:xfrm>
            <a:off x="7090846" y="2424358"/>
            <a:ext cx="1973052" cy="646331"/>
          </a:xfrm>
          <a:prstGeom prst="rect">
            <a:avLst/>
          </a:prstGeom>
          <a:noFill/>
        </p:spPr>
        <p:txBody>
          <a:bodyPr wrap="square" rtlCol="0">
            <a:spAutoFit/>
          </a:bodyPr>
          <a:lstStyle/>
          <a:p>
            <a:pPr algn="ctr"/>
            <a:r>
              <a:rPr lang="en-US" sz="3600" dirty="0">
                <a:solidFill>
                  <a:schemeClr val="bg1"/>
                </a:solidFill>
                <a:latin typeface="+mj-lt"/>
                <a:ea typeface="Lato" panose="020F0502020204030203" pitchFamily="34" charset="0"/>
                <a:cs typeface="Lato" panose="020F0502020204030203" pitchFamily="34" charset="0"/>
              </a:rPr>
              <a:t>100K</a:t>
            </a:r>
          </a:p>
        </p:txBody>
      </p:sp>
      <p:sp>
        <p:nvSpPr>
          <p:cNvPr id="65" name="TextBox 64">
            <a:extLst>
              <a:ext uri="{FF2B5EF4-FFF2-40B4-BE49-F238E27FC236}">
                <a16:creationId xmlns:a16="http://schemas.microsoft.com/office/drawing/2014/main" id="{1BE9E278-E6E4-4419-93C9-832D2500475D}"/>
              </a:ext>
            </a:extLst>
          </p:cNvPr>
          <p:cNvSpPr txBox="1"/>
          <p:nvPr/>
        </p:nvSpPr>
        <p:spPr>
          <a:xfrm>
            <a:off x="7101940" y="2865747"/>
            <a:ext cx="1973052" cy="461665"/>
          </a:xfrm>
          <a:prstGeom prst="rect">
            <a:avLst/>
          </a:prstGeom>
          <a:noFill/>
        </p:spPr>
        <p:txBody>
          <a:bodyPr wrap="square" rtlCol="0">
            <a:spAutoFit/>
          </a:bodyPr>
          <a:lstStyle/>
          <a:p>
            <a:pPr algn="ctr"/>
            <a:r>
              <a:rPr lang="en-US" sz="2400" dirty="0">
                <a:solidFill>
                  <a:schemeClr val="bg1"/>
                </a:solidFill>
                <a:latin typeface="+mj-lt"/>
                <a:ea typeface="Lato" panose="020F0502020204030203" pitchFamily="34" charset="0"/>
                <a:cs typeface="Lato" panose="020F0502020204030203" pitchFamily="34" charset="0"/>
              </a:rPr>
              <a:t>RETWEET</a:t>
            </a:r>
          </a:p>
        </p:txBody>
      </p:sp>
      <p:sp>
        <p:nvSpPr>
          <p:cNvPr id="66" name="TextBox 65">
            <a:extLst>
              <a:ext uri="{FF2B5EF4-FFF2-40B4-BE49-F238E27FC236}">
                <a16:creationId xmlns:a16="http://schemas.microsoft.com/office/drawing/2014/main" id="{7D8046DB-AC75-4F49-B9BB-BA9CC39AA0B9}"/>
              </a:ext>
            </a:extLst>
          </p:cNvPr>
          <p:cNvSpPr txBox="1"/>
          <p:nvPr/>
        </p:nvSpPr>
        <p:spPr>
          <a:xfrm>
            <a:off x="9514134" y="720391"/>
            <a:ext cx="1661555" cy="1015663"/>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US" sz="6000" b="1" dirty="0">
                <a:solidFill>
                  <a:schemeClr val="bg1"/>
                </a:solidFill>
                <a:latin typeface="+mj-lt"/>
                <a:ea typeface="Lato" panose="020F0502020204030203" pitchFamily="34" charset="0"/>
                <a:cs typeface="Lato" panose="020F0502020204030203" pitchFamily="34" charset="0"/>
              </a:rPr>
              <a:t>04</a:t>
            </a:r>
          </a:p>
        </p:txBody>
      </p:sp>
    </p:spTree>
    <p:extLst>
      <p:ext uri="{BB962C8B-B14F-4D97-AF65-F5344CB8AC3E}">
        <p14:creationId xmlns:p14="http://schemas.microsoft.com/office/powerpoint/2010/main" val="1736149468"/>
      </p:ext>
    </p:extLst>
  </p:cSld>
  <p:clrMapOvr>
    <a:masterClrMapping/>
  </p:clrMapOvr>
</p:sld>
</file>

<file path=ppt/theme/theme1.xml><?xml version="1.0" encoding="utf-8"?>
<a:theme xmlns:a="http://schemas.openxmlformats.org/drawingml/2006/main" name="Office Theme">
  <a:themeElements>
    <a:clrScheme name="Gray-Blue">
      <a:dk1>
        <a:sysClr val="windowText" lastClr="000000"/>
      </a:dk1>
      <a:lt1>
        <a:sysClr val="window" lastClr="FFFFFF"/>
      </a:lt1>
      <a:dk2>
        <a:srgbClr val="2D3847"/>
      </a:dk2>
      <a:lt2>
        <a:srgbClr val="E7E6E6"/>
      </a:lt2>
      <a:accent1>
        <a:srgbClr val="066DCA"/>
      </a:accent1>
      <a:accent2>
        <a:srgbClr val="D8D8D8"/>
      </a:accent2>
      <a:accent3>
        <a:srgbClr val="BFBFBF"/>
      </a:accent3>
      <a:accent4>
        <a:srgbClr val="A5A5A5"/>
      </a:accent4>
      <a:accent5>
        <a:srgbClr val="7F7F7F"/>
      </a:accent5>
      <a:accent6>
        <a:srgbClr val="595959"/>
      </a:accent6>
      <a:hlink>
        <a:srgbClr val="0563C1"/>
      </a:hlink>
      <a:folHlink>
        <a:srgbClr val="954F72"/>
      </a:folHlink>
    </a:clrScheme>
    <a:fontScheme name="Custom 5">
      <a:majorFont>
        <a:latin typeface="Montserrat"/>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2831</TotalTime>
  <Words>1626</Words>
  <Application>Microsoft Office PowerPoint</Application>
  <PresentationFormat>Widescreen</PresentationFormat>
  <Paragraphs>205</Paragraphs>
  <Slides>30</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30</vt:i4>
      </vt:variant>
    </vt:vector>
  </HeadingPairs>
  <TitlesOfParts>
    <vt:vector size="41" baseType="lpstr">
      <vt:lpstr>Arial</vt:lpstr>
      <vt:lpstr>Calibri</vt:lpstr>
      <vt:lpstr>Gill Sans</vt:lpstr>
      <vt:lpstr>Helvetica Light</vt:lpstr>
      <vt:lpstr>Lato</vt:lpstr>
      <vt:lpstr>Lato Light</vt:lpstr>
      <vt:lpstr>Montserrat</vt:lpstr>
      <vt:lpstr>Montserrat Medium</vt:lpstr>
      <vt:lpstr>Open Sans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Asus</dc:creator>
  <cp:lastModifiedBy>Asus</cp:lastModifiedBy>
  <cp:revision>56</cp:revision>
  <dcterms:created xsi:type="dcterms:W3CDTF">2018-11-13T07:44:10Z</dcterms:created>
  <dcterms:modified xsi:type="dcterms:W3CDTF">2018-11-15T07:58:59Z</dcterms:modified>
</cp:coreProperties>
</file>

<file path=docProps/thumbnail.jpeg>
</file>